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2" r:id="rId1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339" y="297"/>
                <a:ext cx="2794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9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支持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多优先级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886177" y="1417340"/>
            <a:ext cx="3669338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9.1  </a:t>
            </a:r>
            <a:r>
              <a:rPr lang="zh-CN" altLang="en-US" sz="2000" b="1" dirty="0"/>
              <a:t>定义优先级相关</a:t>
            </a:r>
            <a:r>
              <a:rPr lang="zh-CN" altLang="en-US" sz="2000" b="1" dirty="0" smtClean="0"/>
              <a:t>全局变量</a:t>
            </a:r>
            <a:endParaRPr lang="en-US" altLang="zh-CN" sz="2000" b="1" dirty="0" smtClean="0"/>
          </a:p>
          <a:p>
            <a:r>
              <a:rPr lang="en-US" altLang="zh-CN" sz="2000" b="1" dirty="0"/>
              <a:t>9.2  </a:t>
            </a:r>
            <a:r>
              <a:rPr lang="zh-CN" altLang="en-US" sz="2000" b="1" dirty="0"/>
              <a:t>修改</a:t>
            </a:r>
            <a:r>
              <a:rPr lang="en-US" altLang="zh-CN" sz="2000" b="1" dirty="0" err="1"/>
              <a:t>OSInit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函数</a:t>
            </a:r>
            <a:endParaRPr lang="en-US" altLang="zh-CN" sz="2000" b="1" dirty="0" smtClean="0"/>
          </a:p>
          <a:p>
            <a:r>
              <a:rPr lang="en-US" altLang="zh-CN" sz="2000" b="1" dirty="0"/>
              <a:t>9.3  </a:t>
            </a:r>
            <a:r>
              <a:rPr lang="zh-CN" altLang="en-US" sz="2000" b="1" dirty="0"/>
              <a:t>修改任务控制块</a:t>
            </a:r>
            <a:r>
              <a:rPr lang="en-US" altLang="zh-CN" sz="2000" b="1" dirty="0" smtClean="0"/>
              <a:t>TCB</a:t>
            </a:r>
          </a:p>
          <a:p>
            <a:r>
              <a:rPr lang="en-US" altLang="zh-CN" sz="2000" b="1" dirty="0"/>
              <a:t>9.4  </a:t>
            </a:r>
            <a:r>
              <a:rPr lang="zh-CN" altLang="en-US" sz="2000" b="1" dirty="0"/>
              <a:t>修改</a:t>
            </a:r>
            <a:r>
              <a:rPr lang="en-US" altLang="zh-CN" sz="2000" b="1" dirty="0" err="1"/>
              <a:t>OSTaskCreate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r>
              <a:rPr lang="en-US" altLang="zh-CN" sz="2000" b="1" dirty="0"/>
              <a:t>9.5  </a:t>
            </a:r>
            <a:r>
              <a:rPr lang="zh-CN" altLang="en-US" sz="2000" b="1" dirty="0"/>
              <a:t>修改</a:t>
            </a:r>
            <a:r>
              <a:rPr lang="en-US" altLang="zh-CN" sz="2000" b="1" dirty="0" err="1"/>
              <a:t>OS_IdleTaskInit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r>
              <a:rPr lang="en-US" altLang="zh-CN" sz="2000" b="1" dirty="0"/>
              <a:t>9.6  </a:t>
            </a:r>
            <a:r>
              <a:rPr lang="zh-CN" altLang="en-US" sz="2000" b="1" dirty="0"/>
              <a:t>修改</a:t>
            </a:r>
            <a:r>
              <a:rPr lang="en-US" altLang="zh-CN" sz="2000" b="1" dirty="0" err="1"/>
              <a:t>OSStart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r>
              <a:rPr lang="en-US" altLang="zh-CN" sz="2000" b="1" dirty="0"/>
              <a:t>9.7  </a:t>
            </a:r>
            <a:r>
              <a:rPr lang="zh-CN" altLang="en-US" sz="2000" b="1" dirty="0"/>
              <a:t>修改</a:t>
            </a:r>
            <a:r>
              <a:rPr lang="en-US" altLang="zh-CN" sz="2000" b="1" dirty="0" err="1"/>
              <a:t>PendSV_Handler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r>
              <a:rPr lang="en-US" altLang="zh-CN" sz="2000" b="1" dirty="0"/>
              <a:t>9.8  </a:t>
            </a:r>
            <a:r>
              <a:rPr lang="zh-CN" altLang="en-US" sz="2000" b="1" dirty="0"/>
              <a:t>修改</a:t>
            </a:r>
            <a:r>
              <a:rPr lang="en-US" altLang="zh-CN" sz="2000" b="1" dirty="0" err="1"/>
              <a:t>OSTimeDly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r>
              <a:rPr lang="en-US" altLang="zh-CN" sz="2000" b="1" dirty="0"/>
              <a:t>9.9  </a:t>
            </a:r>
            <a:r>
              <a:rPr lang="zh-CN" altLang="en-US" sz="2000" b="1" dirty="0"/>
              <a:t>修改</a:t>
            </a:r>
            <a:r>
              <a:rPr lang="en-US" altLang="zh-CN" sz="2000" b="1" dirty="0" err="1"/>
              <a:t>OSSched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r>
              <a:rPr lang="en-US" altLang="zh-CN" sz="2000" b="1" dirty="0"/>
              <a:t>9.10  </a:t>
            </a:r>
            <a:r>
              <a:rPr lang="zh-CN" altLang="en-US" sz="2000" b="1" dirty="0"/>
              <a:t>修改</a:t>
            </a:r>
            <a:r>
              <a:rPr lang="en-US" altLang="zh-CN" sz="2000" b="1" dirty="0" err="1"/>
              <a:t>OSTimeTick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r>
              <a:rPr lang="en-US" altLang="zh-CN" sz="2000" b="1" dirty="0"/>
              <a:t>9.11  </a:t>
            </a:r>
            <a:r>
              <a:rPr lang="zh-CN" altLang="en-US" sz="2000" b="1" dirty="0" smtClean="0"/>
              <a:t>修改</a:t>
            </a:r>
            <a:r>
              <a:rPr lang="en-US" altLang="zh-CN" sz="2000" b="1" dirty="0" smtClean="0"/>
              <a:t>main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函数与实验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206231" y="91328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定义优先级相关全局变量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345332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/* </a:t>
            </a:r>
            <a:r>
              <a:rPr lang="zh-CN" altLang="zh-CN" dirty="0"/>
              <a:t>当前优先级</a:t>
            </a:r>
            <a:r>
              <a:rPr lang="en-US" altLang="zh-CN" dirty="0"/>
              <a:t> </a:t>
            </a:r>
            <a:r>
              <a:rPr lang="en-US" altLang="zh-CN" dirty="0" smtClean="0"/>
              <a:t>*/</a:t>
            </a:r>
            <a:endParaRPr lang="en-US" altLang="zh-CN" dirty="0"/>
          </a:p>
          <a:p>
            <a:r>
              <a:rPr lang="en-US" altLang="zh-CN" dirty="0" smtClean="0"/>
              <a:t>OS_EXT            </a:t>
            </a:r>
            <a:r>
              <a:rPr lang="en-US" altLang="zh-CN" dirty="0"/>
              <a:t>OS_PRIO                </a:t>
            </a:r>
            <a:r>
              <a:rPr lang="en-US" altLang="zh-CN" dirty="0" err="1"/>
              <a:t>OSPrioCur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/* </a:t>
            </a:r>
            <a:r>
              <a:rPr lang="zh-CN" altLang="zh-CN" dirty="0"/>
              <a:t>最高优先级</a:t>
            </a:r>
            <a:r>
              <a:rPr lang="en-US" altLang="zh-CN" dirty="0"/>
              <a:t> </a:t>
            </a:r>
            <a:r>
              <a:rPr lang="en-US" altLang="zh-CN" dirty="0" smtClean="0"/>
              <a:t>*/</a:t>
            </a:r>
            <a:endParaRPr lang="zh-CN" altLang="zh-CN" dirty="0"/>
          </a:p>
          <a:p>
            <a:r>
              <a:rPr lang="en-US" altLang="zh-CN" dirty="0" smtClean="0"/>
              <a:t>OS_EXT            </a:t>
            </a:r>
            <a:r>
              <a:rPr lang="en-US" altLang="zh-CN" dirty="0"/>
              <a:t>OS_PRIO                </a:t>
            </a:r>
            <a:r>
              <a:rPr lang="en-US" altLang="zh-CN" dirty="0" err="1"/>
              <a:t>OSPrioHighRdy</a:t>
            </a:r>
            <a:r>
              <a:rPr lang="en-US" altLang="zh-CN" dirty="0"/>
              <a:t>;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-252536" y="3216156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修改</a:t>
            </a:r>
            <a:r>
              <a:rPr lang="en-US" altLang="zh-CN" b="1" dirty="0" err="1"/>
              <a:t>OSInit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3712304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优先级</a:t>
            </a:r>
            <a:r>
              <a:rPr lang="zh-CN" altLang="zh-CN" dirty="0"/>
              <a:t>相关</a:t>
            </a:r>
            <a:r>
              <a:rPr lang="zh-CN" altLang="zh-CN" dirty="0" smtClean="0"/>
              <a:t>的变量</a:t>
            </a:r>
            <a:r>
              <a:rPr lang="zh-CN" altLang="zh-CN" dirty="0"/>
              <a:t>，需要在</a:t>
            </a:r>
            <a:r>
              <a:rPr lang="en-US" altLang="zh-CN" dirty="0" err="1"/>
              <a:t>OSInit</a:t>
            </a:r>
            <a:r>
              <a:rPr lang="en-US" altLang="zh-CN" dirty="0"/>
              <a:t>()</a:t>
            </a:r>
            <a:r>
              <a:rPr lang="zh-CN" altLang="zh-CN" dirty="0"/>
              <a:t>函数中进行初始化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252536" y="1032340"/>
            <a:ext cx="2640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修改任务控制块</a:t>
            </a:r>
            <a:r>
              <a:rPr lang="en-US" altLang="zh-CN" b="1" dirty="0"/>
              <a:t>TCB</a:t>
            </a:r>
            <a:endParaRPr lang="zh-CN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251519" y="1561356"/>
            <a:ext cx="425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在任务控制块中，加入优先级字段</a:t>
            </a:r>
            <a:r>
              <a:rPr lang="en-US" altLang="zh-CN" dirty="0" err="1"/>
              <a:t>Prio</a:t>
            </a:r>
            <a:r>
              <a:rPr lang="zh-CN" altLang="zh-CN" dirty="0"/>
              <a:t>，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252536" y="2532634"/>
            <a:ext cx="3057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修改</a:t>
            </a:r>
            <a:r>
              <a:rPr lang="en-US" altLang="zh-CN" b="1" dirty="0" err="1"/>
              <a:t>OSTaskCreate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3001516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修改</a:t>
            </a:r>
            <a:r>
              <a:rPr lang="en-US" altLang="zh-CN" dirty="0" err="1"/>
              <a:t>OSTaskCreate</a:t>
            </a:r>
            <a:r>
              <a:rPr lang="en-US" altLang="zh-CN" dirty="0"/>
              <a:t>()</a:t>
            </a:r>
            <a:r>
              <a:rPr lang="zh-CN" altLang="zh-CN" dirty="0"/>
              <a:t>函数，在里面加入优先级相关的</a:t>
            </a:r>
            <a:r>
              <a:rPr lang="zh-CN" altLang="zh-CN" dirty="0" smtClean="0"/>
              <a:t>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08520" y="1030135"/>
            <a:ext cx="3200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修改</a:t>
            </a:r>
            <a:r>
              <a:rPr lang="en-US" altLang="zh-CN" b="1" dirty="0" err="1"/>
              <a:t>OS_IdleTaskInit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467543" y="1417340"/>
            <a:ext cx="7976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修改</a:t>
            </a:r>
            <a:r>
              <a:rPr lang="en-US" altLang="zh-CN" dirty="0" err="1"/>
              <a:t>OS_IdleTaskInit</a:t>
            </a:r>
            <a:r>
              <a:rPr lang="en-US" altLang="zh-CN" dirty="0"/>
              <a:t>()</a:t>
            </a:r>
            <a:r>
              <a:rPr lang="zh-CN" altLang="zh-CN" dirty="0"/>
              <a:t>函数，是因为该函数调用了任务创建函数</a:t>
            </a:r>
            <a:r>
              <a:rPr lang="en-US" altLang="zh-CN" dirty="0" err="1"/>
              <a:t>OSTaskCreate</a:t>
            </a:r>
            <a:r>
              <a:rPr lang="en-US" altLang="zh-CN" dirty="0"/>
              <a:t>()</a:t>
            </a:r>
            <a:r>
              <a:rPr lang="zh-CN" altLang="zh-CN" dirty="0"/>
              <a:t>，</a:t>
            </a:r>
            <a:r>
              <a:rPr lang="en-US" altLang="zh-CN" dirty="0" err="1"/>
              <a:t>OSTaskCreate</a:t>
            </a:r>
            <a:r>
              <a:rPr lang="en-US" altLang="zh-CN" dirty="0"/>
              <a:t>()</a:t>
            </a:r>
            <a:r>
              <a:rPr lang="zh-CN" altLang="zh-CN" dirty="0"/>
              <a:t>我们刚刚加入了优先级，所以这里我们要跟空闲任务分配一个</a:t>
            </a:r>
            <a:r>
              <a:rPr lang="zh-CN" altLang="zh-CN" dirty="0" smtClean="0"/>
              <a:t>优先级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80528" y="913284"/>
            <a:ext cx="246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修改</a:t>
            </a:r>
            <a:r>
              <a:rPr lang="en-US" altLang="zh-CN" b="1" dirty="0" err="1"/>
              <a:t>OSStart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399467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加入优先级之后，</a:t>
            </a:r>
            <a:r>
              <a:rPr lang="en-US" altLang="zh-CN" dirty="0" err="1"/>
              <a:t>OSStart</a:t>
            </a:r>
            <a:r>
              <a:rPr lang="en-US" altLang="zh-CN" dirty="0"/>
              <a:t>()</a:t>
            </a:r>
            <a:r>
              <a:rPr lang="zh-CN" altLang="zh-CN" dirty="0"/>
              <a:t>函数需要修改，具体哪一个任务最先运行，由优先级决定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45302" y="2569468"/>
            <a:ext cx="3338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修改</a:t>
            </a:r>
            <a:r>
              <a:rPr lang="en-US" altLang="zh-CN" b="1" dirty="0" err="1"/>
              <a:t>PendSV_Handler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401170" y="3001516"/>
            <a:ext cx="7843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PendSV_Handler</a:t>
            </a:r>
            <a:r>
              <a:rPr lang="en-US" altLang="zh-CN" dirty="0"/>
              <a:t>()</a:t>
            </a:r>
            <a:r>
              <a:rPr lang="zh-CN" altLang="zh-CN" dirty="0"/>
              <a:t>函数中添加了优先级相关的代码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180528" y="4081636"/>
            <a:ext cx="274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修改</a:t>
            </a:r>
            <a:r>
              <a:rPr lang="en-US" altLang="zh-CN" b="1" dirty="0" err="1"/>
              <a:t>OSTimeDly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95536" y="4513684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任务调用</a:t>
            </a:r>
            <a:r>
              <a:rPr lang="en-US" altLang="zh-CN" dirty="0" err="1"/>
              <a:t>OSTimeDly</a:t>
            </a:r>
            <a:r>
              <a:rPr lang="en-US" altLang="zh-CN" dirty="0"/>
              <a:t>()</a:t>
            </a:r>
            <a:r>
              <a:rPr lang="zh-CN" altLang="zh-CN" dirty="0"/>
              <a:t>函数之后，任务就处于阻塞态，需要将任务从就绪列表中移</a:t>
            </a:r>
            <a:r>
              <a:rPr lang="zh-CN" altLang="zh-CN" dirty="0" smtClean="0"/>
              <a:t>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80528" y="1015241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修改</a:t>
            </a:r>
            <a:r>
              <a:rPr lang="en-US" altLang="zh-CN" b="1" dirty="0" err="1"/>
              <a:t>OSSched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489348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任务调度函数</a:t>
            </a:r>
            <a:r>
              <a:rPr lang="en-US" altLang="zh-CN" dirty="0" err="1"/>
              <a:t>OSSched</a:t>
            </a:r>
            <a:r>
              <a:rPr lang="en-US" altLang="zh-CN" dirty="0"/>
              <a:t>()</a:t>
            </a:r>
            <a:r>
              <a:rPr lang="zh-CN" altLang="zh-CN" dirty="0"/>
              <a:t>不再是之前的两个任务轮流切换，需要根据优先级来</a:t>
            </a:r>
            <a:r>
              <a:rPr lang="zh-CN" altLang="zh-CN" dirty="0" smtClean="0"/>
              <a:t>调度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80528" y="2312965"/>
            <a:ext cx="283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修改</a:t>
            </a:r>
            <a:r>
              <a:rPr lang="en-US" altLang="zh-CN" b="1" dirty="0" err="1"/>
              <a:t>OSTimeTick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371300" y="2785492"/>
            <a:ext cx="8305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OSTimeTick</a:t>
            </a:r>
            <a:r>
              <a:rPr lang="en-US" altLang="zh-CN" dirty="0"/>
              <a:t>()</a:t>
            </a:r>
            <a:r>
              <a:rPr lang="zh-CN" altLang="zh-CN" dirty="0"/>
              <a:t>函数在</a:t>
            </a:r>
            <a:r>
              <a:rPr lang="en-US" altLang="zh-CN" dirty="0" err="1"/>
              <a:t>SysTick</a:t>
            </a:r>
            <a:r>
              <a:rPr lang="zh-CN" altLang="zh-CN" dirty="0"/>
              <a:t>中断服务函数中被调用，是一个周期函数，具体用于扫描就绪列表</a:t>
            </a:r>
            <a:r>
              <a:rPr lang="en-US" altLang="zh-CN" dirty="0" err="1"/>
              <a:t>OSRdyList</a:t>
            </a:r>
            <a:r>
              <a:rPr lang="en-US" altLang="zh-CN" dirty="0"/>
              <a:t>[]</a:t>
            </a:r>
            <a:r>
              <a:rPr lang="zh-CN" altLang="zh-CN" dirty="0"/>
              <a:t>，判断任务的延时时间是否到期，如果到期则将任务在优先级表中对应的位置位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985292"/>
            <a:ext cx="21916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b="1" dirty="0"/>
              <a:t>修改</a:t>
            </a:r>
            <a:r>
              <a:rPr lang="en-US" altLang="zh-CN" b="1" dirty="0" smtClean="0"/>
              <a:t>main</a:t>
            </a:r>
            <a:r>
              <a:rPr lang="en-US" altLang="zh-CN" b="1" dirty="0"/>
              <a:t>()</a:t>
            </a:r>
            <a:r>
              <a:rPr lang="zh-CN" altLang="zh-CN" b="1" dirty="0" smtClean="0"/>
              <a:t>函数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r>
              <a:rPr lang="zh-CN" altLang="en-US" b="1" dirty="0" smtClean="0"/>
              <a:t>实验现象</a:t>
            </a:r>
            <a:endParaRPr lang="en-US" altLang="zh-CN" b="1" dirty="0" smtClean="0"/>
          </a:p>
          <a:p>
            <a:pPr lvl="1"/>
            <a:endParaRPr lang="zh-CN" altLang="zh-CN" b="1" dirty="0"/>
          </a:p>
        </p:txBody>
      </p:sp>
      <p:pic>
        <p:nvPicPr>
          <p:cNvPr id="5" name="图片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5627" y="985292"/>
            <a:ext cx="5274310" cy="2011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16076" y="3217540"/>
            <a:ext cx="4178300" cy="2249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2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146</TotalTime>
  <Words>439</Words>
  <Application>Microsoft Office PowerPoint</Application>
  <PresentationFormat>全屏显示(16:10)</PresentationFormat>
  <Paragraphs>58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20</cp:revision>
  <dcterms:created xsi:type="dcterms:W3CDTF">2019-05-28T02:20:32Z</dcterms:created>
  <dcterms:modified xsi:type="dcterms:W3CDTF">2019-07-15T10:06:11Z</dcterms:modified>
</cp:coreProperties>
</file>