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4"/>
  </p:sldMasterIdLst>
  <p:notesMasterIdLst>
    <p:notesMasterId r:id="rId16"/>
  </p:notesMasterIdLst>
  <p:handoutMasterIdLst>
    <p:handoutMasterId r:id="rId17"/>
  </p:handoutMasterIdLst>
  <p:sldIdLst>
    <p:sldId id="261" r:id="rId5"/>
    <p:sldId id="271" r:id="rId6"/>
    <p:sldId id="310" r:id="rId7"/>
    <p:sldId id="277" r:id="rId8"/>
    <p:sldId id="278" r:id="rId9"/>
    <p:sldId id="281" r:id="rId10"/>
    <p:sldId id="311" r:id="rId11"/>
    <p:sldId id="283" r:id="rId12"/>
    <p:sldId id="308" r:id="rId13"/>
    <p:sldId id="30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0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7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4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769"/>
            <a:ext cx="12192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4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Gujarat Technological University</a:t>
            </a:r>
          </a:p>
          <a:p>
            <a:pPr lvl="0" algn="ctr"/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NEW L. J. INSTITUTE OF ENGINEERING AND TECHNOLOGY</a:t>
            </a:r>
            <a:endParaRPr lang="en-IN" sz="3200" dirty="0">
              <a:effectLst/>
              <a:latin typeface="Times New Roman" panose="02020603050405020304" pitchFamily="18" charset="0"/>
              <a:ea typeface="Batang" panose="020B0503020000020004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7920" y="3706372"/>
            <a:ext cx="9938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/>
              <a:t>Recruitment Process Management System</a:t>
            </a:r>
            <a:endParaRPr lang="en-IN" sz="3600" dirty="0">
              <a:solidFill>
                <a:srgbClr val="002060"/>
              </a:solidFill>
              <a:effectLst/>
              <a:latin typeface="CM R 17"/>
              <a:ea typeface="Times New Roman" panose="02020603050405020304" pitchFamily="18" charset="0"/>
              <a:cs typeface="CM R 1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23" y="5253700"/>
            <a:ext cx="3825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 NAME: Dr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Gayatri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Pandi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CSE(AIML)&amp;IT, 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LJIET.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" y="6424720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Batang"/>
              </a:rPr>
              <a:t>SEMESTER: 8</a:t>
            </a:r>
            <a:r>
              <a:rPr lang="en-US" b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Batang"/>
              </a:rPr>
              <a:t>th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Batang"/>
              </a:rPr>
              <a:t>                                                                    					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CSE(AIML)  OR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A9BD2-1F6D-F707-6A0F-77BCC4BD5D88}"/>
              </a:ext>
            </a:extLst>
          </p:cNvPr>
          <p:cNvSpPr txBox="1"/>
          <p:nvPr/>
        </p:nvSpPr>
        <p:spPr>
          <a:xfrm>
            <a:off x="3" y="2274369"/>
            <a:ext cx="12191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CSE(AIML)  OR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57DFD-2E66-2ACF-16AF-2B39B57AFDBC}"/>
              </a:ext>
            </a:extLst>
          </p:cNvPr>
          <p:cNvSpPr txBox="1"/>
          <p:nvPr/>
        </p:nvSpPr>
        <p:spPr>
          <a:xfrm>
            <a:off x="13023" y="2755373"/>
            <a:ext cx="12191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–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C9C46-3607-33BE-6495-46BF710E5D5E}"/>
              </a:ext>
            </a:extLst>
          </p:cNvPr>
          <p:cNvSpPr txBox="1"/>
          <p:nvPr/>
        </p:nvSpPr>
        <p:spPr>
          <a:xfrm>
            <a:off x="13011" y="3213879"/>
            <a:ext cx="12192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 (CODE NUMBER)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AA52D-9E2E-871D-2C45-E6EEF727524C}"/>
              </a:ext>
            </a:extLst>
          </p:cNvPr>
          <p:cNvSpPr/>
          <p:nvPr/>
        </p:nvSpPr>
        <p:spPr>
          <a:xfrm>
            <a:off x="8214577" y="4338776"/>
            <a:ext cx="3825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NAME:Lahar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NUMBER: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211430142073</a:t>
            </a: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97612D-A4C6-D4A1-DE92-30D90DF3F867}"/>
              </a:ext>
            </a:extLst>
          </p:cNvPr>
          <p:cNvSpPr/>
          <p:nvPr/>
        </p:nvSpPr>
        <p:spPr>
          <a:xfrm>
            <a:off x="4113800" y="5228817"/>
            <a:ext cx="3825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NAME: Bhaumik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Gelani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8B4B4-2CE6-529C-BFB1-947BA658E1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4" b="11188"/>
          <a:stretch/>
        </p:blipFill>
        <p:spPr bwMode="auto">
          <a:xfrm>
            <a:off x="10168068" y="88620"/>
            <a:ext cx="1816100" cy="1504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95968-01F0-9734-73FF-FE74115AC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5" y="5926"/>
            <a:ext cx="1704189" cy="17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6789" y="624110"/>
            <a:ext cx="9977717" cy="56271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FRONT END AND BACK END OF SYSTEM 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6788" y="1885300"/>
            <a:ext cx="9977718" cy="4434818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(User Interface - React.js)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web interface for recruiters, HR, and candidates.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dashboards with intuitive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for job creation, candidate profiles, and interview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reporting and analytics dashboards.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(Business Logic - .NET Framework/.NET 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APIs to handle job postings, candidate tracking, and interview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role-based access control (RBAC).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workflows for notifications, status tracking, and document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third-party services for online tests and background verification.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y thank you to someone at Companies House - GOV.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80" y="2247495"/>
            <a:ext cx="5115672" cy="34104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4431" y="745134"/>
            <a:ext cx="10047310" cy="56271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4432" y="2035277"/>
            <a:ext cx="10047310" cy="407759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EXISTING SYSTEM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REQUIREMENTS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	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AND BACK END OF SYSTEM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67C6E-4EB8-2852-3BF0-E30D4188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1944A9-A03B-8A07-5A14-40E92EE0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89" y="611231"/>
            <a:ext cx="10031505" cy="562712"/>
          </a:xfrm>
        </p:spPr>
        <p:txBody>
          <a:bodyPr>
            <a:noAutofit/>
          </a:bodyPr>
          <a:lstStyle/>
          <a:p>
            <a:pPr marL="457200" indent="-457200" algn="ctr">
              <a:lnSpc>
                <a:spcPct val="10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CB89A4-1B9D-CF92-B3F7-30E08209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88" y="1887794"/>
            <a:ext cx="10031505" cy="44054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Process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streamline and automate the hiring process, ensuring efficient candidate tracking, seamless interview scheduling, and structured decision-making. The system enables recruiters, HR personnel, and interviewers to manage job openings, candidate profiles, screening, interviews, and final selection in an organized and data-driven manner. By incorporating automated notifications, document verification, and reporting features, the system enhances transparency and reduces manual effort in recruitment.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0237" y="624110"/>
            <a:ext cx="9977717" cy="56271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PROBLEMS IN EXISTING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236" y="1893433"/>
            <a:ext cx="9977718" cy="437029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recruitment relies on spreadsheets, emails, and paperwork, leading to inefficiencies.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Data: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Candidate profiles, interview feedback, and job openings are scattered across different platforms.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Tracking &amp; Communication: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Recruiters, interviewers, and HR teams struggle with tracking candidate progress and timely communication.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Standardized Evaluation: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interviewers follow inconsistent evaluation methods, making candidate assessment subjective.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Bulk Hiring Support: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walk-in drives or campus recruitments is cumbersome without proper tracking mechanisms.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Decision Making: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Slow resume screening, scheduling conflicts, and document verification delays the hiring process.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3341" y="624110"/>
            <a:ext cx="10192871" cy="56271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PURPOSE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83342" y="1925531"/>
            <a:ext cx="9977718" cy="397382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Process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and optimize the hiring process for better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centralized platform for job openings, candidate tracking, and interview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structured resume screening, interview feedback, and document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collaboration between recruiters, HR, and interviewers through automated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bulk hiring events, walk-ins, and campus recruitment with dedicated event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insightful reports for data-driven hiring decisions.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0237" y="624110"/>
            <a:ext cx="9950823" cy="56271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FUNCTION </a:t>
            </a:r>
            <a:r>
              <a:rPr lang="en-IN" sz="2800" b="1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/ Functionalities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E3082D-86CC-E7A9-548E-DEDBA7E23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9675" y="2449583"/>
            <a:ext cx="980666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Creation &amp;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Recruiters can create, update, or close job openings with detailed role specifications.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 Profile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profile creation from resumes, bulk uploads, and manual entry.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Screening &amp; Shortlisting: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Recruiters and reviewers can evaluate candidates, tag skills, and move shortlisted profiles to interviews.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Interview Scheduling &amp; Process: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multiple interview rounds, online tests, bulk event scheduling, and panel interviews.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Evaluation: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Structured feedback system with ratings, comments, and automated scoring.</a:t>
            </a:r>
          </a:p>
        </p:txBody>
      </p:sp>
    </p:spTree>
    <p:extLst>
      <p:ext uri="{BB962C8B-B14F-4D97-AF65-F5344CB8AC3E}">
        <p14:creationId xmlns:p14="http://schemas.microsoft.com/office/powerpoint/2010/main" val="39754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2CE99-324D-AA67-0B36-986641CB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0E8EE97-8BB0-893C-524F-7E76B972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37" y="624110"/>
            <a:ext cx="9950823" cy="56271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FUNCTION </a:t>
            </a:r>
            <a:r>
              <a:rPr lang="en-IN" sz="2800" b="1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/ Functionalities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09D7BC-6248-22BF-720B-97DE3360E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9676" y="2295695"/>
            <a:ext cx="995082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Evaluation: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Structured feedback system with ratings, comments, and automated scoring.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Verification &amp; Selection: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Candidates upload documents, HR verifies them, and final offers are issued.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Management &amp; Notifications: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Candidates are notified at each stage, with reminders for pending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Roles &amp; Access Control: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Recruiters, HR, interviewers, and candidates have defined access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Analytics: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Position-wise, technology-wise, and experience-based reports for strategic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3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6789" y="624110"/>
            <a:ext cx="9977717" cy="56271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SYSTEM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A983C-B07A-B522-D9B9-38E960CF4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6975" y="1440627"/>
            <a:ext cx="894163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&amp; Position Management: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job openings, required skills, and hiring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 Management: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and track candidate profiles, resumes, and interview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Screening &amp; Shortlisting: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reviewers, provide feedback, and shortlist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Interview Process &amp; Scheduling: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interview rounds, assign interviewers, and send invites.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Selection: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interviewer feedback and automate candidate evaluations.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Verification &amp; Onboarding: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candidate documents, issue offer letters, and track onboarding.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Roles &amp; Permissions: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access levels for recruiters, HR, interviewers, and admins.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&amp; Reports: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reports, track hiring trends, and send automated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6789" y="624110"/>
            <a:ext cx="9977717" cy="56271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SYSTEM REQUIREMENTS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6788" y="1885300"/>
            <a:ext cx="9977718" cy="443481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Windows/Linux/MacOS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/ PostgreSQL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/ .NET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APIs, Authentication Mechanisms, Email Notifications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878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CM R 17</vt:lpstr>
      <vt:lpstr>Euphemia</vt:lpstr>
      <vt:lpstr>Times New Roman</vt:lpstr>
      <vt:lpstr>Wingdings</vt:lpstr>
      <vt:lpstr>Retrospect</vt:lpstr>
      <vt:lpstr>PowerPoint Presentation</vt:lpstr>
      <vt:lpstr>Outline</vt:lpstr>
      <vt:lpstr>ABSTRACT </vt:lpstr>
      <vt:lpstr>2. PROBLEMS IN EXISTING SYSTEM</vt:lpstr>
      <vt:lpstr>3. PURPOSE OF THE PROJECT</vt:lpstr>
      <vt:lpstr>4. FUNCTION REQUIREMENTS / Functionalities</vt:lpstr>
      <vt:lpstr>4. FUNCTION REQUIREMENTS / Functionalities</vt:lpstr>
      <vt:lpstr>5. SYSTEM MODULES </vt:lpstr>
      <vt:lpstr>6. SYSTEM REQUIREMENTS</vt:lpstr>
      <vt:lpstr>7. FRONT END AND BACK END OF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Lahar Gupta</cp:lastModifiedBy>
  <cp:revision>77</cp:revision>
  <dcterms:created xsi:type="dcterms:W3CDTF">2021-06-09T16:25:43Z</dcterms:created>
  <dcterms:modified xsi:type="dcterms:W3CDTF">2025-02-08T06:35:49Z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