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9" r:id="rId22"/>
    <p:sldId id="284" r:id="rId23"/>
    <p:sldId id="285" r:id="rId24"/>
    <p:sldId id="286" r:id="rId25"/>
    <p:sldId id="270" r:id="rId26"/>
    <p:sldId id="287" r:id="rId27"/>
    <p:sldId id="288" r:id="rId28"/>
    <p:sldId id="273" r:id="rId29"/>
    <p:sldId id="274" r:id="rId30"/>
    <p:sldId id="276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34730-1331-4E73-BF62-6ADC1AB0660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E925E-FA6E-4CD3-B5B1-8715D213E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A178-F45A-DBD6-E318-E19C60E0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68381-43D8-70A4-58DA-F9CFFA932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D968-AAED-F90C-DD2D-4A95537E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65BE-AB62-6FFB-3AE0-72BC3F8B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52BD-3D34-B3C4-2042-9EFB814C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1BC6-A365-3F74-7A4C-46975C10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2A4D-B48B-732D-F790-B1E7E557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37EC-E8D1-0E6C-FED7-47022A68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2418-B682-E722-B466-9F3F3866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EC5A-1BF6-0C97-BD82-2511E67E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1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C826B-CF79-C609-E409-354DC8DD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BD7EC-162A-111E-5C85-4B9B6247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C17B-CCE2-2A98-3F52-1DB293F4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0DAA-F830-7225-F62E-1A7E7CD5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C933-6A93-1544-3274-B15E7CF6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7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E5DF-4DEC-7C20-84A5-4B93F9D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3430-FB56-5BE6-2DCA-9222C6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CED5-F4DF-0ABD-A8FF-744D8940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1F9F-C394-846B-8F0C-2DD7609A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8E4D-B3F0-E3AC-CE78-906B1FE3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111A-7606-A8DE-957A-8D848DCF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3D7B7-311E-950E-BE43-39F1413D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D79A-07B8-BDC2-1F83-0956E871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A08E1-C4DD-FA8D-E889-98F9DEDF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17F7-6650-FD51-58C1-A18C87C1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4626-41F2-3CC1-6A9F-9C72B0C4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D4D5-5FB8-8CD7-C0E2-86EADAEA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19F3A-18C2-9E3E-C0F2-4F2A921D5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2FCDC-BDBE-19D5-E80F-AE6CA8D2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15C1-A0FD-0D0A-7D40-CDA59DD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C240-7B7E-4106-AB28-8A81319D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5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41D5-5EA8-A857-EB78-BFDE7B32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87DD-1385-6D8F-99F4-DC5F5654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3934-3E01-315E-52E5-5A80F690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6B88-2BBF-45D8-E77B-B9F2AAE6D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AA923-8219-5239-C709-933AC6016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25DCF-9B46-3C5A-A38F-6B9AE5E1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60C68-9608-0EAB-B312-FAA8FEEA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B48D9-49CF-E198-B1DC-9C6947CB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E6E0-55A5-62FE-983F-EA5A1D87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DE7BD-FDEE-FEA3-74F8-706F3CDE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8B4AF-A3FD-B004-F837-389FD49D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8D16A-A8B0-05EF-8C4D-BD7C81B2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3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104DC-FA02-C9CF-D0F4-2562E5E6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A0951-6861-1B25-FADA-7BAD2A24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9C735-70BF-DBEE-5BB6-2FD85C5E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69F3-CB58-6D6E-CE9C-C0F9D3C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1751-AB1E-D89D-CED2-471D76DE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4BB5-DC10-B33C-A986-A5C2018A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5EE0-A459-5785-8CE7-7FF80AEA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CE95-F44F-6F61-88C6-4FE6A15A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1F3BA-E3B1-81E1-0DB9-F923E04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AF3E-43D1-BAD0-3BDA-0F576C1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E16C6-DC8B-0B36-60A6-591ADDBA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5413-D1AD-9367-1FA1-18225B7D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F757-EC9A-E3A0-7551-CBD01727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C895-CFEB-59DB-366A-8DF45302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73CA6-FB29-6C9C-61B2-5901E3C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7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4F79E-4A4B-2F99-0F11-970AB819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7EFD6-88C7-EAEA-1F42-BC3814EB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11D3-4285-F306-1346-CAE2A3111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C9F5E-1FB6-4791-8AC8-AF35EAA6697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246E-8A7A-9BB9-122B-F553BC0C5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B718-7722-3327-0DAF-2FAD1E189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ECC1-29D2-498B-A842-935C92A4C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9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hyperlink" Target="https://www.ph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>
            <a:extLst>
              <a:ext uri="{FF2B5EF4-FFF2-40B4-BE49-F238E27FC236}">
                <a16:creationId xmlns:a16="http://schemas.microsoft.com/office/drawing/2014/main" id="{E42439CE-3CF0-B62D-46A3-F08EC6FF94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9999" y="343071"/>
            <a:ext cx="1391999" cy="740341"/>
          </a:xfrm>
          <a:prstGeom prst="rect">
            <a:avLst/>
          </a:prstGeom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F825064A-67E0-C276-A282-DBE74ECB627B}"/>
              </a:ext>
            </a:extLst>
          </p:cNvPr>
          <p:cNvSpPr/>
          <p:nvPr/>
        </p:nvSpPr>
        <p:spPr>
          <a:xfrm>
            <a:off x="3339147" y="1179067"/>
            <a:ext cx="5818505" cy="8890"/>
          </a:xfrm>
          <a:custGeom>
            <a:avLst/>
            <a:gdLst/>
            <a:ahLst/>
            <a:cxnLst/>
            <a:rect l="l" t="t" r="r" b="b"/>
            <a:pathLst>
              <a:path w="5818505" h="8889">
                <a:moveTo>
                  <a:pt x="5818114" y="0"/>
                </a:moveTo>
                <a:lnTo>
                  <a:pt x="0" y="0"/>
                </a:lnTo>
                <a:lnTo>
                  <a:pt x="0" y="8646"/>
                </a:lnTo>
                <a:lnTo>
                  <a:pt x="5818114" y="8646"/>
                </a:lnTo>
                <a:lnTo>
                  <a:pt x="5818114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3BBE636-AA67-78B3-8C79-E9D24145A457}"/>
              </a:ext>
            </a:extLst>
          </p:cNvPr>
          <p:cNvSpPr/>
          <p:nvPr/>
        </p:nvSpPr>
        <p:spPr>
          <a:xfrm>
            <a:off x="3339147" y="1516661"/>
            <a:ext cx="5818505" cy="8890"/>
          </a:xfrm>
          <a:custGeom>
            <a:avLst/>
            <a:gdLst/>
            <a:ahLst/>
            <a:cxnLst/>
            <a:rect l="l" t="t" r="r" b="b"/>
            <a:pathLst>
              <a:path w="5818505" h="8889">
                <a:moveTo>
                  <a:pt x="5818114" y="0"/>
                </a:moveTo>
                <a:lnTo>
                  <a:pt x="0" y="0"/>
                </a:lnTo>
                <a:lnTo>
                  <a:pt x="0" y="8646"/>
                </a:lnTo>
                <a:lnTo>
                  <a:pt x="5818114" y="8646"/>
                </a:lnTo>
                <a:lnTo>
                  <a:pt x="5818114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9E750-58F1-6F0A-C3A7-EC4DA39D8B90}"/>
              </a:ext>
            </a:extLst>
          </p:cNvPr>
          <p:cNvSpPr txBox="1"/>
          <p:nvPr/>
        </p:nvSpPr>
        <p:spPr>
          <a:xfrm>
            <a:off x="5732363" y="118795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u="sng" spc="-1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libri Light"/>
                <a:cs typeface="Calibri Light"/>
              </a:rPr>
              <a:t>PROPBUY</a:t>
            </a:r>
            <a:endParaRPr lang="en-IN" dirty="0"/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2D446F3C-9B99-6D2A-E5A0-A015A165F8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8793" y="1802518"/>
            <a:ext cx="2459211" cy="1788025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8DBEE3C5-270B-5B6E-E726-EC021E22CDA2}"/>
              </a:ext>
            </a:extLst>
          </p:cNvPr>
          <p:cNvSpPr txBox="1"/>
          <p:nvPr/>
        </p:nvSpPr>
        <p:spPr>
          <a:xfrm>
            <a:off x="4224760" y="3804034"/>
            <a:ext cx="4248946" cy="622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BY</a:t>
            </a:r>
            <a:r>
              <a:rPr lang="en-US" sz="1600" dirty="0">
                <a:solidFill>
                  <a:srgbClr val="4F81BB"/>
                </a:solidFill>
                <a:latin typeface="Arial"/>
                <a:cs typeface="Arial"/>
              </a:rPr>
              <a:t> -</a:t>
            </a:r>
            <a:r>
              <a:rPr sz="1600" spc="1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 err="1">
                <a:solidFill>
                  <a:srgbClr val="4F81BB"/>
                </a:solidFill>
                <a:latin typeface="Arial"/>
                <a:cs typeface="Arial"/>
              </a:rPr>
              <a:t>Bhanderi</a:t>
            </a:r>
            <a:r>
              <a:rPr sz="1600" spc="4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 err="1">
                <a:solidFill>
                  <a:srgbClr val="4F81BB"/>
                </a:solidFill>
                <a:latin typeface="Arial"/>
                <a:cs typeface="Arial"/>
              </a:rPr>
              <a:t>Hardik</a:t>
            </a:r>
            <a:r>
              <a:rPr sz="1600" spc="20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spc="-10" dirty="0" err="1">
                <a:solidFill>
                  <a:srgbClr val="4F81BB"/>
                </a:solidFill>
                <a:latin typeface="Arial"/>
                <a:cs typeface="Arial"/>
              </a:rPr>
              <a:t>Ashokbh</a:t>
            </a:r>
            <a:r>
              <a:rPr lang="en-US" sz="1600" spc="-10" dirty="0" err="1">
                <a:solidFill>
                  <a:srgbClr val="4F81BB"/>
                </a:solidFill>
                <a:latin typeface="Arial"/>
                <a:cs typeface="Arial"/>
              </a:rPr>
              <a:t>a</a:t>
            </a:r>
            <a:r>
              <a:rPr sz="1600" spc="-10" dirty="0" err="1">
                <a:solidFill>
                  <a:srgbClr val="4F81BB"/>
                </a:solidFill>
                <a:latin typeface="Arial"/>
                <a:cs typeface="Arial"/>
              </a:rPr>
              <a:t>i</a:t>
            </a:r>
            <a:endParaRPr sz="1600" dirty="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910"/>
              </a:spcBef>
            </a:pP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EXAM</a:t>
            </a:r>
            <a:r>
              <a:rPr sz="1600" spc="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NO:</a:t>
            </a:r>
            <a:r>
              <a:rPr sz="1600" spc="2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81BB"/>
                </a:solidFill>
                <a:latin typeface="Arial"/>
                <a:cs typeface="Arial"/>
              </a:rPr>
              <a:t>(2020019265)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3D86654E-FBF8-303B-3A3B-31DE3F66883A}"/>
              </a:ext>
            </a:extLst>
          </p:cNvPr>
          <p:cNvSpPr txBox="1"/>
          <p:nvPr/>
        </p:nvSpPr>
        <p:spPr>
          <a:xfrm>
            <a:off x="4318395" y="4606170"/>
            <a:ext cx="4155311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kern="0"/>
            </a:defPPr>
          </a:lstStyle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AUG</a:t>
            </a:r>
            <a:r>
              <a:rPr lang="en-US" sz="1600" dirty="0">
                <a:solidFill>
                  <a:srgbClr val="4F81BB"/>
                </a:solidFill>
                <a:latin typeface="Arial"/>
                <a:cs typeface="Arial"/>
              </a:rPr>
              <a:t>\ -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SEP</a:t>
            </a:r>
            <a:r>
              <a:rPr lang="en-US" sz="1600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2022</a:t>
            </a:r>
            <a:r>
              <a:rPr lang="en-US" sz="1600" spc="300" dirty="0">
                <a:solidFill>
                  <a:srgbClr val="4F81BB"/>
                </a:solidFill>
                <a:latin typeface="Arial"/>
                <a:cs typeface="Arial"/>
              </a:rPr>
              <a:t> (Sem-5)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DBFD8ABE-251E-6798-136B-9C08516EC990}"/>
              </a:ext>
            </a:extLst>
          </p:cNvPr>
          <p:cNvSpPr txBox="1"/>
          <p:nvPr/>
        </p:nvSpPr>
        <p:spPr>
          <a:xfrm>
            <a:off x="3159889" y="5372757"/>
            <a:ext cx="6472325" cy="89595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>
            <a:defPPr>
              <a:defRPr kern="0"/>
            </a:defPPr>
          </a:lstStyle>
          <a:p>
            <a:pPr marL="1296035" marR="5080" indent="-1283970" algn="ctr">
              <a:lnSpc>
                <a:spcPct val="105000"/>
              </a:lnSpc>
              <a:spcBef>
                <a:spcPts val="45"/>
              </a:spcBef>
            </a:pP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BACHELOR</a:t>
            </a:r>
            <a:r>
              <a:rPr sz="1600" spc="2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OF</a:t>
            </a:r>
            <a:r>
              <a:rPr sz="1600" spc="3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COMPUTER</a:t>
            </a:r>
            <a:r>
              <a:rPr sz="1600" spc="5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81BB"/>
                </a:solidFill>
                <a:latin typeface="Arial"/>
                <a:cs typeface="Arial"/>
              </a:rPr>
              <a:t>APPLICATION </a:t>
            </a:r>
            <a:r>
              <a:rPr sz="1600" spc="-20" dirty="0">
                <a:solidFill>
                  <a:srgbClr val="4F81BB"/>
                </a:solidFill>
                <a:latin typeface="Arial"/>
                <a:cs typeface="Arial"/>
              </a:rPr>
              <a:t>(BCA</a:t>
            </a:r>
            <a:r>
              <a:rPr lang="en-US" sz="1600" spc="-20" dirty="0">
                <a:solidFill>
                  <a:srgbClr val="4F81BB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638175" marR="791210" indent="-47625" algn="ctr">
              <a:lnSpc>
                <a:spcPct val="105600"/>
              </a:lnSpc>
              <a:spcBef>
                <a:spcPts val="985"/>
              </a:spcBef>
            </a:pP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C.</a:t>
            </a:r>
            <a:r>
              <a:rPr sz="1600" spc="4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B.</a:t>
            </a:r>
            <a:r>
              <a:rPr sz="1600" spc="1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PATEL</a:t>
            </a:r>
            <a:r>
              <a:rPr sz="1600" spc="2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81BB"/>
                </a:solidFill>
                <a:latin typeface="Arial"/>
                <a:cs typeface="Arial"/>
              </a:rPr>
              <a:t>COMPUTER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COLLEGE</a:t>
            </a:r>
            <a:r>
              <a:rPr sz="1600" spc="7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81BB"/>
                </a:solidFill>
                <a:latin typeface="Arial"/>
                <a:cs typeface="Arial"/>
              </a:rPr>
              <a:t>BHARTHANA, </a:t>
            </a:r>
            <a:r>
              <a:rPr sz="1600" dirty="0">
                <a:solidFill>
                  <a:srgbClr val="4F81BB"/>
                </a:solidFill>
                <a:latin typeface="Arial"/>
                <a:cs typeface="Arial"/>
              </a:rPr>
              <a:t>SURAT,</a:t>
            </a:r>
            <a:r>
              <a:rPr sz="1600" spc="55" dirty="0">
                <a:solidFill>
                  <a:srgbClr val="4F81B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81BB"/>
                </a:solidFill>
                <a:latin typeface="Arial"/>
                <a:cs typeface="Arial"/>
              </a:rPr>
              <a:t>GUJARAT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9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7.png">
            <a:extLst>
              <a:ext uri="{FF2B5EF4-FFF2-40B4-BE49-F238E27FC236}">
                <a16:creationId xmlns:a16="http://schemas.microsoft.com/office/drawing/2014/main" id="{58DA70D3-CB72-B29C-F2C8-ACD6CB600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1280" y="375920"/>
            <a:ext cx="9194800" cy="58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1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FC12-C63E-74C8-5787-FF1BC5A5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</a:br>
            <a:r>
              <a:rPr lang="en-IN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ERD</a:t>
            </a:r>
            <a:r>
              <a:rPr lang="en-IN" b="1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en-IN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1C05CC42-5B39-0F38-909E-B12002D91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3680" y="1239520"/>
            <a:ext cx="902208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A33C-2AF8-5561-4813-197629B1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USER SIDE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40DC40A5-0EBB-43B6-BFA9-ED7F39C97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jpeg">
            <a:extLst>
              <a:ext uri="{FF2B5EF4-FFF2-40B4-BE49-F238E27FC236}">
                <a16:creationId xmlns:a16="http://schemas.microsoft.com/office/drawing/2014/main" id="{E037872F-097E-CA25-A896-C05BACA9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1.jpeg">
            <a:extLst>
              <a:ext uri="{FF2B5EF4-FFF2-40B4-BE49-F238E27FC236}">
                <a16:creationId xmlns:a16="http://schemas.microsoft.com/office/drawing/2014/main" id="{CEE13752-E148-9945-A888-8CF40FD6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9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2.jpeg">
            <a:extLst>
              <a:ext uri="{FF2B5EF4-FFF2-40B4-BE49-F238E27FC236}">
                <a16:creationId xmlns:a16="http://schemas.microsoft.com/office/drawing/2014/main" id="{52992C5E-4B48-EEDD-D958-98492C69A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jpeg">
            <a:extLst>
              <a:ext uri="{FF2B5EF4-FFF2-40B4-BE49-F238E27FC236}">
                <a16:creationId xmlns:a16="http://schemas.microsoft.com/office/drawing/2014/main" id="{E037872F-097E-CA25-A896-C05BACA9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2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jpeg">
            <a:extLst>
              <a:ext uri="{FF2B5EF4-FFF2-40B4-BE49-F238E27FC236}">
                <a16:creationId xmlns:a16="http://schemas.microsoft.com/office/drawing/2014/main" id="{E037872F-097E-CA25-A896-C05BACA9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3.jpeg">
            <a:extLst>
              <a:ext uri="{FF2B5EF4-FFF2-40B4-BE49-F238E27FC236}">
                <a16:creationId xmlns:a16="http://schemas.microsoft.com/office/drawing/2014/main" id="{F7D44126-BFFE-47B1-6CC6-2DCC6890C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3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4.jpeg">
            <a:extLst>
              <a:ext uri="{FF2B5EF4-FFF2-40B4-BE49-F238E27FC236}">
                <a16:creationId xmlns:a16="http://schemas.microsoft.com/office/drawing/2014/main" id="{3648AE1E-D0BF-5AB3-DB76-F688EA226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5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BFAD-E0D1-836F-97C0-E40E5902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71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INDEX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3A6C99-5508-6E2A-88CA-0B1E5CDF3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043794"/>
              </p:ext>
            </p:extLst>
          </p:nvPr>
        </p:nvGraphicFramePr>
        <p:xfrm>
          <a:off x="838200" y="717176"/>
          <a:ext cx="10515597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571301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210938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67864139"/>
                    </a:ext>
                  </a:extLst>
                </a:gridCol>
              </a:tblGrid>
              <a:tr h="6334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25" dirty="0">
                          <a:latin typeface="Arial"/>
                          <a:cs typeface="Arial"/>
                        </a:rPr>
                        <a:t>SR.N</a:t>
                      </a:r>
                      <a:r>
                        <a:rPr lang="en-IN" sz="1800" spc="-50" dirty="0">
                          <a:latin typeface="Arial"/>
                          <a:cs typeface="Arial"/>
                        </a:rPr>
                        <a:t>O</a:t>
                      </a: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pc="-10" dirty="0">
                          <a:latin typeface="Arial"/>
                          <a:cs typeface="Arial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2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lang="en-IN" sz="1800" spc="-25" dirty="0">
                          <a:latin typeface="Arial"/>
                          <a:cs typeface="Arial"/>
                        </a:rPr>
                        <a:t>No.</a:t>
                      </a: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91501"/>
                  </a:ext>
                </a:extLst>
              </a:tr>
              <a:tr h="1749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25" dirty="0">
                          <a:latin typeface="Arial"/>
                          <a:cs typeface="Arial"/>
                        </a:rPr>
                        <a:t>1.</a:t>
                      </a:r>
                      <a:endParaRPr lang="en-IN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0990" indent="0">
                        <a:lnSpc>
                          <a:spcPts val="1580"/>
                        </a:lnSpc>
                        <a:buFont typeface="Wingdings"/>
                        <a:buNone/>
                        <a:tabLst>
                          <a:tab pos="530860" algn="l"/>
                        </a:tabLst>
                      </a:pPr>
                      <a:r>
                        <a:rPr lang="en-US" sz="1100" b="1" spc="-10" dirty="0">
                          <a:latin typeface="Arial"/>
                          <a:cs typeface="Arial"/>
                        </a:rPr>
                        <a:t>Introduction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  <a:p>
                      <a:pPr marL="7804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en-US" sz="1100" spc="-20" dirty="0">
                          <a:latin typeface="Arial"/>
                          <a:cs typeface="Arial"/>
                        </a:rPr>
                        <a:t>1.1</a:t>
                      </a:r>
                      <a:r>
                        <a:rPr lang="en-US"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Objective</a:t>
                      </a:r>
                      <a:r>
                        <a:rPr lang="en-US"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lang="en-US"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spc="-10" dirty="0">
                          <a:latin typeface="Arial"/>
                          <a:cs typeface="Arial"/>
                        </a:rPr>
                        <a:t>Project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lang="en-US" sz="1100" dirty="0">
                        <a:latin typeface="Times New Roman"/>
                        <a:cs typeface="Times New Roman"/>
                      </a:endParaRPr>
                    </a:p>
                    <a:p>
                      <a:pPr marL="765175">
                        <a:lnSpc>
                          <a:spcPct val="100000"/>
                        </a:lnSpc>
                      </a:pPr>
                      <a:r>
                        <a:rPr lang="en-US" sz="1100" spc="-20" dirty="0">
                          <a:latin typeface="Arial"/>
                          <a:cs typeface="Arial"/>
                        </a:rPr>
                        <a:t>1.2</a:t>
                      </a:r>
                      <a:r>
                        <a:rPr lang="en-US"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lang="en-US"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spc="-10" dirty="0">
                          <a:latin typeface="Arial"/>
                          <a:cs typeface="Arial"/>
                        </a:rPr>
                        <a:t>Profile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lang="en-US" sz="1100" dirty="0">
                        <a:latin typeface="Times New Roman"/>
                        <a:cs typeface="Times New Roman"/>
                      </a:endParaRPr>
                    </a:p>
                    <a:p>
                      <a:pPr marL="765175">
                        <a:lnSpc>
                          <a:spcPct val="100000"/>
                        </a:lnSpc>
                      </a:pPr>
                      <a:r>
                        <a:rPr lang="en-US" sz="1100" spc="-20" dirty="0">
                          <a:latin typeface="Arial"/>
                          <a:cs typeface="Arial"/>
                        </a:rPr>
                        <a:t>1.3</a:t>
                      </a:r>
                      <a:r>
                        <a:rPr lang="en-US"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lang="en-US"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spc="-10" dirty="0">
                          <a:latin typeface="Arial"/>
                          <a:cs typeface="Arial"/>
                        </a:rPr>
                        <a:t>Category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lang="en-US" sz="1100" dirty="0">
                        <a:latin typeface="Times New Roman"/>
                        <a:cs typeface="Times New Roman"/>
                      </a:endParaRPr>
                    </a:p>
                    <a:p>
                      <a:pPr marL="765175">
                        <a:lnSpc>
                          <a:spcPct val="100000"/>
                        </a:lnSpc>
                      </a:pPr>
                      <a:r>
                        <a:rPr lang="en-US" sz="1100" spc="-20" dirty="0">
                          <a:latin typeface="Arial"/>
                          <a:cs typeface="Arial"/>
                        </a:rPr>
                        <a:t>1.4</a:t>
                      </a:r>
                      <a:r>
                        <a:rPr lang="en-US"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lang="en-US" sz="1100" spc="-10" dirty="0">
                          <a:latin typeface="Arial"/>
                          <a:cs typeface="Arial"/>
                        </a:rPr>
                        <a:t>Modules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40700"/>
                  </a:ext>
                </a:extLst>
              </a:tr>
              <a:tr h="1266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0990" indent="0">
                        <a:lnSpc>
                          <a:spcPct val="100000"/>
                        </a:lnSpc>
                        <a:buSzPct val="127272"/>
                        <a:buFont typeface="Wingdings"/>
                        <a:buNone/>
                        <a:tabLst>
                          <a:tab pos="530860" algn="l"/>
                        </a:tabLst>
                      </a:pPr>
                      <a:r>
                        <a:rPr lang="en-US" sz="1200" b="1" dirty="0">
                          <a:latin typeface="Arial"/>
                          <a:cs typeface="Arial"/>
                        </a:rPr>
                        <a:t>Tools</a:t>
                      </a:r>
                      <a:r>
                        <a:rPr lang="en-US"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lang="en-US"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1" spc="-10" dirty="0">
                          <a:latin typeface="Arial"/>
                          <a:cs typeface="Arial"/>
                        </a:rPr>
                        <a:t>Technology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  <a:p>
                      <a:pPr marL="816610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2.1</a:t>
                      </a:r>
                      <a:r>
                        <a:rPr lang="en-US"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dirty="0">
                          <a:latin typeface="Arial"/>
                          <a:cs typeface="Arial"/>
                        </a:rPr>
                        <a:t>Front</a:t>
                      </a:r>
                      <a:r>
                        <a:rPr lang="en-US"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spc="-25" dirty="0">
                          <a:latin typeface="Arial"/>
                          <a:cs typeface="Arial"/>
                        </a:rPr>
                        <a:t>End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  <a:p>
                      <a:pPr marL="816610">
                        <a:lnSpc>
                          <a:spcPct val="100000"/>
                        </a:lnSpc>
                      </a:pPr>
                      <a:r>
                        <a:rPr lang="en-US" sz="1200" spc="-20" dirty="0">
                          <a:latin typeface="Arial"/>
                          <a:cs typeface="Arial"/>
                        </a:rPr>
                        <a:t>2.2</a:t>
                      </a:r>
                      <a:r>
                        <a:rPr lang="en-US" sz="12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dirty="0">
                          <a:latin typeface="Arial"/>
                          <a:cs typeface="Arial"/>
                        </a:rPr>
                        <a:t>Back</a:t>
                      </a:r>
                      <a:r>
                        <a:rPr lang="en-US"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spc="-25" dirty="0">
                          <a:latin typeface="Arial"/>
                          <a:cs typeface="Arial"/>
                        </a:rPr>
                        <a:t>End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Arial"/>
                          <a:cs typeface="Arial"/>
                        </a:rPr>
                        <a:t>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5690"/>
                  </a:ext>
                </a:extLst>
              </a:tr>
              <a:tr h="482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>
                          <a:latin typeface="Arial"/>
                          <a:cs typeface="Arial"/>
                        </a:rPr>
                        <a:t>        </a:t>
                      </a:r>
                      <a:r>
                        <a:rPr lang="en-IN" sz="1200" b="1" i="0" u="none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lang="en-IN" sz="1200" b="1" i="0" u="none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200" b="1" i="0" u="none" dirty="0">
                          <a:latin typeface="Arial"/>
                          <a:cs typeface="Arial"/>
                        </a:rPr>
                        <a:t>flow</a:t>
                      </a:r>
                      <a:r>
                        <a:rPr lang="en-IN" sz="1200" b="1" i="0" u="none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200" b="1" i="0" u="none" spc="-20" dirty="0">
                          <a:latin typeface="Arial"/>
                          <a:cs typeface="Arial"/>
                        </a:rPr>
                        <a:t>chart</a:t>
                      </a:r>
                      <a:endParaRPr lang="en-IN" sz="1200" b="1" i="0" u="none" dirty="0">
                        <a:latin typeface="Arial"/>
                        <a:cs typeface="Arial"/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83271"/>
                  </a:ext>
                </a:extLst>
              </a:tr>
              <a:tr h="633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</a:t>
                      </a:r>
                      <a:r>
                        <a:rPr lang="en-IN" sz="1200" b="1" dirty="0">
                          <a:latin typeface="Arial"/>
                          <a:cs typeface="Arial"/>
                        </a:rPr>
                        <a:t>UML</a:t>
                      </a:r>
                      <a:r>
                        <a:rPr lang="en-IN"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200" b="1" spc="-10" dirty="0">
                          <a:latin typeface="Arial"/>
                          <a:cs typeface="Arial"/>
                        </a:rPr>
                        <a:t>diagram</a:t>
                      </a:r>
                      <a:endParaRPr lang="en-IN" sz="1200" dirty="0">
                        <a:latin typeface="Arial"/>
                        <a:cs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29963"/>
                  </a:ext>
                </a:extLst>
              </a:tr>
              <a:tr h="633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</a:t>
                      </a:r>
                      <a:r>
                        <a:rPr lang="en-IN" sz="1200" b="1" spc="-10" dirty="0" err="1">
                          <a:latin typeface="Arial"/>
                          <a:cs typeface="Arial"/>
                        </a:rPr>
                        <a:t>Screecnshort</a:t>
                      </a:r>
                      <a:endParaRPr lang="en-IN" sz="1200" dirty="0">
                        <a:latin typeface="Arial"/>
                        <a:cs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28983"/>
                  </a:ext>
                </a:extLst>
              </a:tr>
              <a:tr h="633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</a:t>
                      </a:r>
                      <a:r>
                        <a:rPr lang="en-IN" sz="1200" b="1" spc="-10" dirty="0">
                          <a:latin typeface="Arial"/>
                          <a:cs typeface="Arial"/>
                        </a:rPr>
                        <a:t>Reference</a:t>
                      </a:r>
                      <a:endParaRPr lang="en-IN" sz="1200" dirty="0">
                        <a:latin typeface="Arial"/>
                        <a:cs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3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3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jpeg">
            <a:extLst>
              <a:ext uri="{FF2B5EF4-FFF2-40B4-BE49-F238E27FC236}">
                <a16:creationId xmlns:a16="http://schemas.microsoft.com/office/drawing/2014/main" id="{9B282201-C432-44A3-D4AD-14881979C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0D13-6E0A-FE15-E4CC-D713F1F1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ADMIN SIDE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image16.jpeg">
            <a:extLst>
              <a:ext uri="{FF2B5EF4-FFF2-40B4-BE49-F238E27FC236}">
                <a16:creationId xmlns:a16="http://schemas.microsoft.com/office/drawing/2014/main" id="{4E05EA0E-F899-3650-37D2-73802895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76466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7.jpeg">
            <a:extLst>
              <a:ext uri="{FF2B5EF4-FFF2-40B4-BE49-F238E27FC236}">
                <a16:creationId xmlns:a16="http://schemas.microsoft.com/office/drawing/2014/main" id="{70D95A8F-7C31-84FA-2078-7DE8A857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3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8.jpeg">
            <a:extLst>
              <a:ext uri="{FF2B5EF4-FFF2-40B4-BE49-F238E27FC236}">
                <a16:creationId xmlns:a16="http://schemas.microsoft.com/office/drawing/2014/main" id="{B8A5CF2D-1A5F-39A9-DED5-E97CE032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38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9.jpeg">
            <a:extLst>
              <a:ext uri="{FF2B5EF4-FFF2-40B4-BE49-F238E27FC236}">
                <a16:creationId xmlns:a16="http://schemas.microsoft.com/office/drawing/2014/main" id="{1A93CBE4-51F5-04D5-B485-C5164D1F7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BD01-516C-E340-C69A-12139B9C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49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SQL DATA BASE</a:t>
            </a:r>
            <a:endParaRPr lang="en-IN" sz="4900" dirty="0">
              <a:solidFill>
                <a:srgbClr val="FF0000"/>
              </a:solidFill>
            </a:endParaRPr>
          </a:p>
        </p:txBody>
      </p:sp>
      <p:pic>
        <p:nvPicPr>
          <p:cNvPr id="4" name="image20.jpeg">
            <a:extLst>
              <a:ext uri="{FF2B5EF4-FFF2-40B4-BE49-F238E27FC236}">
                <a16:creationId xmlns:a16="http://schemas.microsoft.com/office/drawing/2014/main" id="{47CF8ACD-CB03-287E-3304-A9D2968EB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904" y="172069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1.jpeg">
            <a:extLst>
              <a:ext uri="{FF2B5EF4-FFF2-40B4-BE49-F238E27FC236}">
                <a16:creationId xmlns:a16="http://schemas.microsoft.com/office/drawing/2014/main" id="{BF69CB04-C3BD-755D-F71C-440B6C33E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8592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6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2.jpeg">
            <a:extLst>
              <a:ext uri="{FF2B5EF4-FFF2-40B4-BE49-F238E27FC236}">
                <a16:creationId xmlns:a16="http://schemas.microsoft.com/office/drawing/2014/main" id="{A195B604-4010-31F8-444F-1E33AD86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58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C7B-5987-AD0C-63E5-CA8B7D28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USER SIDE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EE0C-B07F-8948-354A-8D548342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index.html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40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</a:t>
            </a:r>
            <a:r>
              <a:rPr lang="en-US" sz="1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site-navbar-target"&gt;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40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9911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class="site-mobile-menu-header"&gt;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15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118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class="site-mobile-menu-close"&gt;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35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3250" lvl="1" indent="0">
              <a:spcBef>
                <a:spcPts val="5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&lt;span</a:t>
            </a:r>
            <a:r>
              <a:rPr lang="en-US" sz="14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icofont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-close</a:t>
            </a:r>
            <a:r>
              <a:rPr lang="en-US" sz="14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-menu-toggle"&gt;&lt;/span&gt;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40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118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35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9911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15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9911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class="site-mobile-menu-body"&gt;&lt;/div&gt;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40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48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B537-2D6D-79EA-1F74-1BB5AC51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20"/>
            <a:ext cx="10515600" cy="585184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91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class="container"&gt;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398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class="menu-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-wrap"&gt;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4605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class="site-navigation"&gt;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812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="#index"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class="logo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m-0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float-start"&gt;Property&lt;/a&gt;</a:t>
            </a:r>
          </a:p>
          <a:p>
            <a:pPr marL="19812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812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-clone-nav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d-none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d-lg-inline-block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text-start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site-menu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float-end"&gt;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49555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class="active"&gt;&lt;a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="#property"&gt;Home&lt;/a&gt;&lt;/li&gt;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3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49555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class="has-children"&gt;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3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="#property"&gt;Properties&lt;/a&gt;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class="dropdown"&gt;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5306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="#property"&gt;Buy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Property&lt;/a&gt;&lt;/li&gt;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3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6DB3-D502-8400-3936-A8DE301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spc="-10" dirty="0">
                <a:solidFill>
                  <a:srgbClr val="FF0000"/>
                </a:solidFill>
                <a:latin typeface="Segoe UI"/>
                <a:cs typeface="Segoe UI"/>
              </a:rPr>
            </a:br>
            <a:r>
              <a:rPr lang="en-IN" sz="4900" spc="-10" dirty="0" err="1">
                <a:solidFill>
                  <a:srgbClr val="FF0000"/>
                </a:solidFill>
                <a:latin typeface="Segoe UI"/>
                <a:cs typeface="Segoe UI"/>
              </a:rPr>
              <a:t>INTRODUCTION</a:t>
            </a:r>
            <a:br>
              <a:rPr lang="en-IN" sz="4400" dirty="0">
                <a:latin typeface="Segoe UI"/>
                <a:cs typeface="Segoe 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4D17-79FB-8345-0306-A65BD262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online</a:t>
            </a:r>
            <a:r>
              <a:rPr lang="en-US" spc="2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property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buy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System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project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developed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using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specific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programming </a:t>
            </a:r>
            <a:r>
              <a:rPr lang="en-US" dirty="0">
                <a:latin typeface="Times New Roman"/>
                <a:cs typeface="Times New Roman"/>
              </a:rPr>
              <a:t>languages. The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main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aim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project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develop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online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website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which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covers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all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details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online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Property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i.e.</a:t>
            </a:r>
          </a:p>
          <a:p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client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attendance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details,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Event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details,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imes New Roman"/>
                <a:cs typeface="Times New Roman"/>
              </a:rPr>
              <a:t>custermar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detail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transaction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details,buy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details,Offer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detail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etc.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Admin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Super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this </a:t>
            </a:r>
            <a:r>
              <a:rPr lang="en-US" dirty="0">
                <a:latin typeface="Times New Roman"/>
                <a:cs typeface="Times New Roman"/>
              </a:rPr>
              <a:t>project.</a:t>
            </a:r>
            <a:endParaRPr lang="en-US" spc="-15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All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record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stores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MySQL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Database.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proposed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software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will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also </a:t>
            </a:r>
            <a:r>
              <a:rPr lang="en-US" dirty="0">
                <a:latin typeface="Times New Roman"/>
                <a:cs typeface="Times New Roman"/>
              </a:rPr>
              <a:t>reduce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cumbersome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online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property,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manual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labor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well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2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property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960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689AC6-BA7F-3582-6C60-1DE1F8C91747}"/>
              </a:ext>
            </a:extLst>
          </p:cNvPr>
          <p:cNvSpPr txBox="1"/>
          <p:nvPr/>
        </p:nvSpPr>
        <p:spPr>
          <a:xfrm>
            <a:off x="716280" y="240496"/>
            <a:ext cx="10759440" cy="6768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1660">
              <a:spcBef>
                <a:spcPts val="33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</a:t>
            </a:r>
            <a:r>
              <a:rPr lang="en-US" sz="1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class="has-children"&gt;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&lt;a&gt;Dropdown&lt;/a&gt;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</a:t>
            </a:r>
            <a:r>
              <a:rPr lang="en-US" sz="1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class="dropdown"&gt;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580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="#property"&gt;Sub</a:t>
            </a:r>
            <a:r>
              <a:rPr lang="en-US" sz="1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Menu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One&lt;/a&gt;&lt;/li&gt;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580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="#property"&gt;Sub</a:t>
            </a:r>
            <a:r>
              <a:rPr lang="en-US" sz="1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Menu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Two&lt;/a&gt;&lt;/li&gt;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5800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="#property"&gt;Sub</a:t>
            </a:r>
            <a:r>
              <a:rPr lang="en-US" sz="1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Menu</a:t>
            </a:r>
            <a:r>
              <a:rPr lang="en-US" sz="14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Three&lt;/a&gt;&lt;/li&gt;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>
              <a:spcBef>
                <a:spcPts val="5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81660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&lt;/li&gt;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0225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8155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&lt;/li&gt;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8155">
              <a:spcBef>
                <a:spcPts val="67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="#about"&gt;About&lt;/a&gt;&lt;/li&gt;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8155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4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="#contact"&gt;Contact</a:t>
            </a:r>
            <a:r>
              <a:rPr lang="en-US" sz="1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Us&lt;/a&gt;&lt;/li&gt;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8155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="#logout"&gt;logout&lt;/a&gt;&lt;/li&gt;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2672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98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C709B8-6A41-18A0-4093-05D0152D390C}"/>
              </a:ext>
            </a:extLst>
          </p:cNvPr>
          <p:cNvSpPr txBox="1"/>
          <p:nvPr/>
        </p:nvSpPr>
        <p:spPr>
          <a:xfrm>
            <a:off x="792480" y="91440"/>
            <a:ext cx="11257280" cy="7643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6720">
              <a:spcBef>
                <a:spcPts val="69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="#” class="burger light me-auto float-end mt-1 site-menu-toggle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-menu-toggle d-inline-block d-lg-none"</a:t>
            </a:r>
            <a:r>
              <a:rPr lang="en-US" sz="1400" spc="-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data-toggle="collapse"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8155">
              <a:spcBef>
                <a:spcPts val="1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data-target="#main-navbar"&gt;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2672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&lt;/a&gt;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465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051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&lt;/nav&gt;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spcBef>
                <a:spcPts val="66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ng-view&gt;&lt;/div&gt;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spcBef>
                <a:spcPts val="69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&lt;script&gt;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 marR="3601085">
              <a:lnSpc>
                <a:spcPct val="18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 app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angular.module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myApp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 ["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ngRoute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"]);</a:t>
            </a:r>
            <a:r>
              <a:rPr lang="en-US" sz="1400" spc="-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app.config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(function($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routeProvider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routeProvider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0510">
              <a:spcBef>
                <a:spcPts val="33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.when("/", 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/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r>
              <a:rPr lang="en-US" sz="14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login.php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0"/>
              </a:spcBef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}).</a:t>
            </a:r>
          </a:p>
          <a:p>
            <a:pPr marL="273685">
              <a:spcBef>
                <a:spcPts val="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when("/property-single", {</a:t>
            </a:r>
            <a:r>
              <a:rPr lang="en-US" sz="1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4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"property-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single.php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lnSpc>
                <a:spcPts val="108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 marR="4429760" indent="-52070">
              <a:lnSpc>
                <a:spcPct val="180000"/>
              </a:lnSpc>
              <a:spcBef>
                <a:spcPts val="69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.when("/property", {</a:t>
            </a:r>
            <a:r>
              <a:rPr lang="en-US" sz="1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property.php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lnSpc>
                <a:spcPts val="108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 marR="4565015" indent="-52070">
              <a:lnSpc>
                <a:spcPct val="18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.when("/login", {</a:t>
            </a:r>
            <a:r>
              <a:rPr lang="en-US" sz="1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login.php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</a:t>
            </a:r>
            <a:r>
              <a:rPr lang="en-US" sz="1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controller:</a:t>
            </a:r>
            <a:r>
              <a:rPr lang="en-US" sz="1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loginController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lnSpc>
                <a:spcPts val="1085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 marR="4565015" indent="-52070">
              <a:lnSpc>
                <a:spcPct val="18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.when("/about", {</a:t>
            </a:r>
            <a:r>
              <a:rPr lang="en-US" sz="1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about.php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lnSpc>
                <a:spcPts val="108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 marR="4525010" indent="-52070">
              <a:lnSpc>
                <a:spcPct val="18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.when("/contact", {</a:t>
            </a:r>
            <a:r>
              <a:rPr lang="en-US" sz="1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r>
              <a:rPr lang="en-US" sz="14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contect.php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spcBef>
                <a:spcPts val="1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spcBef>
                <a:spcPts val="5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spcBef>
                <a:spcPts val="5"/>
              </a:spcBef>
              <a:spcAft>
                <a:spcPts val="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49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9BBCD6-21D3-CA84-B572-A28E3790250E}"/>
              </a:ext>
            </a:extLst>
          </p:cNvPr>
          <p:cNvSpPr txBox="1"/>
          <p:nvPr/>
        </p:nvSpPr>
        <p:spPr>
          <a:xfrm>
            <a:off x="365760" y="0"/>
            <a:ext cx="9804400" cy="249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"/>
              </a:spcBef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 marR="4491355" indent="-52070">
              <a:lnSpc>
                <a:spcPct val="18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when("/register",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r>
              <a:rPr lang="en-US" sz="16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register.php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 marR="4622800" indent="-52070">
              <a:lnSpc>
                <a:spcPct val="18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.when("/logout",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6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});</a:t>
            </a:r>
          </a:p>
          <a:p>
            <a:pPr marL="273685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});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22250">
              <a:spcBef>
                <a:spcPts val="66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&lt;/script&gt;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46155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8571-2EC9-2922-B16A-51D03739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ADMIN SIDE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939AB-CF31-2AEE-770E-2C9A3EFD91B2}"/>
              </a:ext>
            </a:extLst>
          </p:cNvPr>
          <p:cNvSpPr txBox="1"/>
          <p:nvPr/>
        </p:nvSpPr>
        <p:spPr>
          <a:xfrm>
            <a:off x="802640" y="942174"/>
            <a:ext cx="1080516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>
              <a:spcBef>
                <a:spcPts val="33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index.html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>
              <a:spcBef>
                <a:spcPts val="66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&lt;body</a:t>
            </a:r>
            <a:r>
              <a:rPr lang="en-US" sz="16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ng-app="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myApp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0180">
              <a:spcBef>
                <a:spcPts val="69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&lt;/script&gt;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4310">
              <a:spcBef>
                <a:spcPts val="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</a:t>
            </a:r>
            <a:r>
              <a:rPr lang="en-US" sz="16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site-navbar-target"&gt;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class="site-mobile-menu-header"&gt;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051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class="site-mobile-menu-close"&gt;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&lt;span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icofont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-close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-menu-toggle"&gt;&lt;/span&gt;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051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spcBef>
                <a:spcPts val="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class="site-mobile-menu-body"&gt;&lt;/div&gt;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018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0180">
              <a:spcBef>
                <a:spcPts val="66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&lt;nav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class="site-nav"&gt;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66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E5F9-A5D4-B761-6897-DAF2342E1D24}"/>
              </a:ext>
            </a:extLst>
          </p:cNvPr>
          <p:cNvSpPr txBox="1"/>
          <p:nvPr/>
        </p:nvSpPr>
        <p:spPr>
          <a:xfrm>
            <a:off x="579120" y="303295"/>
            <a:ext cx="11104880" cy="799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25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class="container"&gt;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051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class="menu-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-wrap"&gt;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class="site-navigation"&gt;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4650">
              <a:spcBef>
                <a:spcPts val="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</a:t>
            </a:r>
            <a:r>
              <a:rPr lang="en-US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="#"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class="logo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m-0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float-start"&gt;Admin&lt;/a&gt;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4650">
              <a:spcBef>
                <a:spcPts val="66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ulclass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-clone-nav</a:t>
            </a:r>
            <a:r>
              <a:rPr lang="en-US" sz="16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d-none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d-lg-inline-block</a:t>
            </a:r>
            <a:r>
              <a:rPr lang="en-US" sz="16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text-start</a:t>
            </a:r>
            <a:r>
              <a:rPr lang="en-US" sz="16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site-menu</a:t>
            </a:r>
            <a:r>
              <a:rPr lang="en-US" sz="16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float-end"&gt; </a:t>
            </a:r>
          </a:p>
          <a:p>
            <a:pPr marL="42672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</a:t>
            </a:r>
            <a:r>
              <a:rPr lang="en-US" sz="16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class="active"&gt;&lt;a</a:t>
            </a:r>
            <a:r>
              <a:rPr lang="en-US" sz="1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="#property"&gt;Home&lt;/a&gt;&lt;/li&gt;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2672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class="has-children"&gt;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8155">
              <a:spcBef>
                <a:spcPts val="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</a:t>
            </a:r>
            <a:r>
              <a:rPr lang="en-US" sz="16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property_detail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"&gt;Properties&lt;/a&gt;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26720">
              <a:spcBef>
                <a:spcPts val="69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&lt;/li&gt;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26720">
              <a:spcBef>
                <a:spcPts val="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6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="#insert"&gt;add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&lt;/a&gt;&lt;/li&gt;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26720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&lt;li&gt;&lt;a</a:t>
            </a:r>
            <a:r>
              <a:rPr lang="en-US" sz="16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="#contact"&gt;Contact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Us&lt;/a&gt;&lt;/li&gt;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465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  <a:p>
            <a:pPr marL="37465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="#“ class="burger light me-auto float-end mt-1 site-menu-toggle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-menu-toggle d-inline-block d-lg-none"</a:t>
            </a:r>
            <a:r>
              <a:rPr lang="en-US" sz="1600" spc="-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data-toggle="collapse"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26720">
              <a:spcBef>
                <a:spcPts val="3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data-target="#main-navbar"&gt;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	&lt;span&gt;&lt;/span&gt;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465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&lt;/a&gt;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258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051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018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&lt;/nav&gt;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4650"/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4650">
              <a:spcBef>
                <a:spcPts val="665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6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AC68EC-0964-7B0B-5E99-588435B24635}"/>
              </a:ext>
            </a:extLst>
          </p:cNvPr>
          <p:cNvSpPr txBox="1"/>
          <p:nvPr/>
        </p:nvSpPr>
        <p:spPr>
          <a:xfrm>
            <a:off x="508000" y="522624"/>
            <a:ext cx="114808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0180">
              <a:spcBef>
                <a:spcPts val="69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&lt;div</a:t>
            </a:r>
            <a:r>
              <a:rPr lang="en-US" sz="16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ng-view&gt;&lt;/div&gt;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&lt;script&gt;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var app =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angular.module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myApp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 ["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ngRoute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"]);</a:t>
            </a:r>
            <a:r>
              <a:rPr lang="en-US" sz="1600" spc="-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app.config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(function($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routeProvider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lnSpc>
                <a:spcPts val="108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routeProvider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19075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.when("/", 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0510">
              <a:spcBef>
                <a:spcPts val="5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property_detail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6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property_detail.php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spcBef>
                <a:spcPts val="1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.when("/property",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6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property.php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spcBef>
                <a:spcPts val="1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.when("/insert",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6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insert.php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lnSpc>
                <a:spcPts val="1085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.when("/contact",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6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contect.php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spcBef>
                <a:spcPts val="33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})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.when("/update",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6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>
              <a:spcBef>
                <a:spcPts val="3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.when("/delete", {</a:t>
            </a:r>
            <a:r>
              <a:rPr lang="en-US" sz="1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templateUrl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r>
              <a:rPr lang="en-US" sz="16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delete.php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685">
              <a:lnSpc>
                <a:spcPts val="108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})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&lt;/script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84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A9A0-0BE4-FF08-3FED-2ABE75F5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pPr marL="63500" algn="ctr">
              <a:spcBef>
                <a:spcPts val="185"/>
              </a:spcBef>
              <a:spcAft>
                <a:spcPts val="0"/>
              </a:spcAft>
            </a:pP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351D-F5E3-1FA6-3FB2-DDDD5633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5"/>
              </a:spcBef>
              <a:buNone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/>
            <a:r>
              <a:rPr lang="en-US" sz="20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</a:t>
            </a:r>
            <a:endParaRPr lang="en-IN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>
              <a:spcBef>
                <a:spcPts val="890"/>
              </a:spcBef>
              <a:spcAft>
                <a:spcPts val="0"/>
              </a:spcAft>
            </a:pPr>
            <a:r>
              <a:rPr lang="en-US" sz="2000" u="sng" dirty="0">
                <a:solidFill>
                  <a:srgbClr val="0462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https://angularjs.org/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2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9105-E55F-BE2D-3441-9FDF8434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1"/>
          </a:xfrm>
        </p:spPr>
        <p:txBody>
          <a:bodyPr/>
          <a:lstStyle/>
          <a:p>
            <a:pPr algn="ctr"/>
            <a:r>
              <a:rPr lang="en-IN" sz="4400" dirty="0">
                <a:solidFill>
                  <a:srgbClr val="FF0000"/>
                </a:solidFill>
                <a:latin typeface="Calibri"/>
                <a:cs typeface="Calibri"/>
              </a:rPr>
              <a:t>TECHNOLOGY 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E61B-C486-5199-AECB-259ED6F7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2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IN" sz="3600" spc="-10" dirty="0">
                <a:latin typeface="Arial"/>
                <a:cs typeface="Arial"/>
              </a:rPr>
              <a:t>Front</a:t>
            </a:r>
            <a:r>
              <a:rPr lang="en-IN" sz="3600" spc="-60" dirty="0">
                <a:latin typeface="Arial"/>
                <a:cs typeface="Arial"/>
              </a:rPr>
              <a:t> </a:t>
            </a:r>
            <a:r>
              <a:rPr lang="en-IN" sz="3600" spc="-25" dirty="0">
                <a:latin typeface="Arial"/>
                <a:cs typeface="Arial"/>
              </a:rPr>
              <a:t>End</a:t>
            </a:r>
            <a:endParaRPr lang="en-IN" sz="3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lang="en-IN" sz="2800" spc="125" dirty="0">
                <a:latin typeface="Calibri"/>
                <a:cs typeface="Calibri"/>
              </a:rPr>
              <a:t>  </a:t>
            </a:r>
            <a:r>
              <a:rPr lang="en-IN" sz="2800" spc="-20" dirty="0">
                <a:latin typeface="Calibri"/>
                <a:cs typeface="Calibri"/>
              </a:rPr>
              <a:t>Html</a:t>
            </a:r>
            <a:endParaRPr lang="en-IN"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en-IN" sz="2800" spc="120" dirty="0">
                <a:latin typeface="Calibri"/>
                <a:cs typeface="Calibri"/>
              </a:rPr>
              <a:t> </a:t>
            </a:r>
            <a:r>
              <a:rPr lang="en-IN" sz="2800" dirty="0" err="1">
                <a:latin typeface="Calibri"/>
                <a:cs typeface="Calibri"/>
              </a:rPr>
              <a:t>css</a:t>
            </a:r>
            <a:r>
              <a:rPr lang="en-IN" sz="2800" spc="5" dirty="0">
                <a:latin typeface="Calibri"/>
                <a:cs typeface="Calibri"/>
              </a:rPr>
              <a:t> </a:t>
            </a:r>
            <a:r>
              <a:rPr lang="en-IN" sz="2800" dirty="0">
                <a:latin typeface="Calibri"/>
                <a:cs typeface="Calibri"/>
              </a:rPr>
              <a:t>(</a:t>
            </a:r>
            <a:r>
              <a:rPr lang="en-IN" sz="2800" dirty="0">
                <a:solidFill>
                  <a:srgbClr val="1F2023"/>
                </a:solidFill>
                <a:latin typeface="Arial"/>
                <a:cs typeface="Arial"/>
              </a:rPr>
              <a:t>Cascading Style</a:t>
            </a:r>
            <a:r>
              <a:rPr lang="en-IN" sz="2800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lang="en-IN" sz="2800" spc="-10" dirty="0">
                <a:solidFill>
                  <a:srgbClr val="1F2023"/>
                </a:solidFill>
                <a:latin typeface="Arial"/>
                <a:cs typeface="Arial"/>
              </a:rPr>
              <a:t>Sheets)</a:t>
            </a:r>
            <a:endParaRPr lang="en-IN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lang="en-IN" sz="2800" spc="125" dirty="0">
                <a:latin typeface="Calibri"/>
                <a:cs typeface="Calibri"/>
              </a:rPr>
              <a:t> </a:t>
            </a:r>
            <a:r>
              <a:rPr lang="en-IN" sz="2800" spc="-10" dirty="0">
                <a:latin typeface="Calibri"/>
                <a:cs typeface="Calibri"/>
              </a:rPr>
              <a:t>bootstrap</a:t>
            </a:r>
            <a:endParaRPr lang="en-IN"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35"/>
              </a:spcBef>
            </a:pPr>
            <a:r>
              <a:rPr lang="en-IN" sz="2800" spc="125" dirty="0">
                <a:latin typeface="Calibri"/>
                <a:cs typeface="Calibri"/>
              </a:rPr>
              <a:t> </a:t>
            </a:r>
            <a:r>
              <a:rPr lang="en-IN" sz="2800" dirty="0">
                <a:latin typeface="Calibri"/>
                <a:cs typeface="Calibri"/>
              </a:rPr>
              <a:t>java</a:t>
            </a:r>
            <a:r>
              <a:rPr lang="en-IN" sz="2800" spc="-10" dirty="0">
                <a:latin typeface="Calibri"/>
                <a:cs typeface="Calibri"/>
              </a:rPr>
              <a:t> Script</a:t>
            </a:r>
            <a:endParaRPr lang="en-IN"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lang="en-IN" sz="2800" spc="125" dirty="0">
                <a:latin typeface="Calibri"/>
                <a:cs typeface="Calibri"/>
              </a:rPr>
              <a:t> </a:t>
            </a:r>
            <a:r>
              <a:rPr lang="en-IN" sz="2800" spc="-10" dirty="0" err="1">
                <a:latin typeface="Calibri"/>
                <a:cs typeface="Calibri"/>
              </a:rPr>
              <a:t>Jquery</a:t>
            </a:r>
            <a:endParaRPr lang="en-IN"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lang="en-IN" sz="2800" spc="125" dirty="0">
                <a:latin typeface="Calibri"/>
                <a:cs typeface="Calibri"/>
              </a:rPr>
              <a:t> </a:t>
            </a:r>
            <a:r>
              <a:rPr lang="en-IN" sz="2800" spc="-10" dirty="0">
                <a:latin typeface="Calibri"/>
                <a:cs typeface="Calibri"/>
              </a:rPr>
              <a:t>Angular.js</a:t>
            </a:r>
            <a:endParaRPr lang="en-IN"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35"/>
              </a:spcBef>
            </a:pPr>
            <a:r>
              <a:rPr lang="en-IN" sz="2800" spc="125" dirty="0">
                <a:latin typeface="Calibri"/>
                <a:cs typeface="Calibri"/>
              </a:rPr>
              <a:t> </a:t>
            </a:r>
            <a:r>
              <a:rPr lang="en-IN" sz="2800" spc="-25" dirty="0" err="1">
                <a:latin typeface="Calibri"/>
                <a:cs typeface="Calibri"/>
              </a:rPr>
              <a:t>Php</a:t>
            </a:r>
            <a:endParaRPr lang="en-IN" sz="2800" spc="-25" dirty="0">
              <a:latin typeface="Calibri"/>
              <a:cs typeface="Calibri"/>
            </a:endParaRPr>
          </a:p>
          <a:p>
            <a:pPr marL="241300" indent="0">
              <a:lnSpc>
                <a:spcPct val="100000"/>
              </a:lnSpc>
              <a:spcBef>
                <a:spcPts val="935"/>
              </a:spcBef>
              <a:buNone/>
            </a:pPr>
            <a:endParaRPr lang="en-IN" sz="28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5" dirty="0">
                <a:latin typeface="Arial"/>
                <a:cs typeface="Arial"/>
              </a:rPr>
              <a:t> </a:t>
            </a:r>
            <a:r>
              <a:rPr lang="en-IN" sz="3600" dirty="0">
                <a:latin typeface="Arial"/>
                <a:cs typeface="Arial"/>
              </a:rPr>
              <a:t>Back</a:t>
            </a:r>
            <a:r>
              <a:rPr lang="en-IN" sz="3600" spc="-45" dirty="0">
                <a:latin typeface="Arial"/>
                <a:cs typeface="Arial"/>
              </a:rPr>
              <a:t> </a:t>
            </a:r>
            <a:r>
              <a:rPr lang="en-IN" sz="3600" spc="-25" dirty="0">
                <a:latin typeface="Arial"/>
                <a:cs typeface="Arial"/>
              </a:rPr>
              <a:t>End</a:t>
            </a:r>
            <a:endParaRPr lang="en-IN" sz="3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85"/>
              </a:spcBef>
            </a:pPr>
            <a:r>
              <a:rPr lang="en-IN" sz="2800" spc="125" dirty="0">
                <a:latin typeface="Calibri"/>
                <a:cs typeface="Calibri"/>
              </a:rPr>
              <a:t> </a:t>
            </a:r>
            <a:r>
              <a:rPr lang="en-IN" sz="2800" spc="-10" dirty="0" err="1">
                <a:latin typeface="Calibri"/>
                <a:cs typeface="Calibri"/>
              </a:rPr>
              <a:t>Mysqli</a:t>
            </a:r>
            <a:endParaRPr lang="en-IN"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35"/>
              </a:spcBef>
            </a:pPr>
            <a:endParaRPr lang="en-IN" sz="28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23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2C1D-AA4A-493A-0650-900BBF75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757"/>
          </a:xfrm>
        </p:spPr>
        <p:txBody>
          <a:bodyPr>
            <a:norm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OBJECTIVE</a:t>
            </a:r>
            <a:endParaRPr lang="en-IN" sz="4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B523-637E-C79C-9CC5-55D7BD8C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objectives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 system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are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reduce</a:t>
            </a:r>
            <a:r>
              <a:rPr lang="en-US" sz="2000" spc="3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property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buy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ng.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IN" sz="2000" dirty="0">
                <a:latin typeface="Times New Roman"/>
                <a:cs typeface="Times New Roman"/>
              </a:rPr>
              <a:t>Reduced</a:t>
            </a:r>
            <a:r>
              <a:rPr lang="en-IN" sz="2000" spc="-2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operational</a:t>
            </a:r>
            <a:r>
              <a:rPr lang="en-IN" sz="2000" spc="-35" dirty="0">
                <a:latin typeface="Times New Roman"/>
                <a:cs typeface="Times New Roman"/>
              </a:rPr>
              <a:t> </a:t>
            </a:r>
            <a:r>
              <a:rPr lang="en-IN" sz="2000" spc="-20" dirty="0">
                <a:latin typeface="Times New Roman"/>
                <a:cs typeface="Times New Roman"/>
              </a:rPr>
              <a:t>time</a:t>
            </a:r>
          </a:p>
          <a:p>
            <a:pPr lvl="1"/>
            <a:r>
              <a:rPr lang="en-IN" sz="2000" dirty="0">
                <a:latin typeface="Times New Roman"/>
                <a:cs typeface="Times New Roman"/>
              </a:rPr>
              <a:t>Increased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accuracy</a:t>
            </a:r>
            <a:r>
              <a:rPr lang="en-IN" sz="2000" spc="-5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and </a:t>
            </a:r>
            <a:r>
              <a:rPr lang="en-IN" sz="2000" spc="-10" dirty="0">
                <a:latin typeface="Times New Roman"/>
                <a:cs typeface="Times New Roman"/>
              </a:rPr>
              <a:t>reliability.</a:t>
            </a:r>
            <a:endParaRPr lang="en-IN" sz="2000" dirty="0">
              <a:latin typeface="Times New Roman"/>
              <a:cs typeface="Times New Roman"/>
            </a:endParaRPr>
          </a:p>
          <a:p>
            <a:pPr lvl="1"/>
            <a:r>
              <a:rPr lang="en-IN" sz="2000" dirty="0">
                <a:latin typeface="Times New Roman"/>
                <a:cs typeface="Times New Roman"/>
              </a:rPr>
              <a:t>Increased</a:t>
            </a:r>
            <a:r>
              <a:rPr lang="en-IN" sz="2000" spc="-2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operational</a:t>
            </a:r>
            <a:r>
              <a:rPr lang="en-IN" sz="2000" spc="-40" dirty="0">
                <a:latin typeface="Times New Roman"/>
                <a:cs typeface="Times New Roman"/>
              </a:rPr>
              <a:t> </a:t>
            </a:r>
            <a:r>
              <a:rPr lang="en-IN" sz="2000" spc="-10" dirty="0">
                <a:latin typeface="Times New Roman"/>
                <a:cs typeface="Times New Roman"/>
              </a:rPr>
              <a:t>efficiency.</a:t>
            </a:r>
            <a:endParaRPr lang="en-IN" sz="2000" dirty="0">
              <a:latin typeface="Times New Roman"/>
              <a:cs typeface="Times New Roman"/>
            </a:endParaRPr>
          </a:p>
          <a:p>
            <a:pPr lvl="1"/>
            <a:r>
              <a:rPr lang="en-IN" sz="2000" dirty="0">
                <a:latin typeface="Times New Roman"/>
                <a:cs typeface="Times New Roman"/>
              </a:rPr>
              <a:t>Data</a:t>
            </a:r>
            <a:r>
              <a:rPr lang="en-IN" sz="2000" spc="5" dirty="0">
                <a:latin typeface="Times New Roman"/>
                <a:cs typeface="Times New Roman"/>
              </a:rPr>
              <a:t> </a:t>
            </a:r>
            <a:r>
              <a:rPr lang="en-IN" sz="2000" spc="-10" dirty="0">
                <a:latin typeface="Times New Roman"/>
                <a:cs typeface="Times New Roman"/>
              </a:rPr>
              <a:t>security</a:t>
            </a:r>
            <a:endParaRPr lang="en-IN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Reliable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free</a:t>
            </a:r>
            <a:r>
              <a:rPr lang="en-US" sz="2000" spc="27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regitster</a:t>
            </a:r>
            <a:r>
              <a:rPr lang="en-US" sz="2000" spc="2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2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free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charge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Reliable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smany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offers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spc="-10" dirty="0" err="1">
                <a:latin typeface="Times New Roman"/>
                <a:cs typeface="Times New Roman"/>
              </a:rPr>
              <a:t>avelabel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New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Home for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customer</a:t>
            </a:r>
            <a:r>
              <a:rPr lang="en-US" sz="2000" spc="265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requement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IN" sz="2800" dirty="0">
                <a:latin typeface="Times New Roman"/>
                <a:cs typeface="Times New Roman"/>
              </a:rPr>
              <a:t>Key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Words: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PHP,</a:t>
            </a:r>
            <a:r>
              <a:rPr lang="en-IN" sz="2000" spc="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SQL</a:t>
            </a:r>
            <a:r>
              <a:rPr lang="en-IN" sz="2000" spc="-25" dirty="0">
                <a:latin typeface="Times New Roman"/>
                <a:cs typeface="Times New Roman"/>
              </a:rPr>
              <a:t> </a:t>
            </a:r>
            <a:r>
              <a:rPr lang="en-IN" sz="2000" spc="-10" dirty="0">
                <a:latin typeface="Times New Roman"/>
                <a:cs typeface="Times New Roman"/>
              </a:rPr>
              <a:t>Server,Angular.js,</a:t>
            </a:r>
            <a:r>
              <a:rPr lang="en-IN" sz="2000" dirty="0">
                <a:latin typeface="Times New Roman"/>
                <a:cs typeface="Times New Roman"/>
              </a:rPr>
              <a:t> HTML, JavaScript, Browser,</a:t>
            </a:r>
            <a:r>
              <a:rPr lang="en-IN" sz="2000" spc="-4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online</a:t>
            </a:r>
            <a:r>
              <a:rPr lang="en-IN" sz="2000" spc="25" dirty="0">
                <a:latin typeface="Times New Roman"/>
                <a:cs typeface="Times New Roman"/>
              </a:rPr>
              <a:t>   </a:t>
            </a:r>
            <a:r>
              <a:rPr lang="en-IN" sz="2000" spc="-10" dirty="0">
                <a:latin typeface="Times New Roman"/>
                <a:cs typeface="Times New Roman"/>
              </a:rPr>
              <a:t>property, </a:t>
            </a:r>
            <a:r>
              <a:rPr lang="en-IN" sz="2000" dirty="0">
                <a:latin typeface="Times New Roman"/>
                <a:cs typeface="Times New Roman"/>
              </a:rPr>
              <a:t>information</a:t>
            </a:r>
            <a:r>
              <a:rPr lang="en-IN" sz="2000" spc="-5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system,</a:t>
            </a:r>
            <a:r>
              <a:rPr lang="en-IN" sz="2000" spc="-2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document</a:t>
            </a:r>
            <a:r>
              <a:rPr lang="en-IN" sz="2000" spc="-1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management</a:t>
            </a:r>
            <a:r>
              <a:rPr lang="en-IN" sz="2000" spc="-1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system</a:t>
            </a:r>
            <a:r>
              <a:rPr lang="en-IN" sz="2000" spc="-50" dirty="0">
                <a:latin typeface="Times New Roman"/>
                <a:cs typeface="Times New Roman"/>
              </a:rPr>
              <a:t> </a:t>
            </a:r>
            <a:r>
              <a:rPr lang="en-IN" sz="2000" spc="-20" dirty="0">
                <a:latin typeface="Times New Roman"/>
                <a:cs typeface="Times New Roman"/>
              </a:rPr>
              <a:t>etc.</a:t>
            </a:r>
            <a:endParaRPr lang="en-IN" sz="20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186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A2FC-B760-AD4B-8ACB-6DB7DE4D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FLOW CHART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1928C7D3-FA37-E492-05F3-53E7EA44E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69341" y="1371600"/>
            <a:ext cx="5513294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CFB0-1706-1366-4C6F-79F60046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UML DIAGRAM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144F9392-5129-B107-9997-F3148EFF3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6965" y="1478990"/>
            <a:ext cx="6698069" cy="46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285-E0B0-2023-BF50-D9E9DD09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DFD DIGRAM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CB3F-3159-D82B-64DC-4B4DEE47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</a:t>
            </a:r>
            <a:r>
              <a:rPr lang="en-US" sz="1800" b="1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 LEVEL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341E9868-9243-A590-46F5-6224D007D5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7920" y="1369378"/>
            <a:ext cx="8361679" cy="53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3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BAB5B415-9746-491D-334C-77C965A96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1920" y="416560"/>
            <a:ext cx="9296400" cy="59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1241</Words>
  <Application>Microsoft Office PowerPoint</Application>
  <PresentationFormat>Widescreen</PresentationFormat>
  <Paragraphs>265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INDEX</vt:lpstr>
      <vt:lpstr> INTRODUCTION </vt:lpstr>
      <vt:lpstr>TECHNOLOGY USED</vt:lpstr>
      <vt:lpstr>OBJECTIVE</vt:lpstr>
      <vt:lpstr> SYSTEM FLOW CHART </vt:lpstr>
      <vt:lpstr> UML DIAGRAM </vt:lpstr>
      <vt:lpstr> DFD DIGRAM</vt:lpstr>
      <vt:lpstr>PowerPoint Presentation</vt:lpstr>
      <vt:lpstr>PowerPoint Presentation</vt:lpstr>
      <vt:lpstr> ERD DIAGRAM</vt:lpstr>
      <vt:lpstr>USER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SIDE</vt:lpstr>
      <vt:lpstr>PowerPoint Presentation</vt:lpstr>
      <vt:lpstr>PowerPoint Presentation</vt:lpstr>
      <vt:lpstr>PowerPoint Presentation</vt:lpstr>
      <vt:lpstr> SQL DATA BASE</vt:lpstr>
      <vt:lpstr>PowerPoint Presentation</vt:lpstr>
      <vt:lpstr>PowerPoint Presentation</vt:lpstr>
      <vt:lpstr>USER SIDE</vt:lpstr>
      <vt:lpstr>PowerPoint Presentation</vt:lpstr>
      <vt:lpstr>PowerPoint Presentation</vt:lpstr>
      <vt:lpstr>PowerPoint Presentation</vt:lpstr>
      <vt:lpstr>PowerPoint Presentation</vt:lpstr>
      <vt:lpstr>ADMIN SIDE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bahnderi</dc:creator>
  <cp:lastModifiedBy>hardik bahnderi</cp:lastModifiedBy>
  <cp:revision>2</cp:revision>
  <dcterms:created xsi:type="dcterms:W3CDTF">2022-11-12T04:18:41Z</dcterms:created>
  <dcterms:modified xsi:type="dcterms:W3CDTF">2022-11-12T05:45:22Z</dcterms:modified>
</cp:coreProperties>
</file>