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3" r:id="rId4"/>
    <p:sldId id="264" r:id="rId5"/>
    <p:sldId id="257" r:id="rId6"/>
    <p:sldId id="259" r:id="rId7"/>
    <p:sldId id="258" r:id="rId8"/>
    <p:sldId id="260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92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3EB5A-98F3-4102-993C-3518DCF69CB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200067-FAE2-4E56-8BD0-76F023EAA4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Major Project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Office Automation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3820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Bhawana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Sharma(220723304006)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Kartik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Sharma(220723304008)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Pallavi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Sharma(220723304014)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Shagun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Sharma(220723304020)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:\softwares\pictures\Desktop\Logo ABVGIET Updated Nov 2023-1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0" y="2057400"/>
            <a:ext cx="28956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2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Our project 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“Office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Atuomation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System” 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minimizes paperwork and ensures accurate and up-to-date leave balances  for all employees.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It also  manages student registration and allows them to see their fees status.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Fees record provides the status of  fees and  fine of the student .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Overall, by integrating employee leave record , student  records , and fees record into office automation system , organization can achieve improved data accuracy of these records and  enhanced  communication across departments.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This simplifies administrative tasks and reduces need for manual data entry.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Ultimately, the improved efficiency, data accuracy and communication benefit both employees and students.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ABOUT DATABASE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STUDENT ENTITY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EMPLOYEE ENTITY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BRANCH ENTITY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FEE ENTITY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33222" indent="-514350">
              <a:buFont typeface="+mj-lt"/>
              <a:buAutoNum type="arabicPeriod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19600" cy="462560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“Office Automation System”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help to manage employee and leave record , students record and their fees status.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system will help to manage student registration and employee registration.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help of this system teacher will be able to see their leave record , students will be able to see their fees and fine record.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will help employee to easily view their record and their leave status based on which they can take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holiday.Also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students will be keep updated with their  examination fees.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28800"/>
            <a:ext cx="381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ABOUT DATABASE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5181600" cy="5029199"/>
          </a:xfrm>
        </p:spPr>
        <p:txBody>
          <a:bodyPr anchor="ctr"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 sqlite3 module was written by Gerhard Haring.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SQLite is a C library that provides a lightweight disk-based database that doesn’t require a separate server process 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Some applications can use SQLite for internal data storage.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It can be used to create a database, define tables, insert and change rows, run queries and manage an SQLite database file..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28800"/>
            <a:ext cx="3114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2312"/>
            <a:ext cx="8915399" cy="50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STUDENT ENTITY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Attributes : Name , Roll No. , Branch , Father’s Name , Mother’s Name , Student ID 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Primary Key : Student ID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118872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26057"/>
              </p:ext>
            </p:extLst>
          </p:nvPr>
        </p:nvGraphicFramePr>
        <p:xfrm>
          <a:off x="762000" y="3733800"/>
          <a:ext cx="7620000" cy="266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7488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Roll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Father’s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Mother’s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9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computer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Sohan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Kiran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CS101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9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Jack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electrical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Mohan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Lisa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EE102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9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David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Mechanical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Abhishek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Simran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ME103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9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Michael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civil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Prashant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Neha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CV104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9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EMPLOYEE ENTITY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Attributes : Name, Branch ID , Leave Record , Employee ID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Primary Key : Employee ID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Foreign Key : Branch ID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13863"/>
              </p:ext>
            </p:extLst>
          </p:nvPr>
        </p:nvGraphicFramePr>
        <p:xfrm>
          <a:off x="990600" y="4191000"/>
          <a:ext cx="7467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Branch 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Leave Record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Employee 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 days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EMP001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 days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EMP002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David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 days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EMP003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Michael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 days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EMP004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0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BRANCH ENTITY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Attributes : Name , Branch ID , HOD Name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Primary Key : Branch ID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Example:-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7630"/>
              </p:ext>
            </p:extLst>
          </p:nvPr>
        </p:nvGraphicFramePr>
        <p:xfrm>
          <a:off x="838200" y="3733800"/>
          <a:ext cx="7772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Branch ID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HOD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Alex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Daniel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David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Jack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Michael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BR004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Sohan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FEE ENTITY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52578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Attributes : Student ID , Fee Status , Fee Value , Fine , Fee Report , Fee Type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Key 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Example:-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164"/>
              </p:ext>
            </p:extLst>
          </p:nvPr>
        </p:nvGraphicFramePr>
        <p:xfrm>
          <a:off x="685800" y="3999724"/>
          <a:ext cx="7848602" cy="289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92"/>
                <a:gridCol w="1361492"/>
                <a:gridCol w="1361492"/>
                <a:gridCol w="1361492"/>
                <a:gridCol w="1361492"/>
                <a:gridCol w="1041142"/>
              </a:tblGrid>
              <a:tr h="5206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Student 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 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 Value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Fine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 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Status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 Type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06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fee111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Tuition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06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fee122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Rs.450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Rs.50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Unpaid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Tuition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06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fee145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Rs.600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Library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130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fee176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Rs.700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Rs.100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Unpaid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Exam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282</TotalTime>
  <Words>453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Major Project Office Automation System</vt:lpstr>
      <vt:lpstr>CONTENTS</vt:lpstr>
      <vt:lpstr>INTRODUCTION</vt:lpstr>
      <vt:lpstr>ABOUT DATABASE</vt:lpstr>
      <vt:lpstr>ER DIAGRAM</vt:lpstr>
      <vt:lpstr>STUDENT ENTITY</vt:lpstr>
      <vt:lpstr>EMPLOYEE ENTITY</vt:lpstr>
      <vt:lpstr>BRANCH ENTITY</vt:lpstr>
      <vt:lpstr>FEE ENTITY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Database Structure Overview</dc:title>
  <dc:creator>Hp</dc:creator>
  <cp:lastModifiedBy>Hp</cp:lastModifiedBy>
  <cp:revision>23</cp:revision>
  <dcterms:created xsi:type="dcterms:W3CDTF">2024-02-15T11:24:55Z</dcterms:created>
  <dcterms:modified xsi:type="dcterms:W3CDTF">2024-02-16T16:45:05Z</dcterms:modified>
</cp:coreProperties>
</file>