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4"/>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12192000" cy="68580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53" d="100"/>
          <a:sy n="153" d="100"/>
        </p:scale>
        <p:origin x="-512" y="-11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954528446"/>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47" name="Shape 14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15" name="Shape 21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9" name="Shape 15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72" name="Shape 17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91" name="Shape 19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1154954" y="1447800"/>
            <a:ext cx="8825657" cy="3329580"/>
          </a:xfrm>
          <a:prstGeom prst="rect">
            <a:avLst/>
          </a:prstGeom>
          <a:noFill/>
          <a:ln>
            <a:noFill/>
          </a:ln>
        </p:spPr>
        <p:txBody>
          <a:bodyPr lIns="91425" tIns="91425" rIns="91425" bIns="91425" anchor="b" anchorCtr="0"/>
          <a:lstStyle>
            <a:lvl1pPr marL="0" marR="0" indent="0" algn="l" rtl="0">
              <a:spcBef>
                <a:spcPts val="0"/>
              </a:spcBef>
              <a:buClr>
                <a:schemeClr val="lt2"/>
              </a:buClr>
              <a:buFont typeface="Quest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8" name="Shape 18"/>
          <p:cNvSpPr txBox="1">
            <a:spLocks noGrp="1"/>
          </p:cNvSpPr>
          <p:nvPr>
            <p:ph type="subTitle" idx="1"/>
          </p:nvPr>
        </p:nvSpPr>
        <p:spPr>
          <a:xfrm>
            <a:off x="1154954" y="4777380"/>
            <a:ext cx="8825657" cy="861420"/>
          </a:xfrm>
          <a:prstGeom prst="rect">
            <a:avLst/>
          </a:prstGeom>
          <a:noFill/>
          <a:ln>
            <a:noFill/>
          </a:ln>
        </p:spPr>
        <p:txBody>
          <a:bodyPr lIns="91425" tIns="91425" rIns="91425" bIns="91425" anchor="t" anchorCtr="0"/>
          <a:lstStyle>
            <a:lvl1pPr marL="0" marR="0" indent="0" algn="l" rtl="0">
              <a:spcBef>
                <a:spcPts val="1000"/>
              </a:spcBef>
              <a:spcAft>
                <a:spcPts val="0"/>
              </a:spcAft>
              <a:buClr>
                <a:schemeClr val="accent1"/>
              </a:buClr>
              <a:buFont typeface="Noto Symbol"/>
              <a:buNone/>
              <a:defRPr/>
            </a:lvl1pPr>
            <a:lvl2pPr marL="457200" marR="0" indent="0" algn="ctr" rtl="0">
              <a:spcBef>
                <a:spcPts val="1000"/>
              </a:spcBef>
              <a:spcAft>
                <a:spcPts val="0"/>
              </a:spcAft>
              <a:buClr>
                <a:schemeClr val="accent1"/>
              </a:buClr>
              <a:buFont typeface="Noto Symbol"/>
              <a:buNone/>
              <a:defRPr/>
            </a:lvl2pPr>
            <a:lvl3pPr marL="914400" marR="0" indent="0" algn="ctr" rtl="0">
              <a:spcBef>
                <a:spcPts val="1000"/>
              </a:spcBef>
              <a:spcAft>
                <a:spcPts val="0"/>
              </a:spcAft>
              <a:buClr>
                <a:schemeClr val="accent1"/>
              </a:buClr>
              <a:buFont typeface="Noto Symbol"/>
              <a:buNone/>
              <a:defRPr/>
            </a:lvl3pPr>
            <a:lvl4pPr marL="1371600" marR="0" indent="0" algn="ctr" rtl="0">
              <a:spcBef>
                <a:spcPts val="1000"/>
              </a:spcBef>
              <a:spcAft>
                <a:spcPts val="0"/>
              </a:spcAft>
              <a:buClr>
                <a:schemeClr val="accent1"/>
              </a:buClr>
              <a:buFont typeface="Noto Symbol"/>
              <a:buNone/>
              <a:defRPr/>
            </a:lvl4pPr>
            <a:lvl5pPr marL="1828800" marR="0" indent="0" algn="ctr" rtl="0">
              <a:spcBef>
                <a:spcPts val="1000"/>
              </a:spcBef>
              <a:spcAft>
                <a:spcPts val="0"/>
              </a:spcAft>
              <a:buClr>
                <a:schemeClr val="accent1"/>
              </a:buClr>
              <a:buFont typeface="Noto Symbol"/>
              <a:buNone/>
              <a:defRPr/>
            </a:lvl5pPr>
            <a:lvl6pPr marL="2286000" marR="0" indent="0" algn="ctr" rtl="0">
              <a:spcBef>
                <a:spcPts val="1000"/>
              </a:spcBef>
              <a:spcAft>
                <a:spcPts val="0"/>
              </a:spcAft>
              <a:buClr>
                <a:schemeClr val="accent1"/>
              </a:buClr>
              <a:buFont typeface="Noto Symbol"/>
              <a:buNone/>
              <a:defRPr/>
            </a:lvl6pPr>
            <a:lvl7pPr marL="2743200" marR="0" indent="0" algn="ctr" rtl="0">
              <a:spcBef>
                <a:spcPts val="1000"/>
              </a:spcBef>
              <a:spcAft>
                <a:spcPts val="0"/>
              </a:spcAft>
              <a:buClr>
                <a:schemeClr val="accent1"/>
              </a:buClr>
              <a:buFont typeface="Noto Symbol"/>
              <a:buNone/>
              <a:defRPr/>
            </a:lvl7pPr>
            <a:lvl8pPr marL="3200400" marR="0" indent="0" algn="ctr" rtl="0">
              <a:spcBef>
                <a:spcPts val="1000"/>
              </a:spcBef>
              <a:spcAft>
                <a:spcPts val="0"/>
              </a:spcAft>
              <a:buClr>
                <a:schemeClr val="accent1"/>
              </a:buClr>
              <a:buFont typeface="Noto Symbol"/>
              <a:buNone/>
              <a:defRPr/>
            </a:lvl8pPr>
            <a:lvl9pPr marL="3657600" marR="0" indent="0" algn="ctr" rtl="0">
              <a:spcBef>
                <a:spcPts val="1000"/>
              </a:spcBef>
              <a:spcAft>
                <a:spcPts val="0"/>
              </a:spcAft>
              <a:buClr>
                <a:schemeClr val="accent1"/>
              </a:buClr>
              <a:buFont typeface="Noto Symbol"/>
              <a:buNone/>
              <a:defRPr/>
            </a:lvl9pPr>
          </a:lstStyle>
          <a:p>
            <a:endParaRPr/>
          </a:p>
        </p:txBody>
      </p:sp>
      <p:sp>
        <p:nvSpPr>
          <p:cNvPr id="19" name="Shape 19"/>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0" name="Shape 20"/>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1" name="Shape 21"/>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u="none" strike="noStrike" cap="none" baseline="0">
                <a:solidFill>
                  <a:schemeClr val="lt1"/>
                </a:solidFill>
                <a:latin typeface="Questrial"/>
                <a:ea typeface="Questrial"/>
                <a:cs typeface="Questrial"/>
                <a:sym typeface="Questrial"/>
              </a:rPr>
              <a:t>‹#›</a:t>
            </a:fld>
            <a:endParaRPr lang="en-US" sz="2800" b="0" i="0" u="none" strike="noStrike" cap="none" baseline="0">
              <a:solidFill>
                <a:schemeClr val="lt1"/>
              </a:solidFill>
              <a:latin typeface="Questrial"/>
              <a:ea typeface="Questrial"/>
              <a:cs typeface="Questrial"/>
              <a:sym typeface="Quest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1154955" y="4800587"/>
            <a:ext cx="8825657" cy="5667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a:spLocks noGrp="1"/>
          </p:cNvSpPr>
          <p:nvPr>
            <p:ph type="pic" idx="2"/>
          </p:nvPr>
        </p:nvSpPr>
        <p:spPr>
          <a:xfrm>
            <a:off x="1154954" y="685800"/>
            <a:ext cx="8825657" cy="3640666"/>
          </a:xfrm>
          <a:prstGeom prst="roundRect">
            <a:avLst>
              <a:gd name="adj" fmla="val 1858"/>
            </a:avLst>
          </a:prstGeom>
          <a:noFill/>
          <a:ln>
            <a:noFill/>
          </a:ln>
        </p:spPr>
        <p:txBody>
          <a:bodyPr lIns="91425" tIns="91425" rIns="91425" bIns="91425" anchor="t" anchorCtr="0"/>
          <a:lstStyle>
            <a:lvl1pPr marL="0" marR="0" indent="0" algn="ctr" rtl="0">
              <a:spcBef>
                <a:spcPts val="0"/>
              </a:spcBef>
              <a:buClr>
                <a:schemeClr val="lt1"/>
              </a:buClr>
              <a:buFont typeface="Questrial"/>
              <a:buNone/>
              <a:defRPr/>
            </a:lvl1pPr>
            <a:lvl2pPr marL="457200" marR="0" indent="0" algn="l" rtl="0">
              <a:spcBef>
                <a:spcPts val="0"/>
              </a:spcBef>
              <a:buClr>
                <a:schemeClr val="lt1"/>
              </a:buClr>
              <a:buFont typeface="Questrial"/>
              <a:buNone/>
              <a:defRPr/>
            </a:lvl2pPr>
            <a:lvl3pPr marL="914400" marR="0" indent="0" algn="l" rtl="0">
              <a:spcBef>
                <a:spcPts val="0"/>
              </a:spcBef>
              <a:buClr>
                <a:schemeClr val="lt1"/>
              </a:buClr>
              <a:buFont typeface="Questrial"/>
              <a:buNone/>
              <a:defRPr/>
            </a:lvl3pPr>
            <a:lvl4pPr marL="1371600" marR="0" indent="0" algn="l" rtl="0">
              <a:spcBef>
                <a:spcPts val="0"/>
              </a:spcBef>
              <a:buClr>
                <a:schemeClr val="lt1"/>
              </a:buClr>
              <a:buFont typeface="Questrial"/>
              <a:buNone/>
              <a:defRPr/>
            </a:lvl4pPr>
            <a:lvl5pPr marL="1828800" marR="0" indent="0" algn="l" rtl="0">
              <a:spcBef>
                <a:spcPts val="0"/>
              </a:spcBef>
              <a:buClr>
                <a:schemeClr val="lt1"/>
              </a:buClr>
              <a:buFont typeface="Questrial"/>
              <a:buNone/>
              <a:defRPr/>
            </a:lvl5pPr>
            <a:lvl6pPr marL="2286000" marR="0" indent="0" algn="l" rtl="0">
              <a:spcBef>
                <a:spcPts val="0"/>
              </a:spcBef>
              <a:buClr>
                <a:schemeClr val="lt1"/>
              </a:buClr>
              <a:buFont typeface="Questrial"/>
              <a:buNone/>
              <a:defRPr/>
            </a:lvl6pPr>
            <a:lvl7pPr marL="2743200" marR="0" indent="0" algn="l" rtl="0">
              <a:spcBef>
                <a:spcPts val="0"/>
              </a:spcBef>
              <a:buClr>
                <a:schemeClr val="lt1"/>
              </a:buClr>
              <a:buFont typeface="Questrial"/>
              <a:buNone/>
              <a:defRPr/>
            </a:lvl7pPr>
            <a:lvl8pPr marL="3200400" marR="0" indent="0" algn="l" rtl="0">
              <a:spcBef>
                <a:spcPts val="0"/>
              </a:spcBef>
              <a:buClr>
                <a:schemeClr val="lt1"/>
              </a:buClr>
              <a:buFont typeface="Questrial"/>
              <a:buNone/>
              <a:defRPr/>
            </a:lvl8pPr>
            <a:lvl9pPr marL="3657600" marR="0" indent="0" algn="l" rtl="0">
              <a:spcBef>
                <a:spcPts val="0"/>
              </a:spcBef>
              <a:buClr>
                <a:schemeClr val="lt1"/>
              </a:buClr>
              <a:buFont typeface="Questrial"/>
              <a:buNone/>
              <a:defRPr/>
            </a:lvl9pPr>
          </a:lstStyle>
          <a:p>
            <a:endParaRPr/>
          </a:p>
        </p:txBody>
      </p:sp>
      <p:sp>
        <p:nvSpPr>
          <p:cNvPr id="76" name="Shape 76"/>
          <p:cNvSpPr txBox="1">
            <a:spLocks noGrp="1"/>
          </p:cNvSpPr>
          <p:nvPr>
            <p:ph type="body" idx="1"/>
          </p:nvPr>
        </p:nvSpPr>
        <p:spPr>
          <a:xfrm>
            <a:off x="1154955" y="5367325"/>
            <a:ext cx="8825655" cy="493711"/>
          </a:xfrm>
          <a:prstGeom prst="rect">
            <a:avLst/>
          </a:prstGeom>
          <a:noFill/>
          <a:ln>
            <a:noFill/>
          </a:ln>
        </p:spPr>
        <p:txBody>
          <a:bodyPr lIns="91425" tIns="91425" rIns="91425" bIns="91425" anchor="t" anchorCtr="0"/>
          <a:lstStyle>
            <a:lvl1pPr marL="0" indent="0" rtl="0">
              <a:spcBef>
                <a:spcPts val="0"/>
              </a:spcBef>
              <a:buFont typeface="Questrial"/>
              <a:buNone/>
              <a:defRPr/>
            </a:lvl1pPr>
            <a:lvl2pPr marL="457200" indent="0" rtl="0">
              <a:spcBef>
                <a:spcPts val="0"/>
              </a:spcBef>
              <a:buFont typeface="Questrial"/>
              <a:buNone/>
              <a:defRPr/>
            </a:lvl2pPr>
            <a:lvl3pPr marL="914400" indent="0" rtl="0">
              <a:spcBef>
                <a:spcPts val="0"/>
              </a:spcBef>
              <a:buFont typeface="Questrial"/>
              <a:buNone/>
              <a:defRPr/>
            </a:lvl3pPr>
            <a:lvl4pPr marL="1371600" indent="0" rtl="0">
              <a:spcBef>
                <a:spcPts val="0"/>
              </a:spcBef>
              <a:buFont typeface="Questrial"/>
              <a:buNone/>
              <a:defRPr/>
            </a:lvl4pPr>
            <a:lvl5pPr marL="1828800" indent="0" rtl="0">
              <a:spcBef>
                <a:spcPts val="0"/>
              </a:spcBef>
              <a:buFont typeface="Questrial"/>
              <a:buNone/>
              <a:defRPr/>
            </a:lvl5pPr>
            <a:lvl6pPr marL="2286000" indent="0" rtl="0">
              <a:spcBef>
                <a:spcPts val="0"/>
              </a:spcBef>
              <a:buFont typeface="Questrial"/>
              <a:buNone/>
              <a:defRPr/>
            </a:lvl6pPr>
            <a:lvl7pPr marL="2743200" indent="0" rtl="0">
              <a:spcBef>
                <a:spcPts val="0"/>
              </a:spcBef>
              <a:buFont typeface="Questrial"/>
              <a:buNone/>
              <a:defRPr/>
            </a:lvl7pPr>
            <a:lvl8pPr marL="3200400" indent="0" rtl="0">
              <a:spcBef>
                <a:spcPts val="0"/>
              </a:spcBef>
              <a:buFont typeface="Questrial"/>
              <a:buNone/>
              <a:defRPr/>
            </a:lvl8pPr>
            <a:lvl9pPr marL="3657600" indent="0" rtl="0">
              <a:spcBef>
                <a:spcPts val="0"/>
              </a:spcBef>
              <a:buFont typeface="Questrial"/>
              <a:buNone/>
              <a:defRPr/>
            </a:lvl9pPr>
          </a:lstStyle>
          <a:p>
            <a:endParaRPr/>
          </a:p>
        </p:txBody>
      </p:sp>
      <p:sp>
        <p:nvSpPr>
          <p:cNvPr id="77" name="Shape 77"/>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8" name="Shape 78"/>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9" name="Shape 79"/>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u="none" strike="noStrike" cap="none" baseline="0">
                <a:solidFill>
                  <a:schemeClr val="lt1"/>
                </a:solidFill>
                <a:latin typeface="Questrial"/>
                <a:ea typeface="Questrial"/>
                <a:cs typeface="Questrial"/>
                <a:sym typeface="Questrial"/>
              </a:rPr>
              <a:t>‹#›</a:t>
            </a:fld>
            <a:endParaRPr lang="en-US" sz="2800" b="0" i="0" u="none" strike="noStrike" cap="none" baseline="0">
              <a:solidFill>
                <a:schemeClr val="lt1"/>
              </a:solidFill>
              <a:latin typeface="Questrial"/>
              <a:ea typeface="Questrial"/>
              <a:cs typeface="Questrial"/>
              <a:sym typeface="Quest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1154954" y="1447800"/>
            <a:ext cx="8825659" cy="19811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2" name="Shape 82"/>
          <p:cNvSpPr txBox="1">
            <a:spLocks noGrp="1"/>
          </p:cNvSpPr>
          <p:nvPr>
            <p:ph type="body" idx="1"/>
          </p:nvPr>
        </p:nvSpPr>
        <p:spPr>
          <a:xfrm>
            <a:off x="1154954" y="3657600"/>
            <a:ext cx="8825659" cy="2362200"/>
          </a:xfrm>
          <a:prstGeom prst="rect">
            <a:avLst/>
          </a:prstGeom>
          <a:noFill/>
          <a:ln>
            <a:noFill/>
          </a:ln>
        </p:spPr>
        <p:txBody>
          <a:bodyPr lIns="91425" tIns="91425" rIns="91425" bIns="91425" anchor="ctr" anchorCtr="0"/>
          <a:lstStyle>
            <a:lvl1pPr marL="0" indent="0" rtl="0">
              <a:spcBef>
                <a:spcPts val="0"/>
              </a:spcBef>
              <a:buFont typeface="Questrial"/>
              <a:buNone/>
              <a:defRPr/>
            </a:lvl1pPr>
            <a:lvl2pPr marL="457200" indent="0" rtl="0">
              <a:spcBef>
                <a:spcPts val="0"/>
              </a:spcBef>
              <a:buFont typeface="Questrial"/>
              <a:buNone/>
              <a:defRPr/>
            </a:lvl2pPr>
            <a:lvl3pPr marL="914400" indent="0" rtl="0">
              <a:spcBef>
                <a:spcPts val="0"/>
              </a:spcBef>
              <a:buFont typeface="Questrial"/>
              <a:buNone/>
              <a:defRPr/>
            </a:lvl3pPr>
            <a:lvl4pPr marL="1371600" indent="0" rtl="0">
              <a:spcBef>
                <a:spcPts val="0"/>
              </a:spcBef>
              <a:buFont typeface="Questrial"/>
              <a:buNone/>
              <a:defRPr/>
            </a:lvl4pPr>
            <a:lvl5pPr marL="1828800" indent="0" rtl="0">
              <a:spcBef>
                <a:spcPts val="0"/>
              </a:spcBef>
              <a:buFont typeface="Questrial"/>
              <a:buNone/>
              <a:defRPr/>
            </a:lvl5pPr>
            <a:lvl6pPr marL="2286000" indent="0" rtl="0">
              <a:spcBef>
                <a:spcPts val="0"/>
              </a:spcBef>
              <a:buFont typeface="Questrial"/>
              <a:buNone/>
              <a:defRPr/>
            </a:lvl6pPr>
            <a:lvl7pPr marL="2743200" indent="0" rtl="0">
              <a:spcBef>
                <a:spcPts val="0"/>
              </a:spcBef>
              <a:buFont typeface="Questrial"/>
              <a:buNone/>
              <a:defRPr/>
            </a:lvl7pPr>
            <a:lvl8pPr marL="3200400" indent="0" rtl="0">
              <a:spcBef>
                <a:spcPts val="0"/>
              </a:spcBef>
              <a:buFont typeface="Questrial"/>
              <a:buNone/>
              <a:defRPr/>
            </a:lvl8pPr>
            <a:lvl9pPr marL="3657600" indent="0" rtl="0">
              <a:spcBef>
                <a:spcPts val="0"/>
              </a:spcBef>
              <a:buFont typeface="Questrial"/>
              <a:buNone/>
              <a:defRPr/>
            </a:lvl9pPr>
          </a:lstStyle>
          <a:p>
            <a:endParaRPr/>
          </a:p>
        </p:txBody>
      </p:sp>
      <p:sp>
        <p:nvSpPr>
          <p:cNvPr id="83" name="Shape 83"/>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4" name="Shape 84"/>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5" name="Shape 85"/>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u="none" strike="noStrike" cap="none" baseline="0">
                <a:solidFill>
                  <a:schemeClr val="lt1"/>
                </a:solidFill>
                <a:latin typeface="Questrial"/>
                <a:ea typeface="Questrial"/>
                <a:cs typeface="Questrial"/>
                <a:sym typeface="Questrial"/>
              </a:rPr>
              <a:t>‹#›</a:t>
            </a:fld>
            <a:endParaRPr lang="en-US" sz="2800" b="0" i="0" u="none" strike="noStrike" cap="none" baseline="0">
              <a:solidFill>
                <a:schemeClr val="lt1"/>
              </a:solidFill>
              <a:latin typeface="Questrial"/>
              <a:ea typeface="Questrial"/>
              <a:cs typeface="Questrial"/>
              <a:sym typeface="Quest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574800" y="1447800"/>
            <a:ext cx="7999315" cy="232337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8" name="Shape 88"/>
          <p:cNvSpPr txBox="1">
            <a:spLocks noGrp="1"/>
          </p:cNvSpPr>
          <p:nvPr>
            <p:ph type="body" idx="1"/>
          </p:nvPr>
        </p:nvSpPr>
        <p:spPr>
          <a:xfrm>
            <a:off x="1930400" y="3771173"/>
            <a:ext cx="7279649" cy="342174"/>
          </a:xfrm>
          <a:prstGeom prst="rect">
            <a:avLst/>
          </a:prstGeom>
          <a:noFill/>
          <a:ln>
            <a:noFill/>
          </a:ln>
        </p:spPr>
        <p:txBody>
          <a:bodyPr lIns="91425" tIns="91425" rIns="91425" bIns="91425" anchor="t" anchorCtr="0"/>
          <a:lstStyle>
            <a:lvl1pPr marL="0" indent="0" rtl="0">
              <a:spcBef>
                <a:spcPts val="0"/>
              </a:spcBef>
              <a:buClr>
                <a:schemeClr val="accent1"/>
              </a:buClr>
              <a:buFont typeface="Questrial"/>
              <a:buNone/>
              <a:defRPr/>
            </a:lvl1pPr>
            <a:lvl2pPr marL="457200" indent="0" rtl="0">
              <a:spcBef>
                <a:spcPts val="0"/>
              </a:spcBef>
              <a:buFont typeface="Questrial"/>
              <a:buNone/>
              <a:defRPr/>
            </a:lvl2pPr>
            <a:lvl3pPr marL="914400" indent="0" rtl="0">
              <a:spcBef>
                <a:spcPts val="0"/>
              </a:spcBef>
              <a:buFont typeface="Questrial"/>
              <a:buNone/>
              <a:defRPr/>
            </a:lvl3pPr>
            <a:lvl4pPr marL="1371600" indent="0" rtl="0">
              <a:spcBef>
                <a:spcPts val="0"/>
              </a:spcBef>
              <a:buFont typeface="Questrial"/>
              <a:buNone/>
              <a:defRPr/>
            </a:lvl4pPr>
            <a:lvl5pPr marL="1828800" indent="0" rtl="0">
              <a:spcBef>
                <a:spcPts val="0"/>
              </a:spcBef>
              <a:buFont typeface="Questrial"/>
              <a:buNone/>
              <a:defRPr/>
            </a:lvl5pPr>
            <a:lvl6pPr marL="2286000" indent="0" rtl="0">
              <a:spcBef>
                <a:spcPts val="0"/>
              </a:spcBef>
              <a:buFont typeface="Questrial"/>
              <a:buNone/>
              <a:defRPr/>
            </a:lvl6pPr>
            <a:lvl7pPr marL="2743200" indent="0" rtl="0">
              <a:spcBef>
                <a:spcPts val="0"/>
              </a:spcBef>
              <a:buFont typeface="Questrial"/>
              <a:buNone/>
              <a:defRPr/>
            </a:lvl7pPr>
            <a:lvl8pPr marL="3200400" indent="0" rtl="0">
              <a:spcBef>
                <a:spcPts val="0"/>
              </a:spcBef>
              <a:buFont typeface="Questrial"/>
              <a:buNone/>
              <a:defRPr/>
            </a:lvl8pPr>
            <a:lvl9pPr marL="3657600" indent="0" rtl="0">
              <a:spcBef>
                <a:spcPts val="0"/>
              </a:spcBef>
              <a:buFont typeface="Questrial"/>
              <a:buNone/>
              <a:defRPr/>
            </a:lvl9pPr>
          </a:lstStyle>
          <a:p>
            <a:endParaRPr/>
          </a:p>
        </p:txBody>
      </p:sp>
      <p:sp>
        <p:nvSpPr>
          <p:cNvPr id="89" name="Shape 89"/>
          <p:cNvSpPr txBox="1">
            <a:spLocks noGrp="1"/>
          </p:cNvSpPr>
          <p:nvPr>
            <p:ph type="body" idx="2"/>
          </p:nvPr>
        </p:nvSpPr>
        <p:spPr>
          <a:xfrm>
            <a:off x="1154954" y="4350657"/>
            <a:ext cx="8825659" cy="1676399"/>
          </a:xfrm>
          <a:prstGeom prst="rect">
            <a:avLst/>
          </a:prstGeom>
          <a:noFill/>
          <a:ln>
            <a:noFill/>
          </a:ln>
        </p:spPr>
        <p:txBody>
          <a:bodyPr lIns="91425" tIns="91425" rIns="91425" bIns="91425" anchor="ctr" anchorCtr="0"/>
          <a:lstStyle>
            <a:lvl1pPr marL="0" indent="0" rtl="0">
              <a:spcBef>
                <a:spcPts val="0"/>
              </a:spcBef>
              <a:buFont typeface="Questrial"/>
              <a:buNone/>
              <a:defRPr/>
            </a:lvl1pPr>
            <a:lvl2pPr marL="457200" indent="0" rtl="0">
              <a:spcBef>
                <a:spcPts val="0"/>
              </a:spcBef>
              <a:buFont typeface="Questrial"/>
              <a:buNone/>
              <a:defRPr/>
            </a:lvl2pPr>
            <a:lvl3pPr marL="914400" indent="0" rtl="0">
              <a:spcBef>
                <a:spcPts val="0"/>
              </a:spcBef>
              <a:buFont typeface="Questrial"/>
              <a:buNone/>
              <a:defRPr/>
            </a:lvl3pPr>
            <a:lvl4pPr marL="1371600" indent="0" rtl="0">
              <a:spcBef>
                <a:spcPts val="0"/>
              </a:spcBef>
              <a:buFont typeface="Questrial"/>
              <a:buNone/>
              <a:defRPr/>
            </a:lvl4pPr>
            <a:lvl5pPr marL="1828800" indent="0" rtl="0">
              <a:spcBef>
                <a:spcPts val="0"/>
              </a:spcBef>
              <a:buFont typeface="Questrial"/>
              <a:buNone/>
              <a:defRPr/>
            </a:lvl5pPr>
            <a:lvl6pPr marL="2286000" indent="0" rtl="0">
              <a:spcBef>
                <a:spcPts val="0"/>
              </a:spcBef>
              <a:buFont typeface="Questrial"/>
              <a:buNone/>
              <a:defRPr/>
            </a:lvl6pPr>
            <a:lvl7pPr marL="2743200" indent="0" rtl="0">
              <a:spcBef>
                <a:spcPts val="0"/>
              </a:spcBef>
              <a:buFont typeface="Questrial"/>
              <a:buNone/>
              <a:defRPr/>
            </a:lvl7pPr>
            <a:lvl8pPr marL="3200400" indent="0" rtl="0">
              <a:spcBef>
                <a:spcPts val="0"/>
              </a:spcBef>
              <a:buFont typeface="Questrial"/>
              <a:buNone/>
              <a:defRPr/>
            </a:lvl8pPr>
            <a:lvl9pPr marL="3657600" indent="0" rtl="0">
              <a:spcBef>
                <a:spcPts val="0"/>
              </a:spcBef>
              <a:buFont typeface="Questrial"/>
              <a:buNone/>
              <a:defRPr/>
            </a:lvl9pPr>
          </a:lstStyle>
          <a:p>
            <a:endParaRPr/>
          </a:p>
        </p:txBody>
      </p:sp>
      <p:sp>
        <p:nvSpPr>
          <p:cNvPr id="90" name="Shape 90"/>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1" name="Shape 91"/>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2" name="Shape 92"/>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u="none" strike="noStrike" cap="none" baseline="0">
                <a:solidFill>
                  <a:schemeClr val="lt1"/>
                </a:solidFill>
                <a:latin typeface="Questrial"/>
                <a:ea typeface="Questrial"/>
                <a:cs typeface="Questrial"/>
                <a:sym typeface="Questrial"/>
              </a:rPr>
              <a:t>‹#›</a:t>
            </a:fld>
            <a:endParaRPr lang="en-US" sz="2800" b="0" i="0" u="none" strike="noStrike" cap="none" baseline="0">
              <a:solidFill>
                <a:schemeClr val="lt1"/>
              </a:solidFill>
              <a:latin typeface="Questrial"/>
              <a:ea typeface="Questrial"/>
              <a:cs typeface="Questrial"/>
              <a:sym typeface="Questrial"/>
            </a:endParaRPr>
          </a:p>
        </p:txBody>
      </p:sp>
      <p:sp>
        <p:nvSpPr>
          <p:cNvPr id="93" name="Shape 93"/>
          <p:cNvSpPr txBox="1"/>
          <p:nvPr/>
        </p:nvSpPr>
        <p:spPr>
          <a:xfrm>
            <a:off x="898295" y="971253"/>
            <a:ext cx="801912" cy="196976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2200" b="0" i="0" u="none" strike="noStrike" cap="none" baseline="0">
                <a:solidFill>
                  <a:schemeClr val="accent1"/>
                </a:solidFill>
                <a:latin typeface="Arial"/>
                <a:ea typeface="Arial"/>
                <a:cs typeface="Arial"/>
                <a:sym typeface="Arial"/>
              </a:rPr>
              <a:t>“</a:t>
            </a:r>
          </a:p>
        </p:txBody>
      </p:sp>
      <p:sp>
        <p:nvSpPr>
          <p:cNvPr id="94" name="Shape 94"/>
          <p:cNvSpPr txBox="1"/>
          <p:nvPr/>
        </p:nvSpPr>
        <p:spPr>
          <a:xfrm>
            <a:off x="9330489" y="2613786"/>
            <a:ext cx="801912" cy="196976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2200" b="0" i="0" u="none" strike="noStrike" cap="none" baseline="0">
                <a:solidFill>
                  <a:schemeClr val="accent1"/>
                </a:solidFill>
                <a:latin typeface="Arial"/>
                <a:ea typeface="Arial"/>
                <a:cs typeface="Arial"/>
                <a:sym typeface="Aria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ame Car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1154954" y="3124200"/>
            <a:ext cx="8825659" cy="1653180"/>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7" name="Shape 97"/>
          <p:cNvSpPr txBox="1">
            <a:spLocks noGrp="1"/>
          </p:cNvSpPr>
          <p:nvPr>
            <p:ph type="body" idx="1"/>
          </p:nvPr>
        </p:nvSpPr>
        <p:spPr>
          <a:xfrm>
            <a:off x="1154954" y="4777380"/>
            <a:ext cx="8825659" cy="860399"/>
          </a:xfrm>
          <a:prstGeom prst="rect">
            <a:avLst/>
          </a:prstGeom>
          <a:noFill/>
          <a:ln>
            <a:noFill/>
          </a:ln>
        </p:spPr>
        <p:txBody>
          <a:bodyPr lIns="91425" tIns="91425" rIns="91425" bIns="91425" anchor="t" anchorCtr="0"/>
          <a:lstStyle>
            <a:lvl1pPr marL="0" indent="0" algn="l" rtl="0">
              <a:spcBef>
                <a:spcPts val="0"/>
              </a:spcBef>
              <a:buClr>
                <a:schemeClr val="accent1"/>
              </a:buClr>
              <a:buFont typeface="Questrial"/>
              <a:buNone/>
              <a:defRPr/>
            </a:lvl1pPr>
            <a:lvl2pPr marL="457200" indent="0" rtl="0">
              <a:spcBef>
                <a:spcPts val="0"/>
              </a:spcBef>
              <a:buClr>
                <a:schemeClr val="lt1"/>
              </a:buClr>
              <a:buFont typeface="Questrial"/>
              <a:buNone/>
              <a:defRPr/>
            </a:lvl2pPr>
            <a:lvl3pPr marL="914400" indent="0" rtl="0">
              <a:spcBef>
                <a:spcPts val="0"/>
              </a:spcBef>
              <a:buClr>
                <a:schemeClr val="lt1"/>
              </a:buClr>
              <a:buFont typeface="Questrial"/>
              <a:buNone/>
              <a:defRPr/>
            </a:lvl3pPr>
            <a:lvl4pPr marL="1371600" indent="0" rtl="0">
              <a:spcBef>
                <a:spcPts val="0"/>
              </a:spcBef>
              <a:buClr>
                <a:schemeClr val="lt1"/>
              </a:buClr>
              <a:buFont typeface="Questrial"/>
              <a:buNone/>
              <a:defRPr/>
            </a:lvl4pPr>
            <a:lvl5pPr marL="1828800" indent="0" rtl="0">
              <a:spcBef>
                <a:spcPts val="0"/>
              </a:spcBef>
              <a:buClr>
                <a:schemeClr val="lt1"/>
              </a:buClr>
              <a:buFont typeface="Questrial"/>
              <a:buNone/>
              <a:defRPr/>
            </a:lvl5pPr>
            <a:lvl6pPr marL="2286000" indent="0" rtl="0">
              <a:spcBef>
                <a:spcPts val="0"/>
              </a:spcBef>
              <a:buClr>
                <a:schemeClr val="lt1"/>
              </a:buClr>
              <a:buFont typeface="Questrial"/>
              <a:buNone/>
              <a:defRPr/>
            </a:lvl6pPr>
            <a:lvl7pPr marL="2743200" indent="0" rtl="0">
              <a:spcBef>
                <a:spcPts val="0"/>
              </a:spcBef>
              <a:buClr>
                <a:schemeClr val="lt1"/>
              </a:buClr>
              <a:buFont typeface="Questrial"/>
              <a:buNone/>
              <a:defRPr/>
            </a:lvl7pPr>
            <a:lvl8pPr marL="3200400" indent="0" rtl="0">
              <a:spcBef>
                <a:spcPts val="0"/>
              </a:spcBef>
              <a:buClr>
                <a:schemeClr val="lt1"/>
              </a:buClr>
              <a:buFont typeface="Questrial"/>
              <a:buNone/>
              <a:defRPr/>
            </a:lvl8pPr>
            <a:lvl9pPr marL="3657600" indent="0" rtl="0">
              <a:spcBef>
                <a:spcPts val="0"/>
              </a:spcBef>
              <a:buClr>
                <a:schemeClr val="lt1"/>
              </a:buClr>
              <a:buFont typeface="Questrial"/>
              <a:buNone/>
              <a:defRPr/>
            </a:lvl9pPr>
          </a:lstStyle>
          <a:p>
            <a:endParaRPr/>
          </a:p>
        </p:txBody>
      </p:sp>
      <p:sp>
        <p:nvSpPr>
          <p:cNvPr id="98" name="Shape 98"/>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9" name="Shape 99"/>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00" name="Shape 100"/>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u="none" strike="noStrike" cap="none" baseline="0">
                <a:solidFill>
                  <a:schemeClr val="lt1"/>
                </a:solidFill>
                <a:latin typeface="Questrial"/>
                <a:ea typeface="Questrial"/>
                <a:cs typeface="Questrial"/>
                <a:sym typeface="Questrial"/>
              </a:rPr>
              <a:t>‹#›</a:t>
            </a:fld>
            <a:endParaRPr lang="en-US" sz="2800" b="0" i="0" u="none" strike="noStrike" cap="none" baseline="0">
              <a:solidFill>
                <a:schemeClr val="lt1"/>
              </a:solidFill>
              <a:latin typeface="Questrial"/>
              <a:ea typeface="Questrial"/>
              <a:cs typeface="Questrial"/>
              <a:sym typeface="Quest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 Column">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646110" y="452718"/>
            <a:ext cx="9404723" cy="140053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3" name="Shape 103"/>
          <p:cNvSpPr txBox="1">
            <a:spLocks noGrp="1"/>
          </p:cNvSpPr>
          <p:nvPr>
            <p:ph type="body" idx="1"/>
          </p:nvPr>
        </p:nvSpPr>
        <p:spPr>
          <a:xfrm>
            <a:off x="632947" y="1981200"/>
            <a:ext cx="2946865" cy="576262"/>
          </a:xfrm>
          <a:prstGeom prst="rect">
            <a:avLst/>
          </a:prstGeom>
          <a:noFill/>
          <a:ln>
            <a:noFill/>
          </a:ln>
        </p:spPr>
        <p:txBody>
          <a:bodyPr lIns="91425" tIns="91425" rIns="91425" bIns="91425" anchor="b" anchorCtr="0"/>
          <a:lstStyle>
            <a:lvl1pPr marL="0" indent="0" rtl="0">
              <a:spcBef>
                <a:spcPts val="0"/>
              </a:spcBef>
              <a:buClr>
                <a:schemeClr val="accent1"/>
              </a:buClr>
              <a:buFont typeface="Questrial"/>
              <a:buNone/>
              <a:defRPr/>
            </a:lvl1pPr>
            <a:lvl2pPr marL="457200" indent="0" rtl="0">
              <a:spcBef>
                <a:spcPts val="0"/>
              </a:spcBef>
              <a:buFont typeface="Questrial"/>
              <a:buNone/>
              <a:defRPr/>
            </a:lvl2pPr>
            <a:lvl3pPr marL="914400" indent="0" rtl="0">
              <a:spcBef>
                <a:spcPts val="0"/>
              </a:spcBef>
              <a:buFont typeface="Questrial"/>
              <a:buNone/>
              <a:defRPr/>
            </a:lvl3pPr>
            <a:lvl4pPr marL="1371600" indent="0" rtl="0">
              <a:spcBef>
                <a:spcPts val="0"/>
              </a:spcBef>
              <a:buFont typeface="Questrial"/>
              <a:buNone/>
              <a:defRPr/>
            </a:lvl4pPr>
            <a:lvl5pPr marL="1828800" indent="0" rtl="0">
              <a:spcBef>
                <a:spcPts val="0"/>
              </a:spcBef>
              <a:buFont typeface="Questrial"/>
              <a:buNone/>
              <a:defRPr/>
            </a:lvl5pPr>
            <a:lvl6pPr marL="2286000" indent="0" rtl="0">
              <a:spcBef>
                <a:spcPts val="0"/>
              </a:spcBef>
              <a:buFont typeface="Questrial"/>
              <a:buNone/>
              <a:defRPr/>
            </a:lvl6pPr>
            <a:lvl7pPr marL="2743200" indent="0" rtl="0">
              <a:spcBef>
                <a:spcPts val="0"/>
              </a:spcBef>
              <a:buFont typeface="Questrial"/>
              <a:buNone/>
              <a:defRPr/>
            </a:lvl7pPr>
            <a:lvl8pPr marL="3200400" indent="0" rtl="0">
              <a:spcBef>
                <a:spcPts val="0"/>
              </a:spcBef>
              <a:buFont typeface="Questrial"/>
              <a:buNone/>
              <a:defRPr/>
            </a:lvl8pPr>
            <a:lvl9pPr marL="3657600" indent="0" rtl="0">
              <a:spcBef>
                <a:spcPts val="0"/>
              </a:spcBef>
              <a:buFont typeface="Questrial"/>
              <a:buNone/>
              <a:defRPr/>
            </a:lvl9pPr>
          </a:lstStyle>
          <a:p>
            <a:endParaRPr/>
          </a:p>
        </p:txBody>
      </p:sp>
      <p:sp>
        <p:nvSpPr>
          <p:cNvPr id="104" name="Shape 104"/>
          <p:cNvSpPr txBox="1">
            <a:spLocks noGrp="1"/>
          </p:cNvSpPr>
          <p:nvPr>
            <p:ph type="body" idx="2"/>
          </p:nvPr>
        </p:nvSpPr>
        <p:spPr>
          <a:xfrm>
            <a:off x="652462" y="2667000"/>
            <a:ext cx="2927350" cy="3589337"/>
          </a:xfrm>
          <a:prstGeom prst="rect">
            <a:avLst/>
          </a:prstGeom>
          <a:noFill/>
          <a:ln>
            <a:noFill/>
          </a:ln>
        </p:spPr>
        <p:txBody>
          <a:bodyPr lIns="91425" tIns="91425" rIns="91425" bIns="91425" anchor="t" anchorCtr="0"/>
          <a:lstStyle>
            <a:lvl1pPr marL="0" indent="0" rtl="0">
              <a:spcBef>
                <a:spcPts val="0"/>
              </a:spcBef>
              <a:buFont typeface="Questrial"/>
              <a:buNone/>
              <a:defRPr/>
            </a:lvl1pPr>
            <a:lvl2pPr marL="457200" indent="0" rtl="0">
              <a:spcBef>
                <a:spcPts val="0"/>
              </a:spcBef>
              <a:buFont typeface="Questrial"/>
              <a:buNone/>
              <a:defRPr/>
            </a:lvl2pPr>
            <a:lvl3pPr marL="914400" indent="0" rtl="0">
              <a:spcBef>
                <a:spcPts val="0"/>
              </a:spcBef>
              <a:buFont typeface="Questrial"/>
              <a:buNone/>
              <a:defRPr/>
            </a:lvl3pPr>
            <a:lvl4pPr marL="1371600" indent="0" rtl="0">
              <a:spcBef>
                <a:spcPts val="0"/>
              </a:spcBef>
              <a:buFont typeface="Questrial"/>
              <a:buNone/>
              <a:defRPr/>
            </a:lvl4pPr>
            <a:lvl5pPr marL="1828800" indent="0" rtl="0">
              <a:spcBef>
                <a:spcPts val="0"/>
              </a:spcBef>
              <a:buFont typeface="Questrial"/>
              <a:buNone/>
              <a:defRPr/>
            </a:lvl5pPr>
            <a:lvl6pPr marL="2286000" indent="0" rtl="0">
              <a:spcBef>
                <a:spcPts val="0"/>
              </a:spcBef>
              <a:buFont typeface="Questrial"/>
              <a:buNone/>
              <a:defRPr/>
            </a:lvl6pPr>
            <a:lvl7pPr marL="2743200" indent="0" rtl="0">
              <a:spcBef>
                <a:spcPts val="0"/>
              </a:spcBef>
              <a:buFont typeface="Questrial"/>
              <a:buNone/>
              <a:defRPr/>
            </a:lvl7pPr>
            <a:lvl8pPr marL="3200400" indent="0" rtl="0">
              <a:spcBef>
                <a:spcPts val="0"/>
              </a:spcBef>
              <a:buFont typeface="Questrial"/>
              <a:buNone/>
              <a:defRPr/>
            </a:lvl8pPr>
            <a:lvl9pPr marL="3657600" indent="0" rtl="0">
              <a:spcBef>
                <a:spcPts val="0"/>
              </a:spcBef>
              <a:buFont typeface="Questrial"/>
              <a:buNone/>
              <a:defRPr/>
            </a:lvl9pPr>
          </a:lstStyle>
          <a:p>
            <a:endParaRPr/>
          </a:p>
        </p:txBody>
      </p:sp>
      <p:sp>
        <p:nvSpPr>
          <p:cNvPr id="105" name="Shape 105"/>
          <p:cNvSpPr txBox="1">
            <a:spLocks noGrp="1"/>
          </p:cNvSpPr>
          <p:nvPr>
            <p:ph type="body" idx="3"/>
          </p:nvPr>
        </p:nvSpPr>
        <p:spPr>
          <a:xfrm>
            <a:off x="3883658" y="1981200"/>
            <a:ext cx="2936241" cy="576262"/>
          </a:xfrm>
          <a:prstGeom prst="rect">
            <a:avLst/>
          </a:prstGeom>
          <a:noFill/>
          <a:ln>
            <a:noFill/>
          </a:ln>
        </p:spPr>
        <p:txBody>
          <a:bodyPr lIns="91425" tIns="91425" rIns="91425" bIns="91425" anchor="b" anchorCtr="0"/>
          <a:lstStyle>
            <a:lvl1pPr marL="0" indent="0" rtl="0">
              <a:spcBef>
                <a:spcPts val="0"/>
              </a:spcBef>
              <a:buClr>
                <a:schemeClr val="accent1"/>
              </a:buClr>
              <a:buFont typeface="Questrial"/>
              <a:buNone/>
              <a:defRPr/>
            </a:lvl1pPr>
            <a:lvl2pPr marL="457200" indent="0" rtl="0">
              <a:spcBef>
                <a:spcPts val="0"/>
              </a:spcBef>
              <a:buFont typeface="Questrial"/>
              <a:buNone/>
              <a:defRPr/>
            </a:lvl2pPr>
            <a:lvl3pPr marL="914400" indent="0" rtl="0">
              <a:spcBef>
                <a:spcPts val="0"/>
              </a:spcBef>
              <a:buFont typeface="Questrial"/>
              <a:buNone/>
              <a:defRPr/>
            </a:lvl3pPr>
            <a:lvl4pPr marL="1371600" indent="0" rtl="0">
              <a:spcBef>
                <a:spcPts val="0"/>
              </a:spcBef>
              <a:buFont typeface="Questrial"/>
              <a:buNone/>
              <a:defRPr/>
            </a:lvl4pPr>
            <a:lvl5pPr marL="1828800" indent="0" rtl="0">
              <a:spcBef>
                <a:spcPts val="0"/>
              </a:spcBef>
              <a:buFont typeface="Questrial"/>
              <a:buNone/>
              <a:defRPr/>
            </a:lvl5pPr>
            <a:lvl6pPr marL="2286000" indent="0" rtl="0">
              <a:spcBef>
                <a:spcPts val="0"/>
              </a:spcBef>
              <a:buFont typeface="Questrial"/>
              <a:buNone/>
              <a:defRPr/>
            </a:lvl6pPr>
            <a:lvl7pPr marL="2743200" indent="0" rtl="0">
              <a:spcBef>
                <a:spcPts val="0"/>
              </a:spcBef>
              <a:buFont typeface="Questrial"/>
              <a:buNone/>
              <a:defRPr/>
            </a:lvl7pPr>
            <a:lvl8pPr marL="3200400" indent="0" rtl="0">
              <a:spcBef>
                <a:spcPts val="0"/>
              </a:spcBef>
              <a:buFont typeface="Questrial"/>
              <a:buNone/>
              <a:defRPr/>
            </a:lvl8pPr>
            <a:lvl9pPr marL="3657600" indent="0" rtl="0">
              <a:spcBef>
                <a:spcPts val="0"/>
              </a:spcBef>
              <a:buFont typeface="Questrial"/>
              <a:buNone/>
              <a:defRPr/>
            </a:lvl9pPr>
          </a:lstStyle>
          <a:p>
            <a:endParaRPr/>
          </a:p>
        </p:txBody>
      </p:sp>
      <p:sp>
        <p:nvSpPr>
          <p:cNvPr id="106" name="Shape 106"/>
          <p:cNvSpPr txBox="1">
            <a:spLocks noGrp="1"/>
          </p:cNvSpPr>
          <p:nvPr>
            <p:ph type="body" idx="4"/>
          </p:nvPr>
        </p:nvSpPr>
        <p:spPr>
          <a:xfrm>
            <a:off x="3873105" y="2667000"/>
            <a:ext cx="2946793" cy="3589337"/>
          </a:xfrm>
          <a:prstGeom prst="rect">
            <a:avLst/>
          </a:prstGeom>
          <a:noFill/>
          <a:ln>
            <a:noFill/>
          </a:ln>
        </p:spPr>
        <p:txBody>
          <a:bodyPr lIns="91425" tIns="91425" rIns="91425" bIns="91425" anchor="t" anchorCtr="0"/>
          <a:lstStyle>
            <a:lvl1pPr marL="0" indent="0" rtl="0">
              <a:spcBef>
                <a:spcPts val="0"/>
              </a:spcBef>
              <a:buFont typeface="Questrial"/>
              <a:buNone/>
              <a:defRPr/>
            </a:lvl1pPr>
            <a:lvl2pPr marL="457200" indent="0" rtl="0">
              <a:spcBef>
                <a:spcPts val="0"/>
              </a:spcBef>
              <a:buFont typeface="Questrial"/>
              <a:buNone/>
              <a:defRPr/>
            </a:lvl2pPr>
            <a:lvl3pPr marL="914400" indent="0" rtl="0">
              <a:spcBef>
                <a:spcPts val="0"/>
              </a:spcBef>
              <a:buFont typeface="Questrial"/>
              <a:buNone/>
              <a:defRPr/>
            </a:lvl3pPr>
            <a:lvl4pPr marL="1371600" indent="0" rtl="0">
              <a:spcBef>
                <a:spcPts val="0"/>
              </a:spcBef>
              <a:buFont typeface="Questrial"/>
              <a:buNone/>
              <a:defRPr/>
            </a:lvl4pPr>
            <a:lvl5pPr marL="1828800" indent="0" rtl="0">
              <a:spcBef>
                <a:spcPts val="0"/>
              </a:spcBef>
              <a:buFont typeface="Questrial"/>
              <a:buNone/>
              <a:defRPr/>
            </a:lvl5pPr>
            <a:lvl6pPr marL="2286000" indent="0" rtl="0">
              <a:spcBef>
                <a:spcPts val="0"/>
              </a:spcBef>
              <a:buFont typeface="Questrial"/>
              <a:buNone/>
              <a:defRPr/>
            </a:lvl6pPr>
            <a:lvl7pPr marL="2743200" indent="0" rtl="0">
              <a:spcBef>
                <a:spcPts val="0"/>
              </a:spcBef>
              <a:buFont typeface="Questrial"/>
              <a:buNone/>
              <a:defRPr/>
            </a:lvl7pPr>
            <a:lvl8pPr marL="3200400" indent="0" rtl="0">
              <a:spcBef>
                <a:spcPts val="0"/>
              </a:spcBef>
              <a:buFont typeface="Questrial"/>
              <a:buNone/>
              <a:defRPr/>
            </a:lvl8pPr>
            <a:lvl9pPr marL="3657600" indent="0" rtl="0">
              <a:spcBef>
                <a:spcPts val="0"/>
              </a:spcBef>
              <a:buFont typeface="Questrial"/>
              <a:buNone/>
              <a:defRPr/>
            </a:lvl9pPr>
          </a:lstStyle>
          <a:p>
            <a:endParaRPr/>
          </a:p>
        </p:txBody>
      </p:sp>
      <p:sp>
        <p:nvSpPr>
          <p:cNvPr id="107" name="Shape 107"/>
          <p:cNvSpPr txBox="1">
            <a:spLocks noGrp="1"/>
          </p:cNvSpPr>
          <p:nvPr>
            <p:ph type="body" idx="5"/>
          </p:nvPr>
        </p:nvSpPr>
        <p:spPr>
          <a:xfrm>
            <a:off x="7124700" y="1981200"/>
            <a:ext cx="2932112" cy="576262"/>
          </a:xfrm>
          <a:prstGeom prst="rect">
            <a:avLst/>
          </a:prstGeom>
          <a:noFill/>
          <a:ln>
            <a:noFill/>
          </a:ln>
        </p:spPr>
        <p:txBody>
          <a:bodyPr lIns="91425" tIns="91425" rIns="91425" bIns="91425" anchor="b" anchorCtr="0"/>
          <a:lstStyle>
            <a:lvl1pPr marL="0" indent="0" rtl="0">
              <a:spcBef>
                <a:spcPts val="0"/>
              </a:spcBef>
              <a:buClr>
                <a:schemeClr val="accent1"/>
              </a:buClr>
              <a:buFont typeface="Questrial"/>
              <a:buNone/>
              <a:defRPr/>
            </a:lvl1pPr>
            <a:lvl2pPr marL="457200" indent="0" rtl="0">
              <a:spcBef>
                <a:spcPts val="0"/>
              </a:spcBef>
              <a:buFont typeface="Questrial"/>
              <a:buNone/>
              <a:defRPr/>
            </a:lvl2pPr>
            <a:lvl3pPr marL="914400" indent="0" rtl="0">
              <a:spcBef>
                <a:spcPts val="0"/>
              </a:spcBef>
              <a:buFont typeface="Questrial"/>
              <a:buNone/>
              <a:defRPr/>
            </a:lvl3pPr>
            <a:lvl4pPr marL="1371600" indent="0" rtl="0">
              <a:spcBef>
                <a:spcPts val="0"/>
              </a:spcBef>
              <a:buFont typeface="Questrial"/>
              <a:buNone/>
              <a:defRPr/>
            </a:lvl4pPr>
            <a:lvl5pPr marL="1828800" indent="0" rtl="0">
              <a:spcBef>
                <a:spcPts val="0"/>
              </a:spcBef>
              <a:buFont typeface="Questrial"/>
              <a:buNone/>
              <a:defRPr/>
            </a:lvl5pPr>
            <a:lvl6pPr marL="2286000" indent="0" rtl="0">
              <a:spcBef>
                <a:spcPts val="0"/>
              </a:spcBef>
              <a:buFont typeface="Questrial"/>
              <a:buNone/>
              <a:defRPr/>
            </a:lvl6pPr>
            <a:lvl7pPr marL="2743200" indent="0" rtl="0">
              <a:spcBef>
                <a:spcPts val="0"/>
              </a:spcBef>
              <a:buFont typeface="Questrial"/>
              <a:buNone/>
              <a:defRPr/>
            </a:lvl7pPr>
            <a:lvl8pPr marL="3200400" indent="0" rtl="0">
              <a:spcBef>
                <a:spcPts val="0"/>
              </a:spcBef>
              <a:buFont typeface="Questrial"/>
              <a:buNone/>
              <a:defRPr/>
            </a:lvl8pPr>
            <a:lvl9pPr marL="3657600" indent="0" rtl="0">
              <a:spcBef>
                <a:spcPts val="0"/>
              </a:spcBef>
              <a:buFont typeface="Questrial"/>
              <a:buNone/>
              <a:defRPr/>
            </a:lvl9pPr>
          </a:lstStyle>
          <a:p>
            <a:endParaRPr/>
          </a:p>
        </p:txBody>
      </p:sp>
      <p:sp>
        <p:nvSpPr>
          <p:cNvPr id="108" name="Shape 108"/>
          <p:cNvSpPr txBox="1">
            <a:spLocks noGrp="1"/>
          </p:cNvSpPr>
          <p:nvPr>
            <p:ph type="body" idx="6"/>
          </p:nvPr>
        </p:nvSpPr>
        <p:spPr>
          <a:xfrm>
            <a:off x="7124700" y="2667000"/>
            <a:ext cx="2932112" cy="3589337"/>
          </a:xfrm>
          <a:prstGeom prst="rect">
            <a:avLst/>
          </a:prstGeom>
          <a:noFill/>
          <a:ln>
            <a:noFill/>
          </a:ln>
        </p:spPr>
        <p:txBody>
          <a:bodyPr lIns="91425" tIns="91425" rIns="91425" bIns="91425" anchor="t" anchorCtr="0"/>
          <a:lstStyle>
            <a:lvl1pPr marL="0" indent="0" rtl="0">
              <a:spcBef>
                <a:spcPts val="0"/>
              </a:spcBef>
              <a:buFont typeface="Questrial"/>
              <a:buNone/>
              <a:defRPr/>
            </a:lvl1pPr>
            <a:lvl2pPr marL="457200" indent="0" rtl="0">
              <a:spcBef>
                <a:spcPts val="0"/>
              </a:spcBef>
              <a:buFont typeface="Questrial"/>
              <a:buNone/>
              <a:defRPr/>
            </a:lvl2pPr>
            <a:lvl3pPr marL="914400" indent="0" rtl="0">
              <a:spcBef>
                <a:spcPts val="0"/>
              </a:spcBef>
              <a:buFont typeface="Questrial"/>
              <a:buNone/>
              <a:defRPr/>
            </a:lvl3pPr>
            <a:lvl4pPr marL="1371600" indent="0" rtl="0">
              <a:spcBef>
                <a:spcPts val="0"/>
              </a:spcBef>
              <a:buFont typeface="Questrial"/>
              <a:buNone/>
              <a:defRPr/>
            </a:lvl4pPr>
            <a:lvl5pPr marL="1828800" indent="0" rtl="0">
              <a:spcBef>
                <a:spcPts val="0"/>
              </a:spcBef>
              <a:buFont typeface="Questrial"/>
              <a:buNone/>
              <a:defRPr/>
            </a:lvl5pPr>
            <a:lvl6pPr marL="2286000" indent="0" rtl="0">
              <a:spcBef>
                <a:spcPts val="0"/>
              </a:spcBef>
              <a:buFont typeface="Questrial"/>
              <a:buNone/>
              <a:defRPr/>
            </a:lvl6pPr>
            <a:lvl7pPr marL="2743200" indent="0" rtl="0">
              <a:spcBef>
                <a:spcPts val="0"/>
              </a:spcBef>
              <a:buFont typeface="Questrial"/>
              <a:buNone/>
              <a:defRPr/>
            </a:lvl7pPr>
            <a:lvl8pPr marL="3200400" indent="0" rtl="0">
              <a:spcBef>
                <a:spcPts val="0"/>
              </a:spcBef>
              <a:buFont typeface="Questrial"/>
              <a:buNone/>
              <a:defRPr/>
            </a:lvl8pPr>
            <a:lvl9pPr marL="3657600" indent="0" rtl="0">
              <a:spcBef>
                <a:spcPts val="0"/>
              </a:spcBef>
              <a:buFont typeface="Questrial"/>
              <a:buNone/>
              <a:defRPr/>
            </a:lvl9pPr>
          </a:lstStyle>
          <a:p>
            <a:endParaRPr/>
          </a:p>
        </p:txBody>
      </p:sp>
      <p:cxnSp>
        <p:nvCxnSpPr>
          <p:cNvPr id="109" name="Shape 109"/>
          <p:cNvCxnSpPr/>
          <p:nvPr/>
        </p:nvCxnSpPr>
        <p:spPr>
          <a:xfrm>
            <a:off x="3726142" y="2133600"/>
            <a:ext cx="0" cy="3962399"/>
          </a:xfrm>
          <a:prstGeom prst="straightConnector1">
            <a:avLst/>
          </a:prstGeom>
          <a:noFill/>
          <a:ln w="12700" cap="flat" cmpd="sng">
            <a:solidFill>
              <a:schemeClr val="accent1">
                <a:alpha val="40000"/>
              </a:schemeClr>
            </a:solidFill>
            <a:prstDash val="solid"/>
            <a:round/>
            <a:headEnd type="none" w="med" len="med"/>
            <a:tailEnd type="none" w="med" len="med"/>
          </a:ln>
        </p:spPr>
      </p:cxnSp>
      <p:cxnSp>
        <p:nvCxnSpPr>
          <p:cNvPr id="110" name="Shape 110"/>
          <p:cNvCxnSpPr/>
          <p:nvPr/>
        </p:nvCxnSpPr>
        <p:spPr>
          <a:xfrm>
            <a:off x="6962227" y="2133600"/>
            <a:ext cx="0" cy="3966881"/>
          </a:xfrm>
          <a:prstGeom prst="straightConnector1">
            <a:avLst/>
          </a:prstGeom>
          <a:noFill/>
          <a:ln w="12700" cap="flat" cmpd="sng">
            <a:solidFill>
              <a:schemeClr val="accent1">
                <a:alpha val="40000"/>
              </a:schemeClr>
            </a:solidFill>
            <a:prstDash val="solid"/>
            <a:round/>
            <a:headEnd type="none" w="med" len="med"/>
            <a:tailEnd type="none" w="med" len="med"/>
          </a:ln>
        </p:spPr>
      </p:cxnSp>
      <p:sp>
        <p:nvSpPr>
          <p:cNvPr id="111" name="Shape 111"/>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12" name="Shape 112"/>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13" name="Shape 113"/>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u="none" strike="noStrike" cap="none" baseline="0">
                <a:solidFill>
                  <a:schemeClr val="lt1"/>
                </a:solidFill>
                <a:latin typeface="Questrial"/>
                <a:ea typeface="Questrial"/>
                <a:cs typeface="Questrial"/>
                <a:sym typeface="Questrial"/>
              </a:rPr>
              <a:t>‹#›</a:t>
            </a:fld>
            <a:endParaRPr lang="en-US" sz="2800" b="0" i="0" u="none" strike="noStrike" cap="none" baseline="0">
              <a:solidFill>
                <a:schemeClr val="lt1"/>
              </a:solidFill>
              <a:latin typeface="Questrial"/>
              <a:ea typeface="Questrial"/>
              <a:cs typeface="Questrial"/>
              <a:sym typeface="Quest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 Picture Column">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646110" y="452718"/>
            <a:ext cx="9404723" cy="140053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6" name="Shape 116"/>
          <p:cNvSpPr txBox="1">
            <a:spLocks noGrp="1"/>
          </p:cNvSpPr>
          <p:nvPr>
            <p:ph type="body" idx="1"/>
          </p:nvPr>
        </p:nvSpPr>
        <p:spPr>
          <a:xfrm>
            <a:off x="652462" y="4250948"/>
            <a:ext cx="2940049" cy="576262"/>
          </a:xfrm>
          <a:prstGeom prst="rect">
            <a:avLst/>
          </a:prstGeom>
          <a:noFill/>
          <a:ln>
            <a:noFill/>
          </a:ln>
        </p:spPr>
        <p:txBody>
          <a:bodyPr lIns="91425" tIns="91425" rIns="91425" bIns="91425" anchor="b" anchorCtr="0"/>
          <a:lstStyle>
            <a:lvl1pPr marL="0" indent="0" rtl="0">
              <a:spcBef>
                <a:spcPts val="0"/>
              </a:spcBef>
              <a:buClr>
                <a:schemeClr val="accent1"/>
              </a:buClr>
              <a:buFont typeface="Questrial"/>
              <a:buNone/>
              <a:defRPr/>
            </a:lvl1pPr>
            <a:lvl2pPr marL="457200" indent="0" rtl="0">
              <a:spcBef>
                <a:spcPts val="0"/>
              </a:spcBef>
              <a:buFont typeface="Questrial"/>
              <a:buNone/>
              <a:defRPr/>
            </a:lvl2pPr>
            <a:lvl3pPr marL="914400" indent="0" rtl="0">
              <a:spcBef>
                <a:spcPts val="0"/>
              </a:spcBef>
              <a:buFont typeface="Questrial"/>
              <a:buNone/>
              <a:defRPr/>
            </a:lvl3pPr>
            <a:lvl4pPr marL="1371600" indent="0" rtl="0">
              <a:spcBef>
                <a:spcPts val="0"/>
              </a:spcBef>
              <a:buFont typeface="Questrial"/>
              <a:buNone/>
              <a:defRPr/>
            </a:lvl4pPr>
            <a:lvl5pPr marL="1828800" indent="0" rtl="0">
              <a:spcBef>
                <a:spcPts val="0"/>
              </a:spcBef>
              <a:buFont typeface="Questrial"/>
              <a:buNone/>
              <a:defRPr/>
            </a:lvl5pPr>
            <a:lvl6pPr marL="2286000" indent="0" rtl="0">
              <a:spcBef>
                <a:spcPts val="0"/>
              </a:spcBef>
              <a:buFont typeface="Questrial"/>
              <a:buNone/>
              <a:defRPr/>
            </a:lvl6pPr>
            <a:lvl7pPr marL="2743200" indent="0" rtl="0">
              <a:spcBef>
                <a:spcPts val="0"/>
              </a:spcBef>
              <a:buFont typeface="Questrial"/>
              <a:buNone/>
              <a:defRPr/>
            </a:lvl7pPr>
            <a:lvl8pPr marL="3200400" indent="0" rtl="0">
              <a:spcBef>
                <a:spcPts val="0"/>
              </a:spcBef>
              <a:buFont typeface="Questrial"/>
              <a:buNone/>
              <a:defRPr/>
            </a:lvl8pPr>
            <a:lvl9pPr marL="3657600" indent="0" rtl="0">
              <a:spcBef>
                <a:spcPts val="0"/>
              </a:spcBef>
              <a:buFont typeface="Questrial"/>
              <a:buNone/>
              <a:defRPr/>
            </a:lvl9pPr>
          </a:lstStyle>
          <a:p>
            <a:endParaRPr/>
          </a:p>
        </p:txBody>
      </p:sp>
      <p:sp>
        <p:nvSpPr>
          <p:cNvPr id="117" name="Shape 117"/>
          <p:cNvSpPr>
            <a:spLocks noGrp="1"/>
          </p:cNvSpPr>
          <p:nvPr>
            <p:ph type="pic" idx="2"/>
          </p:nvPr>
        </p:nvSpPr>
        <p:spPr>
          <a:xfrm>
            <a:off x="652462" y="2209800"/>
            <a:ext cx="2940049" cy="1524000"/>
          </a:xfrm>
          <a:prstGeom prst="roundRect">
            <a:avLst>
              <a:gd name="adj" fmla="val 1858"/>
            </a:avLst>
          </a:prstGeom>
          <a:noFill/>
          <a:ln>
            <a:noFill/>
          </a:ln>
        </p:spPr>
        <p:txBody>
          <a:bodyPr lIns="91425" tIns="91425" rIns="91425" bIns="91425" anchor="t" anchorCtr="0"/>
          <a:lstStyle>
            <a:lvl1pPr marL="0" marR="0" indent="0" algn="ctr" rtl="0">
              <a:spcBef>
                <a:spcPts val="0"/>
              </a:spcBef>
              <a:buClr>
                <a:schemeClr val="lt1"/>
              </a:buClr>
              <a:buFont typeface="Questrial"/>
              <a:buNone/>
              <a:defRPr/>
            </a:lvl1pPr>
            <a:lvl2pPr marL="457200" marR="0" indent="0" algn="l" rtl="0">
              <a:spcBef>
                <a:spcPts val="0"/>
              </a:spcBef>
              <a:buClr>
                <a:schemeClr val="lt1"/>
              </a:buClr>
              <a:buFont typeface="Questrial"/>
              <a:buNone/>
              <a:defRPr/>
            </a:lvl2pPr>
            <a:lvl3pPr marL="914400" marR="0" indent="0" algn="l" rtl="0">
              <a:spcBef>
                <a:spcPts val="0"/>
              </a:spcBef>
              <a:buClr>
                <a:schemeClr val="lt1"/>
              </a:buClr>
              <a:buFont typeface="Questrial"/>
              <a:buNone/>
              <a:defRPr/>
            </a:lvl3pPr>
            <a:lvl4pPr marL="1371600" marR="0" indent="0" algn="l" rtl="0">
              <a:spcBef>
                <a:spcPts val="0"/>
              </a:spcBef>
              <a:buClr>
                <a:schemeClr val="lt1"/>
              </a:buClr>
              <a:buFont typeface="Questrial"/>
              <a:buNone/>
              <a:defRPr/>
            </a:lvl4pPr>
            <a:lvl5pPr marL="1828800" marR="0" indent="0" algn="l" rtl="0">
              <a:spcBef>
                <a:spcPts val="0"/>
              </a:spcBef>
              <a:buClr>
                <a:schemeClr val="lt1"/>
              </a:buClr>
              <a:buFont typeface="Questrial"/>
              <a:buNone/>
              <a:defRPr/>
            </a:lvl5pPr>
            <a:lvl6pPr marL="2286000" marR="0" indent="0" algn="l" rtl="0">
              <a:spcBef>
                <a:spcPts val="0"/>
              </a:spcBef>
              <a:buClr>
                <a:schemeClr val="lt1"/>
              </a:buClr>
              <a:buFont typeface="Questrial"/>
              <a:buNone/>
              <a:defRPr/>
            </a:lvl6pPr>
            <a:lvl7pPr marL="2743200" marR="0" indent="0" algn="l" rtl="0">
              <a:spcBef>
                <a:spcPts val="0"/>
              </a:spcBef>
              <a:buClr>
                <a:schemeClr val="lt1"/>
              </a:buClr>
              <a:buFont typeface="Questrial"/>
              <a:buNone/>
              <a:defRPr/>
            </a:lvl7pPr>
            <a:lvl8pPr marL="3200400" marR="0" indent="0" algn="l" rtl="0">
              <a:spcBef>
                <a:spcPts val="0"/>
              </a:spcBef>
              <a:buClr>
                <a:schemeClr val="lt1"/>
              </a:buClr>
              <a:buFont typeface="Questrial"/>
              <a:buNone/>
              <a:defRPr/>
            </a:lvl8pPr>
            <a:lvl9pPr marL="3657600" marR="0" indent="0" algn="l" rtl="0">
              <a:spcBef>
                <a:spcPts val="0"/>
              </a:spcBef>
              <a:buClr>
                <a:schemeClr val="lt1"/>
              </a:buClr>
              <a:buFont typeface="Questrial"/>
              <a:buNone/>
              <a:defRPr/>
            </a:lvl9pPr>
          </a:lstStyle>
          <a:p>
            <a:endParaRPr/>
          </a:p>
        </p:txBody>
      </p:sp>
      <p:sp>
        <p:nvSpPr>
          <p:cNvPr id="118" name="Shape 118"/>
          <p:cNvSpPr txBox="1">
            <a:spLocks noGrp="1"/>
          </p:cNvSpPr>
          <p:nvPr>
            <p:ph type="body" idx="3"/>
          </p:nvPr>
        </p:nvSpPr>
        <p:spPr>
          <a:xfrm>
            <a:off x="652462" y="4827210"/>
            <a:ext cx="2940049" cy="659188"/>
          </a:xfrm>
          <a:prstGeom prst="rect">
            <a:avLst/>
          </a:prstGeom>
          <a:noFill/>
          <a:ln>
            <a:noFill/>
          </a:ln>
        </p:spPr>
        <p:txBody>
          <a:bodyPr lIns="91425" tIns="91425" rIns="91425" bIns="91425" anchor="t" anchorCtr="0"/>
          <a:lstStyle>
            <a:lvl1pPr marL="0" indent="0" rtl="0">
              <a:spcBef>
                <a:spcPts val="0"/>
              </a:spcBef>
              <a:buFont typeface="Questrial"/>
              <a:buNone/>
              <a:defRPr/>
            </a:lvl1pPr>
            <a:lvl2pPr marL="457200" indent="0" rtl="0">
              <a:spcBef>
                <a:spcPts val="0"/>
              </a:spcBef>
              <a:buFont typeface="Questrial"/>
              <a:buNone/>
              <a:defRPr/>
            </a:lvl2pPr>
            <a:lvl3pPr marL="914400" indent="0" rtl="0">
              <a:spcBef>
                <a:spcPts val="0"/>
              </a:spcBef>
              <a:buFont typeface="Questrial"/>
              <a:buNone/>
              <a:defRPr/>
            </a:lvl3pPr>
            <a:lvl4pPr marL="1371600" indent="0" rtl="0">
              <a:spcBef>
                <a:spcPts val="0"/>
              </a:spcBef>
              <a:buFont typeface="Questrial"/>
              <a:buNone/>
              <a:defRPr/>
            </a:lvl4pPr>
            <a:lvl5pPr marL="1828800" indent="0" rtl="0">
              <a:spcBef>
                <a:spcPts val="0"/>
              </a:spcBef>
              <a:buFont typeface="Questrial"/>
              <a:buNone/>
              <a:defRPr/>
            </a:lvl5pPr>
            <a:lvl6pPr marL="2286000" indent="0" rtl="0">
              <a:spcBef>
                <a:spcPts val="0"/>
              </a:spcBef>
              <a:buFont typeface="Questrial"/>
              <a:buNone/>
              <a:defRPr/>
            </a:lvl6pPr>
            <a:lvl7pPr marL="2743200" indent="0" rtl="0">
              <a:spcBef>
                <a:spcPts val="0"/>
              </a:spcBef>
              <a:buFont typeface="Questrial"/>
              <a:buNone/>
              <a:defRPr/>
            </a:lvl7pPr>
            <a:lvl8pPr marL="3200400" indent="0" rtl="0">
              <a:spcBef>
                <a:spcPts val="0"/>
              </a:spcBef>
              <a:buFont typeface="Questrial"/>
              <a:buNone/>
              <a:defRPr/>
            </a:lvl8pPr>
            <a:lvl9pPr marL="3657600" indent="0" rtl="0">
              <a:spcBef>
                <a:spcPts val="0"/>
              </a:spcBef>
              <a:buFont typeface="Questrial"/>
              <a:buNone/>
              <a:defRPr/>
            </a:lvl9pPr>
          </a:lstStyle>
          <a:p>
            <a:endParaRPr/>
          </a:p>
        </p:txBody>
      </p:sp>
      <p:sp>
        <p:nvSpPr>
          <p:cNvPr id="119" name="Shape 119"/>
          <p:cNvSpPr txBox="1">
            <a:spLocks noGrp="1"/>
          </p:cNvSpPr>
          <p:nvPr>
            <p:ph type="body" idx="4"/>
          </p:nvPr>
        </p:nvSpPr>
        <p:spPr>
          <a:xfrm>
            <a:off x="3889375" y="4250948"/>
            <a:ext cx="2930525" cy="576262"/>
          </a:xfrm>
          <a:prstGeom prst="rect">
            <a:avLst/>
          </a:prstGeom>
          <a:noFill/>
          <a:ln>
            <a:noFill/>
          </a:ln>
        </p:spPr>
        <p:txBody>
          <a:bodyPr lIns="91425" tIns="91425" rIns="91425" bIns="91425" anchor="b" anchorCtr="0"/>
          <a:lstStyle>
            <a:lvl1pPr marL="0" indent="0" rtl="0">
              <a:spcBef>
                <a:spcPts val="0"/>
              </a:spcBef>
              <a:buClr>
                <a:schemeClr val="accent1"/>
              </a:buClr>
              <a:buFont typeface="Questrial"/>
              <a:buNone/>
              <a:defRPr/>
            </a:lvl1pPr>
            <a:lvl2pPr marL="457200" indent="0" rtl="0">
              <a:spcBef>
                <a:spcPts val="0"/>
              </a:spcBef>
              <a:buFont typeface="Questrial"/>
              <a:buNone/>
              <a:defRPr/>
            </a:lvl2pPr>
            <a:lvl3pPr marL="914400" indent="0" rtl="0">
              <a:spcBef>
                <a:spcPts val="0"/>
              </a:spcBef>
              <a:buFont typeface="Questrial"/>
              <a:buNone/>
              <a:defRPr/>
            </a:lvl3pPr>
            <a:lvl4pPr marL="1371600" indent="0" rtl="0">
              <a:spcBef>
                <a:spcPts val="0"/>
              </a:spcBef>
              <a:buFont typeface="Questrial"/>
              <a:buNone/>
              <a:defRPr/>
            </a:lvl4pPr>
            <a:lvl5pPr marL="1828800" indent="0" rtl="0">
              <a:spcBef>
                <a:spcPts val="0"/>
              </a:spcBef>
              <a:buFont typeface="Questrial"/>
              <a:buNone/>
              <a:defRPr/>
            </a:lvl5pPr>
            <a:lvl6pPr marL="2286000" indent="0" rtl="0">
              <a:spcBef>
                <a:spcPts val="0"/>
              </a:spcBef>
              <a:buFont typeface="Questrial"/>
              <a:buNone/>
              <a:defRPr/>
            </a:lvl6pPr>
            <a:lvl7pPr marL="2743200" indent="0" rtl="0">
              <a:spcBef>
                <a:spcPts val="0"/>
              </a:spcBef>
              <a:buFont typeface="Questrial"/>
              <a:buNone/>
              <a:defRPr/>
            </a:lvl7pPr>
            <a:lvl8pPr marL="3200400" indent="0" rtl="0">
              <a:spcBef>
                <a:spcPts val="0"/>
              </a:spcBef>
              <a:buFont typeface="Questrial"/>
              <a:buNone/>
              <a:defRPr/>
            </a:lvl8pPr>
            <a:lvl9pPr marL="3657600" indent="0" rtl="0">
              <a:spcBef>
                <a:spcPts val="0"/>
              </a:spcBef>
              <a:buFont typeface="Questrial"/>
              <a:buNone/>
              <a:defRPr/>
            </a:lvl9pPr>
          </a:lstStyle>
          <a:p>
            <a:endParaRPr/>
          </a:p>
        </p:txBody>
      </p:sp>
      <p:sp>
        <p:nvSpPr>
          <p:cNvPr id="120" name="Shape 120"/>
          <p:cNvSpPr>
            <a:spLocks noGrp="1"/>
          </p:cNvSpPr>
          <p:nvPr>
            <p:ph type="pic" idx="5"/>
          </p:nvPr>
        </p:nvSpPr>
        <p:spPr>
          <a:xfrm>
            <a:off x="3889373" y="2209800"/>
            <a:ext cx="2930525" cy="1524000"/>
          </a:xfrm>
          <a:prstGeom prst="roundRect">
            <a:avLst>
              <a:gd name="adj" fmla="val 1858"/>
            </a:avLst>
          </a:prstGeom>
          <a:noFill/>
          <a:ln>
            <a:noFill/>
          </a:ln>
        </p:spPr>
        <p:txBody>
          <a:bodyPr lIns="91425" tIns="91425" rIns="91425" bIns="91425" anchor="t" anchorCtr="0"/>
          <a:lstStyle>
            <a:lvl1pPr marL="0" marR="0" indent="0" algn="ctr" rtl="0">
              <a:spcBef>
                <a:spcPts val="0"/>
              </a:spcBef>
              <a:buClr>
                <a:schemeClr val="lt1"/>
              </a:buClr>
              <a:buFont typeface="Questrial"/>
              <a:buNone/>
              <a:defRPr/>
            </a:lvl1pPr>
            <a:lvl2pPr marL="457200" marR="0" indent="0" algn="l" rtl="0">
              <a:spcBef>
                <a:spcPts val="0"/>
              </a:spcBef>
              <a:buClr>
                <a:schemeClr val="lt1"/>
              </a:buClr>
              <a:buFont typeface="Questrial"/>
              <a:buNone/>
              <a:defRPr/>
            </a:lvl2pPr>
            <a:lvl3pPr marL="914400" marR="0" indent="0" algn="l" rtl="0">
              <a:spcBef>
                <a:spcPts val="0"/>
              </a:spcBef>
              <a:buClr>
                <a:schemeClr val="lt1"/>
              </a:buClr>
              <a:buFont typeface="Questrial"/>
              <a:buNone/>
              <a:defRPr/>
            </a:lvl3pPr>
            <a:lvl4pPr marL="1371600" marR="0" indent="0" algn="l" rtl="0">
              <a:spcBef>
                <a:spcPts val="0"/>
              </a:spcBef>
              <a:buClr>
                <a:schemeClr val="lt1"/>
              </a:buClr>
              <a:buFont typeface="Questrial"/>
              <a:buNone/>
              <a:defRPr/>
            </a:lvl4pPr>
            <a:lvl5pPr marL="1828800" marR="0" indent="0" algn="l" rtl="0">
              <a:spcBef>
                <a:spcPts val="0"/>
              </a:spcBef>
              <a:buClr>
                <a:schemeClr val="lt1"/>
              </a:buClr>
              <a:buFont typeface="Questrial"/>
              <a:buNone/>
              <a:defRPr/>
            </a:lvl5pPr>
            <a:lvl6pPr marL="2286000" marR="0" indent="0" algn="l" rtl="0">
              <a:spcBef>
                <a:spcPts val="0"/>
              </a:spcBef>
              <a:buClr>
                <a:schemeClr val="lt1"/>
              </a:buClr>
              <a:buFont typeface="Questrial"/>
              <a:buNone/>
              <a:defRPr/>
            </a:lvl6pPr>
            <a:lvl7pPr marL="2743200" marR="0" indent="0" algn="l" rtl="0">
              <a:spcBef>
                <a:spcPts val="0"/>
              </a:spcBef>
              <a:buClr>
                <a:schemeClr val="lt1"/>
              </a:buClr>
              <a:buFont typeface="Questrial"/>
              <a:buNone/>
              <a:defRPr/>
            </a:lvl7pPr>
            <a:lvl8pPr marL="3200400" marR="0" indent="0" algn="l" rtl="0">
              <a:spcBef>
                <a:spcPts val="0"/>
              </a:spcBef>
              <a:buClr>
                <a:schemeClr val="lt1"/>
              </a:buClr>
              <a:buFont typeface="Questrial"/>
              <a:buNone/>
              <a:defRPr/>
            </a:lvl8pPr>
            <a:lvl9pPr marL="3657600" marR="0" indent="0" algn="l" rtl="0">
              <a:spcBef>
                <a:spcPts val="0"/>
              </a:spcBef>
              <a:buClr>
                <a:schemeClr val="lt1"/>
              </a:buClr>
              <a:buFont typeface="Questrial"/>
              <a:buNone/>
              <a:defRPr/>
            </a:lvl9pPr>
          </a:lstStyle>
          <a:p>
            <a:endParaRPr/>
          </a:p>
        </p:txBody>
      </p:sp>
      <p:sp>
        <p:nvSpPr>
          <p:cNvPr id="121" name="Shape 121"/>
          <p:cNvSpPr txBox="1">
            <a:spLocks noGrp="1"/>
          </p:cNvSpPr>
          <p:nvPr>
            <p:ph type="body" idx="6"/>
          </p:nvPr>
        </p:nvSpPr>
        <p:spPr>
          <a:xfrm>
            <a:off x="3888021" y="4827210"/>
            <a:ext cx="2934406" cy="659188"/>
          </a:xfrm>
          <a:prstGeom prst="rect">
            <a:avLst/>
          </a:prstGeom>
          <a:noFill/>
          <a:ln>
            <a:noFill/>
          </a:ln>
        </p:spPr>
        <p:txBody>
          <a:bodyPr lIns="91425" tIns="91425" rIns="91425" bIns="91425" anchor="t" anchorCtr="0"/>
          <a:lstStyle>
            <a:lvl1pPr marL="0" indent="0" rtl="0">
              <a:spcBef>
                <a:spcPts val="0"/>
              </a:spcBef>
              <a:buFont typeface="Questrial"/>
              <a:buNone/>
              <a:defRPr/>
            </a:lvl1pPr>
            <a:lvl2pPr marL="457200" indent="0" rtl="0">
              <a:spcBef>
                <a:spcPts val="0"/>
              </a:spcBef>
              <a:buFont typeface="Questrial"/>
              <a:buNone/>
              <a:defRPr/>
            </a:lvl2pPr>
            <a:lvl3pPr marL="914400" indent="0" rtl="0">
              <a:spcBef>
                <a:spcPts val="0"/>
              </a:spcBef>
              <a:buFont typeface="Questrial"/>
              <a:buNone/>
              <a:defRPr/>
            </a:lvl3pPr>
            <a:lvl4pPr marL="1371600" indent="0" rtl="0">
              <a:spcBef>
                <a:spcPts val="0"/>
              </a:spcBef>
              <a:buFont typeface="Questrial"/>
              <a:buNone/>
              <a:defRPr/>
            </a:lvl4pPr>
            <a:lvl5pPr marL="1828800" indent="0" rtl="0">
              <a:spcBef>
                <a:spcPts val="0"/>
              </a:spcBef>
              <a:buFont typeface="Questrial"/>
              <a:buNone/>
              <a:defRPr/>
            </a:lvl5pPr>
            <a:lvl6pPr marL="2286000" indent="0" rtl="0">
              <a:spcBef>
                <a:spcPts val="0"/>
              </a:spcBef>
              <a:buFont typeface="Questrial"/>
              <a:buNone/>
              <a:defRPr/>
            </a:lvl6pPr>
            <a:lvl7pPr marL="2743200" indent="0" rtl="0">
              <a:spcBef>
                <a:spcPts val="0"/>
              </a:spcBef>
              <a:buFont typeface="Questrial"/>
              <a:buNone/>
              <a:defRPr/>
            </a:lvl7pPr>
            <a:lvl8pPr marL="3200400" indent="0" rtl="0">
              <a:spcBef>
                <a:spcPts val="0"/>
              </a:spcBef>
              <a:buFont typeface="Questrial"/>
              <a:buNone/>
              <a:defRPr/>
            </a:lvl8pPr>
            <a:lvl9pPr marL="3657600" indent="0" rtl="0">
              <a:spcBef>
                <a:spcPts val="0"/>
              </a:spcBef>
              <a:buFont typeface="Questrial"/>
              <a:buNone/>
              <a:defRPr/>
            </a:lvl9pPr>
          </a:lstStyle>
          <a:p>
            <a:endParaRPr/>
          </a:p>
        </p:txBody>
      </p:sp>
      <p:sp>
        <p:nvSpPr>
          <p:cNvPr id="122" name="Shape 122"/>
          <p:cNvSpPr txBox="1">
            <a:spLocks noGrp="1"/>
          </p:cNvSpPr>
          <p:nvPr>
            <p:ph type="body" idx="7"/>
          </p:nvPr>
        </p:nvSpPr>
        <p:spPr>
          <a:xfrm>
            <a:off x="7124700" y="4250948"/>
            <a:ext cx="2932112" cy="576262"/>
          </a:xfrm>
          <a:prstGeom prst="rect">
            <a:avLst/>
          </a:prstGeom>
          <a:noFill/>
          <a:ln>
            <a:noFill/>
          </a:ln>
        </p:spPr>
        <p:txBody>
          <a:bodyPr lIns="91425" tIns="91425" rIns="91425" bIns="91425" anchor="b" anchorCtr="0"/>
          <a:lstStyle>
            <a:lvl1pPr marL="0" indent="0" rtl="0">
              <a:spcBef>
                <a:spcPts val="0"/>
              </a:spcBef>
              <a:buClr>
                <a:schemeClr val="accent1"/>
              </a:buClr>
              <a:buFont typeface="Questrial"/>
              <a:buNone/>
              <a:defRPr/>
            </a:lvl1pPr>
            <a:lvl2pPr marL="457200" indent="0" rtl="0">
              <a:spcBef>
                <a:spcPts val="0"/>
              </a:spcBef>
              <a:buFont typeface="Questrial"/>
              <a:buNone/>
              <a:defRPr/>
            </a:lvl2pPr>
            <a:lvl3pPr marL="914400" indent="0" rtl="0">
              <a:spcBef>
                <a:spcPts val="0"/>
              </a:spcBef>
              <a:buFont typeface="Questrial"/>
              <a:buNone/>
              <a:defRPr/>
            </a:lvl3pPr>
            <a:lvl4pPr marL="1371600" indent="0" rtl="0">
              <a:spcBef>
                <a:spcPts val="0"/>
              </a:spcBef>
              <a:buFont typeface="Questrial"/>
              <a:buNone/>
              <a:defRPr/>
            </a:lvl4pPr>
            <a:lvl5pPr marL="1828800" indent="0" rtl="0">
              <a:spcBef>
                <a:spcPts val="0"/>
              </a:spcBef>
              <a:buFont typeface="Questrial"/>
              <a:buNone/>
              <a:defRPr/>
            </a:lvl5pPr>
            <a:lvl6pPr marL="2286000" indent="0" rtl="0">
              <a:spcBef>
                <a:spcPts val="0"/>
              </a:spcBef>
              <a:buFont typeface="Questrial"/>
              <a:buNone/>
              <a:defRPr/>
            </a:lvl6pPr>
            <a:lvl7pPr marL="2743200" indent="0" rtl="0">
              <a:spcBef>
                <a:spcPts val="0"/>
              </a:spcBef>
              <a:buFont typeface="Questrial"/>
              <a:buNone/>
              <a:defRPr/>
            </a:lvl7pPr>
            <a:lvl8pPr marL="3200400" indent="0" rtl="0">
              <a:spcBef>
                <a:spcPts val="0"/>
              </a:spcBef>
              <a:buFont typeface="Questrial"/>
              <a:buNone/>
              <a:defRPr/>
            </a:lvl8pPr>
            <a:lvl9pPr marL="3657600" indent="0" rtl="0">
              <a:spcBef>
                <a:spcPts val="0"/>
              </a:spcBef>
              <a:buFont typeface="Questrial"/>
              <a:buNone/>
              <a:defRPr/>
            </a:lvl9pPr>
          </a:lstStyle>
          <a:p>
            <a:endParaRPr/>
          </a:p>
        </p:txBody>
      </p:sp>
      <p:sp>
        <p:nvSpPr>
          <p:cNvPr id="123" name="Shape 123"/>
          <p:cNvSpPr>
            <a:spLocks noGrp="1"/>
          </p:cNvSpPr>
          <p:nvPr>
            <p:ph type="pic" idx="8"/>
          </p:nvPr>
        </p:nvSpPr>
        <p:spPr>
          <a:xfrm>
            <a:off x="7124699" y="2209800"/>
            <a:ext cx="2932112" cy="1524000"/>
          </a:xfrm>
          <a:prstGeom prst="roundRect">
            <a:avLst>
              <a:gd name="adj" fmla="val 1858"/>
            </a:avLst>
          </a:prstGeom>
          <a:noFill/>
          <a:ln>
            <a:noFill/>
          </a:ln>
        </p:spPr>
        <p:txBody>
          <a:bodyPr lIns="91425" tIns="91425" rIns="91425" bIns="91425" anchor="t" anchorCtr="0"/>
          <a:lstStyle>
            <a:lvl1pPr marL="0" marR="0" indent="0" algn="ctr" rtl="0">
              <a:spcBef>
                <a:spcPts val="0"/>
              </a:spcBef>
              <a:buClr>
                <a:schemeClr val="lt1"/>
              </a:buClr>
              <a:buFont typeface="Questrial"/>
              <a:buNone/>
              <a:defRPr/>
            </a:lvl1pPr>
            <a:lvl2pPr marL="457200" marR="0" indent="0" algn="l" rtl="0">
              <a:spcBef>
                <a:spcPts val="0"/>
              </a:spcBef>
              <a:buClr>
                <a:schemeClr val="lt1"/>
              </a:buClr>
              <a:buFont typeface="Questrial"/>
              <a:buNone/>
              <a:defRPr/>
            </a:lvl2pPr>
            <a:lvl3pPr marL="914400" marR="0" indent="0" algn="l" rtl="0">
              <a:spcBef>
                <a:spcPts val="0"/>
              </a:spcBef>
              <a:buClr>
                <a:schemeClr val="lt1"/>
              </a:buClr>
              <a:buFont typeface="Questrial"/>
              <a:buNone/>
              <a:defRPr/>
            </a:lvl3pPr>
            <a:lvl4pPr marL="1371600" marR="0" indent="0" algn="l" rtl="0">
              <a:spcBef>
                <a:spcPts val="0"/>
              </a:spcBef>
              <a:buClr>
                <a:schemeClr val="lt1"/>
              </a:buClr>
              <a:buFont typeface="Questrial"/>
              <a:buNone/>
              <a:defRPr/>
            </a:lvl4pPr>
            <a:lvl5pPr marL="1828800" marR="0" indent="0" algn="l" rtl="0">
              <a:spcBef>
                <a:spcPts val="0"/>
              </a:spcBef>
              <a:buClr>
                <a:schemeClr val="lt1"/>
              </a:buClr>
              <a:buFont typeface="Questrial"/>
              <a:buNone/>
              <a:defRPr/>
            </a:lvl5pPr>
            <a:lvl6pPr marL="2286000" marR="0" indent="0" algn="l" rtl="0">
              <a:spcBef>
                <a:spcPts val="0"/>
              </a:spcBef>
              <a:buClr>
                <a:schemeClr val="lt1"/>
              </a:buClr>
              <a:buFont typeface="Questrial"/>
              <a:buNone/>
              <a:defRPr/>
            </a:lvl6pPr>
            <a:lvl7pPr marL="2743200" marR="0" indent="0" algn="l" rtl="0">
              <a:spcBef>
                <a:spcPts val="0"/>
              </a:spcBef>
              <a:buClr>
                <a:schemeClr val="lt1"/>
              </a:buClr>
              <a:buFont typeface="Questrial"/>
              <a:buNone/>
              <a:defRPr/>
            </a:lvl7pPr>
            <a:lvl8pPr marL="3200400" marR="0" indent="0" algn="l" rtl="0">
              <a:spcBef>
                <a:spcPts val="0"/>
              </a:spcBef>
              <a:buClr>
                <a:schemeClr val="lt1"/>
              </a:buClr>
              <a:buFont typeface="Questrial"/>
              <a:buNone/>
              <a:defRPr/>
            </a:lvl8pPr>
            <a:lvl9pPr marL="3657600" marR="0" indent="0" algn="l" rtl="0">
              <a:spcBef>
                <a:spcPts val="0"/>
              </a:spcBef>
              <a:buClr>
                <a:schemeClr val="lt1"/>
              </a:buClr>
              <a:buFont typeface="Questrial"/>
              <a:buNone/>
              <a:defRPr/>
            </a:lvl9pPr>
          </a:lstStyle>
          <a:p>
            <a:endParaRPr/>
          </a:p>
        </p:txBody>
      </p:sp>
      <p:sp>
        <p:nvSpPr>
          <p:cNvPr id="124" name="Shape 124"/>
          <p:cNvSpPr txBox="1">
            <a:spLocks noGrp="1"/>
          </p:cNvSpPr>
          <p:nvPr>
            <p:ph type="body" idx="9"/>
          </p:nvPr>
        </p:nvSpPr>
        <p:spPr>
          <a:xfrm>
            <a:off x="7124575" y="4827207"/>
            <a:ext cx="2935996" cy="659188"/>
          </a:xfrm>
          <a:prstGeom prst="rect">
            <a:avLst/>
          </a:prstGeom>
          <a:noFill/>
          <a:ln>
            <a:noFill/>
          </a:ln>
        </p:spPr>
        <p:txBody>
          <a:bodyPr lIns="91425" tIns="91425" rIns="91425" bIns="91425" anchor="t" anchorCtr="0"/>
          <a:lstStyle>
            <a:lvl1pPr marL="0" indent="0" rtl="0">
              <a:spcBef>
                <a:spcPts val="0"/>
              </a:spcBef>
              <a:buFont typeface="Questrial"/>
              <a:buNone/>
              <a:defRPr/>
            </a:lvl1pPr>
            <a:lvl2pPr marL="457200" indent="0" rtl="0">
              <a:spcBef>
                <a:spcPts val="0"/>
              </a:spcBef>
              <a:buFont typeface="Questrial"/>
              <a:buNone/>
              <a:defRPr/>
            </a:lvl2pPr>
            <a:lvl3pPr marL="914400" indent="0" rtl="0">
              <a:spcBef>
                <a:spcPts val="0"/>
              </a:spcBef>
              <a:buFont typeface="Questrial"/>
              <a:buNone/>
              <a:defRPr/>
            </a:lvl3pPr>
            <a:lvl4pPr marL="1371600" indent="0" rtl="0">
              <a:spcBef>
                <a:spcPts val="0"/>
              </a:spcBef>
              <a:buFont typeface="Questrial"/>
              <a:buNone/>
              <a:defRPr/>
            </a:lvl4pPr>
            <a:lvl5pPr marL="1828800" indent="0" rtl="0">
              <a:spcBef>
                <a:spcPts val="0"/>
              </a:spcBef>
              <a:buFont typeface="Questrial"/>
              <a:buNone/>
              <a:defRPr/>
            </a:lvl5pPr>
            <a:lvl6pPr marL="2286000" indent="0" rtl="0">
              <a:spcBef>
                <a:spcPts val="0"/>
              </a:spcBef>
              <a:buFont typeface="Questrial"/>
              <a:buNone/>
              <a:defRPr/>
            </a:lvl6pPr>
            <a:lvl7pPr marL="2743200" indent="0" rtl="0">
              <a:spcBef>
                <a:spcPts val="0"/>
              </a:spcBef>
              <a:buFont typeface="Questrial"/>
              <a:buNone/>
              <a:defRPr/>
            </a:lvl7pPr>
            <a:lvl8pPr marL="3200400" indent="0" rtl="0">
              <a:spcBef>
                <a:spcPts val="0"/>
              </a:spcBef>
              <a:buFont typeface="Questrial"/>
              <a:buNone/>
              <a:defRPr/>
            </a:lvl8pPr>
            <a:lvl9pPr marL="3657600" indent="0" rtl="0">
              <a:spcBef>
                <a:spcPts val="0"/>
              </a:spcBef>
              <a:buFont typeface="Questrial"/>
              <a:buNone/>
              <a:defRPr/>
            </a:lvl9pPr>
          </a:lstStyle>
          <a:p>
            <a:endParaRPr/>
          </a:p>
        </p:txBody>
      </p:sp>
      <p:cxnSp>
        <p:nvCxnSpPr>
          <p:cNvPr id="125" name="Shape 125"/>
          <p:cNvCxnSpPr/>
          <p:nvPr/>
        </p:nvCxnSpPr>
        <p:spPr>
          <a:xfrm>
            <a:off x="3726142" y="2133600"/>
            <a:ext cx="0" cy="3962399"/>
          </a:xfrm>
          <a:prstGeom prst="straightConnector1">
            <a:avLst/>
          </a:prstGeom>
          <a:noFill/>
          <a:ln w="12700" cap="flat" cmpd="sng">
            <a:solidFill>
              <a:schemeClr val="accent1">
                <a:alpha val="40000"/>
              </a:schemeClr>
            </a:solidFill>
            <a:prstDash val="solid"/>
            <a:round/>
            <a:headEnd type="none" w="med" len="med"/>
            <a:tailEnd type="none" w="med" len="med"/>
          </a:ln>
        </p:spPr>
      </p:cxnSp>
      <p:cxnSp>
        <p:nvCxnSpPr>
          <p:cNvPr id="126" name="Shape 126"/>
          <p:cNvCxnSpPr/>
          <p:nvPr/>
        </p:nvCxnSpPr>
        <p:spPr>
          <a:xfrm>
            <a:off x="6962227" y="2133600"/>
            <a:ext cx="0" cy="3966881"/>
          </a:xfrm>
          <a:prstGeom prst="straightConnector1">
            <a:avLst/>
          </a:prstGeom>
          <a:noFill/>
          <a:ln w="12700" cap="flat" cmpd="sng">
            <a:solidFill>
              <a:schemeClr val="accent1">
                <a:alpha val="40000"/>
              </a:schemeClr>
            </a:solidFill>
            <a:prstDash val="solid"/>
            <a:round/>
            <a:headEnd type="none" w="med" len="med"/>
            <a:tailEnd type="none" w="med" len="med"/>
          </a:ln>
        </p:spPr>
      </p:cxnSp>
      <p:sp>
        <p:nvSpPr>
          <p:cNvPr id="127" name="Shape 127"/>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8" name="Shape 128"/>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9" name="Shape 129"/>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u="none" strike="noStrike" cap="none" baseline="0">
                <a:solidFill>
                  <a:schemeClr val="lt1"/>
                </a:solidFill>
                <a:latin typeface="Questrial"/>
                <a:ea typeface="Questrial"/>
                <a:cs typeface="Questrial"/>
                <a:sym typeface="Questrial"/>
              </a:rPr>
              <a:t>‹#›</a:t>
            </a:fld>
            <a:endParaRPr lang="en-US" sz="2800" b="0" i="0" u="none" strike="noStrike" cap="none" baseline="0">
              <a:solidFill>
                <a:schemeClr val="lt1"/>
              </a:solidFill>
              <a:latin typeface="Questrial"/>
              <a:ea typeface="Questrial"/>
              <a:cs typeface="Questrial"/>
              <a:sym typeface="Quest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646110" y="452718"/>
            <a:ext cx="9404723" cy="1400530"/>
          </a:xfrm>
          <a:prstGeom prst="rect">
            <a:avLst/>
          </a:prstGeom>
          <a:noFill/>
          <a:ln>
            <a:noFill/>
          </a:ln>
        </p:spPr>
        <p:txBody>
          <a:bodyPr lIns="91425" tIns="91425" rIns="91425" bIns="91425" anchor="t" anchorCtr="0"/>
          <a:lstStyle>
            <a:lvl1pPr algn="l" rtl="0">
              <a:spcBef>
                <a:spcPts val="0"/>
              </a:spcBef>
              <a:buClr>
                <a:schemeClr val="lt2"/>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2" name="Shape 132"/>
          <p:cNvSpPr txBox="1">
            <a:spLocks noGrp="1"/>
          </p:cNvSpPr>
          <p:nvPr>
            <p:ph type="body" idx="1"/>
          </p:nvPr>
        </p:nvSpPr>
        <p:spPr>
          <a:xfrm rot="5400000">
            <a:off x="3478842" y="-322612"/>
            <a:ext cx="4195480" cy="8946541"/>
          </a:xfrm>
          <a:prstGeom prst="rect">
            <a:avLst/>
          </a:prstGeom>
          <a:noFill/>
          <a:ln>
            <a:noFill/>
          </a:ln>
        </p:spPr>
        <p:txBody>
          <a:bodyPr lIns="91425" tIns="91425" rIns="91425" bIns="91425" anchor="t" anchorCtr="0"/>
          <a:lstStyle>
            <a:lvl1pPr marL="342900" indent="-241300" algn="l" rtl="0">
              <a:spcBef>
                <a:spcPts val="1000"/>
              </a:spcBef>
              <a:spcAft>
                <a:spcPts val="0"/>
              </a:spcAft>
              <a:buClr>
                <a:schemeClr val="accent1"/>
              </a:buClr>
              <a:buFont typeface="Noto Symbol"/>
              <a:buChar char=""/>
              <a:defRPr/>
            </a:lvl1pPr>
            <a:lvl2pPr marL="742950" indent="-194309" algn="l" rtl="0">
              <a:spcBef>
                <a:spcPts val="1000"/>
              </a:spcBef>
              <a:spcAft>
                <a:spcPts val="0"/>
              </a:spcAft>
              <a:buClr>
                <a:schemeClr val="accent1"/>
              </a:buClr>
              <a:buFont typeface="Noto Symbol"/>
              <a:buChar char=""/>
              <a:defRPr/>
            </a:lvl2pPr>
            <a:lvl3pPr marL="1143000" indent="-147319" algn="l" rtl="0">
              <a:spcBef>
                <a:spcPts val="1000"/>
              </a:spcBef>
              <a:spcAft>
                <a:spcPts val="0"/>
              </a:spcAft>
              <a:buClr>
                <a:schemeClr val="accent1"/>
              </a:buClr>
              <a:buFont typeface="Noto Symbol"/>
              <a:buChar char=""/>
              <a:defRPr/>
            </a:lvl3pPr>
            <a:lvl4pPr marL="1600200" indent="-157480" algn="l" rtl="0">
              <a:spcBef>
                <a:spcPts val="1000"/>
              </a:spcBef>
              <a:spcAft>
                <a:spcPts val="0"/>
              </a:spcAft>
              <a:buClr>
                <a:schemeClr val="accent1"/>
              </a:buClr>
              <a:buFont typeface="Noto Symbol"/>
              <a:buChar char=""/>
              <a:defRPr/>
            </a:lvl4pPr>
            <a:lvl5pPr marL="2057400" indent="-157479" algn="l" rtl="0">
              <a:spcBef>
                <a:spcPts val="1000"/>
              </a:spcBef>
              <a:spcAft>
                <a:spcPts val="0"/>
              </a:spcAft>
              <a:buClr>
                <a:schemeClr val="accent1"/>
              </a:buClr>
              <a:buFont typeface="Noto Symbol"/>
              <a:buChar char=""/>
              <a:defRPr/>
            </a:lvl5pPr>
            <a:lvl6pPr marL="2514600" indent="-157479" algn="l" rtl="0">
              <a:spcBef>
                <a:spcPts val="1000"/>
              </a:spcBef>
              <a:spcAft>
                <a:spcPts val="0"/>
              </a:spcAft>
              <a:buClr>
                <a:schemeClr val="accent1"/>
              </a:buClr>
              <a:buFont typeface="Noto Symbol"/>
              <a:buChar char=""/>
              <a:defRPr/>
            </a:lvl6pPr>
            <a:lvl7pPr marL="2971800" indent="-157479" algn="l" rtl="0">
              <a:spcBef>
                <a:spcPts val="1000"/>
              </a:spcBef>
              <a:spcAft>
                <a:spcPts val="0"/>
              </a:spcAft>
              <a:buClr>
                <a:schemeClr val="accent1"/>
              </a:buClr>
              <a:buFont typeface="Noto Symbol"/>
              <a:buChar char=""/>
              <a:defRPr/>
            </a:lvl7pPr>
            <a:lvl8pPr marL="3429000" indent="-157479" algn="l" rtl="0">
              <a:spcBef>
                <a:spcPts val="1000"/>
              </a:spcBef>
              <a:spcAft>
                <a:spcPts val="0"/>
              </a:spcAft>
              <a:buClr>
                <a:schemeClr val="accent1"/>
              </a:buClr>
              <a:buFont typeface="Noto Symbol"/>
              <a:buChar char=""/>
              <a:defRPr/>
            </a:lvl8pPr>
            <a:lvl9pPr marL="3886200" indent="-157479" algn="l" rtl="0">
              <a:spcBef>
                <a:spcPts val="1000"/>
              </a:spcBef>
              <a:spcAft>
                <a:spcPts val="0"/>
              </a:spcAft>
              <a:buClr>
                <a:schemeClr val="accent1"/>
              </a:buClr>
              <a:buFont typeface="Noto Symbol"/>
              <a:buChar char=""/>
              <a:defRPr/>
            </a:lvl9pPr>
          </a:lstStyle>
          <a:p>
            <a:endParaRPr/>
          </a:p>
        </p:txBody>
      </p:sp>
      <p:sp>
        <p:nvSpPr>
          <p:cNvPr id="133" name="Shape 133"/>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4" name="Shape 134"/>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5" name="Shape 135"/>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u="none" strike="noStrike" cap="none" baseline="0">
                <a:solidFill>
                  <a:schemeClr val="lt1"/>
                </a:solidFill>
                <a:latin typeface="Questrial"/>
                <a:ea typeface="Questrial"/>
                <a:cs typeface="Questrial"/>
                <a:sym typeface="Questrial"/>
              </a:rPr>
              <a:t>‹#›</a:t>
            </a:fld>
            <a:endParaRPr lang="en-US" sz="2800" b="0" i="0" u="none" strike="noStrike" cap="none" baseline="0">
              <a:solidFill>
                <a:schemeClr val="lt1"/>
              </a:solidFill>
              <a:latin typeface="Questrial"/>
              <a:ea typeface="Questrial"/>
              <a:cs typeface="Questrial"/>
              <a:sym typeface="Quest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rot="5400000">
            <a:off x="6267450" y="2466974"/>
            <a:ext cx="5826124" cy="1752600"/>
          </a:xfrm>
          <a:prstGeom prst="rect">
            <a:avLst/>
          </a:prstGeom>
          <a:noFill/>
          <a:ln>
            <a:noFill/>
          </a:ln>
        </p:spPr>
        <p:txBody>
          <a:bodyPr lIns="91425" tIns="91425" rIns="91425" bIns="91425" anchor="b" anchorCtr="0"/>
          <a:lstStyle>
            <a:lvl1pPr algn="l" rtl="0">
              <a:spcBef>
                <a:spcPts val="0"/>
              </a:spcBef>
              <a:buClr>
                <a:schemeClr val="lt2"/>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8" name="Shape 138"/>
          <p:cNvSpPr txBox="1">
            <a:spLocks noGrp="1"/>
          </p:cNvSpPr>
          <p:nvPr>
            <p:ph type="body" idx="1"/>
          </p:nvPr>
        </p:nvSpPr>
        <p:spPr>
          <a:xfrm rot="5400000">
            <a:off x="1679574" y="-139698"/>
            <a:ext cx="5368924" cy="7423149"/>
          </a:xfrm>
          <a:prstGeom prst="rect">
            <a:avLst/>
          </a:prstGeom>
          <a:noFill/>
          <a:ln>
            <a:noFill/>
          </a:ln>
        </p:spPr>
        <p:txBody>
          <a:bodyPr lIns="91425" tIns="91425" rIns="91425" bIns="91425" anchor="t" anchorCtr="0"/>
          <a:lstStyle>
            <a:lvl1pPr marL="342900" indent="-241300" algn="l" rtl="0">
              <a:spcBef>
                <a:spcPts val="1000"/>
              </a:spcBef>
              <a:spcAft>
                <a:spcPts val="0"/>
              </a:spcAft>
              <a:buClr>
                <a:schemeClr val="accent1"/>
              </a:buClr>
              <a:buFont typeface="Noto Symbol"/>
              <a:buChar char=""/>
              <a:defRPr/>
            </a:lvl1pPr>
            <a:lvl2pPr marL="742950" indent="-194309" algn="l" rtl="0">
              <a:spcBef>
                <a:spcPts val="1000"/>
              </a:spcBef>
              <a:spcAft>
                <a:spcPts val="0"/>
              </a:spcAft>
              <a:buClr>
                <a:schemeClr val="accent1"/>
              </a:buClr>
              <a:buFont typeface="Noto Symbol"/>
              <a:buChar char=""/>
              <a:defRPr/>
            </a:lvl2pPr>
            <a:lvl3pPr marL="1143000" indent="-147319" algn="l" rtl="0">
              <a:spcBef>
                <a:spcPts val="1000"/>
              </a:spcBef>
              <a:spcAft>
                <a:spcPts val="0"/>
              </a:spcAft>
              <a:buClr>
                <a:schemeClr val="accent1"/>
              </a:buClr>
              <a:buFont typeface="Noto Symbol"/>
              <a:buChar char=""/>
              <a:defRPr/>
            </a:lvl3pPr>
            <a:lvl4pPr marL="1600200" indent="-157480" algn="l" rtl="0">
              <a:spcBef>
                <a:spcPts val="1000"/>
              </a:spcBef>
              <a:spcAft>
                <a:spcPts val="0"/>
              </a:spcAft>
              <a:buClr>
                <a:schemeClr val="accent1"/>
              </a:buClr>
              <a:buFont typeface="Noto Symbol"/>
              <a:buChar char=""/>
              <a:defRPr/>
            </a:lvl4pPr>
            <a:lvl5pPr marL="2057400" indent="-157479" algn="l" rtl="0">
              <a:spcBef>
                <a:spcPts val="1000"/>
              </a:spcBef>
              <a:spcAft>
                <a:spcPts val="0"/>
              </a:spcAft>
              <a:buClr>
                <a:schemeClr val="accent1"/>
              </a:buClr>
              <a:buFont typeface="Noto Symbol"/>
              <a:buChar char=""/>
              <a:defRPr/>
            </a:lvl5pPr>
            <a:lvl6pPr marL="2514600" indent="-157479" algn="l" rtl="0">
              <a:spcBef>
                <a:spcPts val="1000"/>
              </a:spcBef>
              <a:spcAft>
                <a:spcPts val="0"/>
              </a:spcAft>
              <a:buClr>
                <a:schemeClr val="accent1"/>
              </a:buClr>
              <a:buFont typeface="Noto Symbol"/>
              <a:buChar char=""/>
              <a:defRPr/>
            </a:lvl6pPr>
            <a:lvl7pPr marL="2971800" indent="-157479" algn="l" rtl="0">
              <a:spcBef>
                <a:spcPts val="1000"/>
              </a:spcBef>
              <a:spcAft>
                <a:spcPts val="0"/>
              </a:spcAft>
              <a:buClr>
                <a:schemeClr val="accent1"/>
              </a:buClr>
              <a:buFont typeface="Noto Symbol"/>
              <a:buChar char=""/>
              <a:defRPr/>
            </a:lvl7pPr>
            <a:lvl8pPr marL="3429000" indent="-157479" algn="l" rtl="0">
              <a:spcBef>
                <a:spcPts val="1000"/>
              </a:spcBef>
              <a:spcAft>
                <a:spcPts val="0"/>
              </a:spcAft>
              <a:buClr>
                <a:schemeClr val="accent1"/>
              </a:buClr>
              <a:buFont typeface="Noto Symbol"/>
              <a:buChar char=""/>
              <a:defRPr/>
            </a:lvl8pPr>
            <a:lvl9pPr marL="3886200" indent="-157479" algn="l" rtl="0">
              <a:spcBef>
                <a:spcPts val="1000"/>
              </a:spcBef>
              <a:spcAft>
                <a:spcPts val="0"/>
              </a:spcAft>
              <a:buClr>
                <a:schemeClr val="accent1"/>
              </a:buClr>
              <a:buFont typeface="Noto Symbol"/>
              <a:buChar char=""/>
              <a:defRPr/>
            </a:lvl9pPr>
          </a:lstStyle>
          <a:p>
            <a:endParaRPr/>
          </a:p>
        </p:txBody>
      </p:sp>
      <p:sp>
        <p:nvSpPr>
          <p:cNvPr id="139" name="Shape 139"/>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40" name="Shape 140"/>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41" name="Shape 141"/>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u="none" strike="noStrike" cap="none" baseline="0">
                <a:solidFill>
                  <a:schemeClr val="lt1"/>
                </a:solidFill>
                <a:latin typeface="Questrial"/>
                <a:ea typeface="Questrial"/>
                <a:cs typeface="Questrial"/>
                <a:sym typeface="Questrial"/>
              </a:rPr>
              <a:t>‹#›</a:t>
            </a:fld>
            <a:endParaRPr lang="en-US" sz="2800" b="0" i="0" u="none" strike="noStrike" cap="none" baseline="0">
              <a:solidFill>
                <a:schemeClr val="lt1"/>
              </a:solidFill>
              <a:latin typeface="Questrial"/>
              <a:ea typeface="Questrial"/>
              <a:cs typeface="Questrial"/>
              <a:sym typeface="Quest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646110" y="452718"/>
            <a:ext cx="9404723" cy="1400530"/>
          </a:xfrm>
          <a:prstGeom prst="rect">
            <a:avLst/>
          </a:prstGeom>
          <a:noFill/>
          <a:ln>
            <a:noFill/>
          </a:ln>
        </p:spPr>
        <p:txBody>
          <a:bodyPr lIns="91425" tIns="91425" rIns="91425" bIns="91425" anchor="t" anchorCtr="0"/>
          <a:lstStyle>
            <a:lvl1pPr algn="l" rtl="0">
              <a:spcBef>
                <a:spcPts val="0"/>
              </a:spcBef>
              <a:buClr>
                <a:schemeClr val="lt2"/>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1103312" y="2052917"/>
            <a:ext cx="8946541" cy="4195480"/>
          </a:xfrm>
          <a:prstGeom prst="rect">
            <a:avLst/>
          </a:prstGeom>
          <a:noFill/>
          <a:ln>
            <a:noFill/>
          </a:ln>
        </p:spPr>
        <p:txBody>
          <a:bodyPr lIns="91425" tIns="91425" rIns="91425" bIns="91425" anchor="t" anchorCtr="0"/>
          <a:lstStyle>
            <a:lvl1pPr marL="342900" indent="-241300" algn="l" rtl="0">
              <a:spcBef>
                <a:spcPts val="1000"/>
              </a:spcBef>
              <a:spcAft>
                <a:spcPts val="0"/>
              </a:spcAft>
              <a:buClr>
                <a:schemeClr val="accent1"/>
              </a:buClr>
              <a:buFont typeface="Noto Symbol"/>
              <a:buChar char=""/>
              <a:defRPr/>
            </a:lvl1pPr>
            <a:lvl2pPr marL="742950" indent="-194309" algn="l" rtl="0">
              <a:spcBef>
                <a:spcPts val="1000"/>
              </a:spcBef>
              <a:spcAft>
                <a:spcPts val="0"/>
              </a:spcAft>
              <a:buClr>
                <a:schemeClr val="accent1"/>
              </a:buClr>
              <a:buFont typeface="Noto Symbol"/>
              <a:buChar char=""/>
              <a:defRPr/>
            </a:lvl2pPr>
            <a:lvl3pPr marL="1143000" indent="-147319" algn="l" rtl="0">
              <a:spcBef>
                <a:spcPts val="1000"/>
              </a:spcBef>
              <a:spcAft>
                <a:spcPts val="0"/>
              </a:spcAft>
              <a:buClr>
                <a:schemeClr val="accent1"/>
              </a:buClr>
              <a:buFont typeface="Noto Symbol"/>
              <a:buChar char=""/>
              <a:defRPr/>
            </a:lvl3pPr>
            <a:lvl4pPr marL="1600200" indent="-157480" algn="l" rtl="0">
              <a:spcBef>
                <a:spcPts val="1000"/>
              </a:spcBef>
              <a:spcAft>
                <a:spcPts val="0"/>
              </a:spcAft>
              <a:buClr>
                <a:schemeClr val="accent1"/>
              </a:buClr>
              <a:buFont typeface="Noto Symbol"/>
              <a:buChar char=""/>
              <a:defRPr/>
            </a:lvl4pPr>
            <a:lvl5pPr marL="2057400" indent="-157479" algn="l" rtl="0">
              <a:spcBef>
                <a:spcPts val="1000"/>
              </a:spcBef>
              <a:spcAft>
                <a:spcPts val="0"/>
              </a:spcAft>
              <a:buClr>
                <a:schemeClr val="accent1"/>
              </a:buClr>
              <a:buFont typeface="Noto Symbol"/>
              <a:buChar char=""/>
              <a:defRPr/>
            </a:lvl5pPr>
            <a:lvl6pPr marL="2514600" indent="-157479" algn="l" rtl="0">
              <a:spcBef>
                <a:spcPts val="1000"/>
              </a:spcBef>
              <a:spcAft>
                <a:spcPts val="0"/>
              </a:spcAft>
              <a:buClr>
                <a:schemeClr val="accent1"/>
              </a:buClr>
              <a:buFont typeface="Noto Symbol"/>
              <a:buChar char=""/>
              <a:defRPr/>
            </a:lvl6pPr>
            <a:lvl7pPr marL="2971800" indent="-157479" algn="l" rtl="0">
              <a:spcBef>
                <a:spcPts val="1000"/>
              </a:spcBef>
              <a:spcAft>
                <a:spcPts val="0"/>
              </a:spcAft>
              <a:buClr>
                <a:schemeClr val="accent1"/>
              </a:buClr>
              <a:buFont typeface="Noto Symbol"/>
              <a:buChar char=""/>
              <a:defRPr/>
            </a:lvl7pPr>
            <a:lvl8pPr marL="3429000" indent="-157479" algn="l" rtl="0">
              <a:spcBef>
                <a:spcPts val="1000"/>
              </a:spcBef>
              <a:spcAft>
                <a:spcPts val="0"/>
              </a:spcAft>
              <a:buClr>
                <a:schemeClr val="accent1"/>
              </a:buClr>
              <a:buFont typeface="Noto Symbol"/>
              <a:buChar char=""/>
              <a:defRPr/>
            </a:lvl8pPr>
            <a:lvl9pPr marL="3886200" indent="-157479" algn="l" rtl="0">
              <a:spcBef>
                <a:spcPts val="1000"/>
              </a:spcBef>
              <a:spcAft>
                <a:spcPts val="0"/>
              </a:spcAft>
              <a:buClr>
                <a:schemeClr val="accent1"/>
              </a:buClr>
              <a:buFont typeface="Noto Symbol"/>
              <a:buChar char=""/>
              <a:defRPr/>
            </a:lvl9pPr>
          </a:lstStyle>
          <a:p>
            <a:endParaRPr/>
          </a:p>
        </p:txBody>
      </p:sp>
      <p:sp>
        <p:nvSpPr>
          <p:cNvPr id="25" name="Shape 25"/>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6" name="Shape 26"/>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7" name="Shape 27"/>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u="none" strike="noStrike" cap="none" baseline="0">
                <a:solidFill>
                  <a:schemeClr val="lt1"/>
                </a:solidFill>
                <a:latin typeface="Questrial"/>
                <a:ea typeface="Questrial"/>
                <a:cs typeface="Questrial"/>
                <a:sym typeface="Questrial"/>
              </a:rPr>
              <a:t>‹#›</a:t>
            </a:fld>
            <a:endParaRPr lang="en-US" sz="2800" b="0" i="0" u="none" strike="noStrike" cap="none" baseline="0">
              <a:solidFill>
                <a:schemeClr val="lt1"/>
              </a:solidFill>
              <a:latin typeface="Questrial"/>
              <a:ea typeface="Questrial"/>
              <a:cs typeface="Questrial"/>
              <a:sym typeface="Quest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154955" y="2861733"/>
            <a:ext cx="8825657" cy="1915646"/>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1"/>
          </p:nvPr>
        </p:nvSpPr>
        <p:spPr>
          <a:xfrm>
            <a:off x="1154954" y="4777380"/>
            <a:ext cx="8825657" cy="860399"/>
          </a:xfrm>
          <a:prstGeom prst="rect">
            <a:avLst/>
          </a:prstGeom>
          <a:noFill/>
          <a:ln>
            <a:noFill/>
          </a:ln>
        </p:spPr>
        <p:txBody>
          <a:bodyPr lIns="91425" tIns="91425" rIns="91425" bIns="91425" anchor="t" anchorCtr="0"/>
          <a:lstStyle>
            <a:lvl1pPr marL="0" indent="0" algn="l" rtl="0">
              <a:spcBef>
                <a:spcPts val="0"/>
              </a:spcBef>
              <a:buClr>
                <a:schemeClr val="accent1"/>
              </a:buClr>
              <a:buFont typeface="Questrial"/>
              <a:buNone/>
              <a:defRPr/>
            </a:lvl1pPr>
            <a:lvl2pPr marL="457200" indent="0" rtl="0">
              <a:spcBef>
                <a:spcPts val="0"/>
              </a:spcBef>
              <a:buClr>
                <a:schemeClr val="lt1"/>
              </a:buClr>
              <a:buFont typeface="Questrial"/>
              <a:buNone/>
              <a:defRPr/>
            </a:lvl2pPr>
            <a:lvl3pPr marL="914400" indent="0" rtl="0">
              <a:spcBef>
                <a:spcPts val="0"/>
              </a:spcBef>
              <a:buClr>
                <a:schemeClr val="lt1"/>
              </a:buClr>
              <a:buFont typeface="Questrial"/>
              <a:buNone/>
              <a:defRPr/>
            </a:lvl3pPr>
            <a:lvl4pPr marL="1371600" indent="0" rtl="0">
              <a:spcBef>
                <a:spcPts val="0"/>
              </a:spcBef>
              <a:buClr>
                <a:schemeClr val="lt1"/>
              </a:buClr>
              <a:buFont typeface="Questrial"/>
              <a:buNone/>
              <a:defRPr/>
            </a:lvl4pPr>
            <a:lvl5pPr marL="1828800" indent="0" rtl="0">
              <a:spcBef>
                <a:spcPts val="0"/>
              </a:spcBef>
              <a:buClr>
                <a:schemeClr val="lt1"/>
              </a:buClr>
              <a:buFont typeface="Questrial"/>
              <a:buNone/>
              <a:defRPr/>
            </a:lvl5pPr>
            <a:lvl6pPr marL="2286000" indent="0" rtl="0">
              <a:spcBef>
                <a:spcPts val="0"/>
              </a:spcBef>
              <a:buClr>
                <a:schemeClr val="lt1"/>
              </a:buClr>
              <a:buFont typeface="Questrial"/>
              <a:buNone/>
              <a:defRPr/>
            </a:lvl6pPr>
            <a:lvl7pPr marL="2743200" indent="0" rtl="0">
              <a:spcBef>
                <a:spcPts val="0"/>
              </a:spcBef>
              <a:buClr>
                <a:schemeClr val="lt1"/>
              </a:buClr>
              <a:buFont typeface="Questrial"/>
              <a:buNone/>
              <a:defRPr/>
            </a:lvl7pPr>
            <a:lvl8pPr marL="3200400" indent="0" rtl="0">
              <a:spcBef>
                <a:spcPts val="0"/>
              </a:spcBef>
              <a:buClr>
                <a:schemeClr val="lt1"/>
              </a:buClr>
              <a:buFont typeface="Questrial"/>
              <a:buNone/>
              <a:defRPr/>
            </a:lvl8pPr>
            <a:lvl9pPr marL="3657600" indent="0" rtl="0">
              <a:spcBef>
                <a:spcPts val="0"/>
              </a:spcBef>
              <a:buClr>
                <a:schemeClr val="lt1"/>
              </a:buClr>
              <a:buFont typeface="Questrial"/>
              <a:buNone/>
              <a:defRPr/>
            </a:lvl9pPr>
          </a:lstStyle>
          <a:p>
            <a:endParaRPr/>
          </a:p>
        </p:txBody>
      </p:sp>
      <p:sp>
        <p:nvSpPr>
          <p:cNvPr id="31" name="Shape 31"/>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2" name="Shape 32"/>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3" name="Shape 33"/>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u="none" strike="noStrike" cap="none" baseline="0">
                <a:solidFill>
                  <a:schemeClr val="lt1"/>
                </a:solidFill>
                <a:latin typeface="Questrial"/>
                <a:ea typeface="Questrial"/>
                <a:cs typeface="Questrial"/>
                <a:sym typeface="Questrial"/>
              </a:rPr>
              <a:t>‹#›</a:t>
            </a:fld>
            <a:endParaRPr lang="en-US" sz="2800" b="0" i="0" u="none" strike="noStrike" cap="none" baseline="0">
              <a:solidFill>
                <a:schemeClr val="lt1"/>
              </a:solidFill>
              <a:latin typeface="Questrial"/>
              <a:ea typeface="Questrial"/>
              <a:cs typeface="Questrial"/>
              <a:sym typeface="Quest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646110" y="452718"/>
            <a:ext cx="9404723" cy="1400530"/>
          </a:xfrm>
          <a:prstGeom prst="rect">
            <a:avLst/>
          </a:prstGeom>
          <a:noFill/>
          <a:ln>
            <a:noFill/>
          </a:ln>
        </p:spPr>
        <p:txBody>
          <a:bodyPr lIns="91425" tIns="91425" rIns="91425" bIns="91425" anchor="t" anchorCtr="0"/>
          <a:lstStyle>
            <a:lvl1pPr algn="l" rtl="0">
              <a:spcBef>
                <a:spcPts val="0"/>
              </a:spcBef>
              <a:buClr>
                <a:schemeClr val="lt2"/>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body" idx="1"/>
          </p:nvPr>
        </p:nvSpPr>
        <p:spPr>
          <a:xfrm>
            <a:off x="1103312" y="2060575"/>
            <a:ext cx="4396339" cy="41957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7" name="Shape 37"/>
          <p:cNvSpPr txBox="1">
            <a:spLocks noGrp="1"/>
          </p:cNvSpPr>
          <p:nvPr>
            <p:ph type="body" idx="2"/>
          </p:nvPr>
        </p:nvSpPr>
        <p:spPr>
          <a:xfrm>
            <a:off x="5654492" y="2056091"/>
            <a:ext cx="4396340" cy="420024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8" name="Shape 38"/>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9" name="Shape 39"/>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0" name="Shape 40"/>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u="none" strike="noStrike" cap="none" baseline="0">
                <a:solidFill>
                  <a:schemeClr val="lt1"/>
                </a:solidFill>
                <a:latin typeface="Questrial"/>
                <a:ea typeface="Questrial"/>
                <a:cs typeface="Questrial"/>
                <a:sym typeface="Questrial"/>
              </a:rPr>
              <a:t>‹#›</a:t>
            </a:fld>
            <a:endParaRPr lang="en-US" sz="2800" b="0" i="0" u="none" strike="noStrike" cap="none" baseline="0">
              <a:solidFill>
                <a:schemeClr val="lt1"/>
              </a:solidFill>
              <a:latin typeface="Questrial"/>
              <a:ea typeface="Questrial"/>
              <a:cs typeface="Questrial"/>
              <a:sym typeface="Quest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646110" y="452718"/>
            <a:ext cx="9404723" cy="140053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body" idx="1"/>
          </p:nvPr>
        </p:nvSpPr>
        <p:spPr>
          <a:xfrm>
            <a:off x="1103312" y="1905000"/>
            <a:ext cx="4396337" cy="576262"/>
          </a:xfrm>
          <a:prstGeom prst="rect">
            <a:avLst/>
          </a:prstGeom>
          <a:noFill/>
          <a:ln>
            <a:noFill/>
          </a:ln>
        </p:spPr>
        <p:txBody>
          <a:bodyPr lIns="91425" tIns="91425" rIns="91425" bIns="91425" anchor="b" anchorCtr="0"/>
          <a:lstStyle>
            <a:lvl1pPr marL="0" indent="0" rtl="0">
              <a:spcBef>
                <a:spcPts val="0"/>
              </a:spcBef>
              <a:buClr>
                <a:schemeClr val="accent1"/>
              </a:buClr>
              <a:buFont typeface="Questrial"/>
              <a:buNone/>
              <a:defRPr/>
            </a:lvl1pPr>
            <a:lvl2pPr marL="457200" indent="0" rtl="0">
              <a:spcBef>
                <a:spcPts val="0"/>
              </a:spcBef>
              <a:buFont typeface="Questrial"/>
              <a:buNone/>
              <a:defRPr/>
            </a:lvl2pPr>
            <a:lvl3pPr marL="914400" indent="0" rtl="0">
              <a:spcBef>
                <a:spcPts val="0"/>
              </a:spcBef>
              <a:buFont typeface="Questrial"/>
              <a:buNone/>
              <a:defRPr/>
            </a:lvl3pPr>
            <a:lvl4pPr marL="1371600" indent="0" rtl="0">
              <a:spcBef>
                <a:spcPts val="0"/>
              </a:spcBef>
              <a:buFont typeface="Questrial"/>
              <a:buNone/>
              <a:defRPr/>
            </a:lvl4pPr>
            <a:lvl5pPr marL="1828800" indent="0" rtl="0">
              <a:spcBef>
                <a:spcPts val="0"/>
              </a:spcBef>
              <a:buFont typeface="Questrial"/>
              <a:buNone/>
              <a:defRPr/>
            </a:lvl5pPr>
            <a:lvl6pPr marL="2286000" indent="0" rtl="0">
              <a:spcBef>
                <a:spcPts val="0"/>
              </a:spcBef>
              <a:buFont typeface="Questrial"/>
              <a:buNone/>
              <a:defRPr/>
            </a:lvl6pPr>
            <a:lvl7pPr marL="2743200" indent="0" rtl="0">
              <a:spcBef>
                <a:spcPts val="0"/>
              </a:spcBef>
              <a:buFont typeface="Questrial"/>
              <a:buNone/>
              <a:defRPr/>
            </a:lvl7pPr>
            <a:lvl8pPr marL="3200400" indent="0" rtl="0">
              <a:spcBef>
                <a:spcPts val="0"/>
              </a:spcBef>
              <a:buFont typeface="Questrial"/>
              <a:buNone/>
              <a:defRPr/>
            </a:lvl8pPr>
            <a:lvl9pPr marL="3657600" indent="0" rtl="0">
              <a:spcBef>
                <a:spcPts val="0"/>
              </a:spcBef>
              <a:buFont typeface="Questrial"/>
              <a:buNone/>
              <a:defRPr/>
            </a:lvl9pPr>
          </a:lstStyle>
          <a:p>
            <a:endParaRPr/>
          </a:p>
        </p:txBody>
      </p:sp>
      <p:sp>
        <p:nvSpPr>
          <p:cNvPr id="44" name="Shape 44"/>
          <p:cNvSpPr txBox="1">
            <a:spLocks noGrp="1"/>
          </p:cNvSpPr>
          <p:nvPr>
            <p:ph type="body" idx="2"/>
          </p:nvPr>
        </p:nvSpPr>
        <p:spPr>
          <a:xfrm>
            <a:off x="1103312" y="2514600"/>
            <a:ext cx="4396339" cy="374173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body" idx="3"/>
          </p:nvPr>
        </p:nvSpPr>
        <p:spPr>
          <a:xfrm>
            <a:off x="5654494" y="1905000"/>
            <a:ext cx="4396339" cy="576262"/>
          </a:xfrm>
          <a:prstGeom prst="rect">
            <a:avLst/>
          </a:prstGeom>
          <a:noFill/>
          <a:ln>
            <a:noFill/>
          </a:ln>
        </p:spPr>
        <p:txBody>
          <a:bodyPr lIns="91425" tIns="91425" rIns="91425" bIns="91425" anchor="b" anchorCtr="0"/>
          <a:lstStyle>
            <a:lvl1pPr marL="0" indent="0" rtl="0">
              <a:spcBef>
                <a:spcPts val="0"/>
              </a:spcBef>
              <a:buClr>
                <a:schemeClr val="accent1"/>
              </a:buClr>
              <a:buFont typeface="Questrial"/>
              <a:buNone/>
              <a:defRPr/>
            </a:lvl1pPr>
            <a:lvl2pPr marL="457200" indent="0" rtl="0">
              <a:spcBef>
                <a:spcPts val="0"/>
              </a:spcBef>
              <a:buFont typeface="Questrial"/>
              <a:buNone/>
              <a:defRPr/>
            </a:lvl2pPr>
            <a:lvl3pPr marL="914400" indent="0" rtl="0">
              <a:spcBef>
                <a:spcPts val="0"/>
              </a:spcBef>
              <a:buFont typeface="Questrial"/>
              <a:buNone/>
              <a:defRPr/>
            </a:lvl3pPr>
            <a:lvl4pPr marL="1371600" indent="0" rtl="0">
              <a:spcBef>
                <a:spcPts val="0"/>
              </a:spcBef>
              <a:buFont typeface="Questrial"/>
              <a:buNone/>
              <a:defRPr/>
            </a:lvl4pPr>
            <a:lvl5pPr marL="1828800" indent="0" rtl="0">
              <a:spcBef>
                <a:spcPts val="0"/>
              </a:spcBef>
              <a:buFont typeface="Questrial"/>
              <a:buNone/>
              <a:defRPr/>
            </a:lvl5pPr>
            <a:lvl6pPr marL="2286000" indent="0" rtl="0">
              <a:spcBef>
                <a:spcPts val="0"/>
              </a:spcBef>
              <a:buFont typeface="Questrial"/>
              <a:buNone/>
              <a:defRPr/>
            </a:lvl6pPr>
            <a:lvl7pPr marL="2743200" indent="0" rtl="0">
              <a:spcBef>
                <a:spcPts val="0"/>
              </a:spcBef>
              <a:buFont typeface="Questrial"/>
              <a:buNone/>
              <a:defRPr/>
            </a:lvl7pPr>
            <a:lvl8pPr marL="3200400" indent="0" rtl="0">
              <a:spcBef>
                <a:spcPts val="0"/>
              </a:spcBef>
              <a:buFont typeface="Questrial"/>
              <a:buNone/>
              <a:defRPr/>
            </a:lvl8pPr>
            <a:lvl9pPr marL="3657600" indent="0" rtl="0">
              <a:spcBef>
                <a:spcPts val="0"/>
              </a:spcBef>
              <a:buFont typeface="Questrial"/>
              <a:buNone/>
              <a:defRPr/>
            </a:lvl9pPr>
          </a:lstStyle>
          <a:p>
            <a:endParaRPr/>
          </a:p>
        </p:txBody>
      </p:sp>
      <p:sp>
        <p:nvSpPr>
          <p:cNvPr id="46" name="Shape 46"/>
          <p:cNvSpPr txBox="1">
            <a:spLocks noGrp="1"/>
          </p:cNvSpPr>
          <p:nvPr>
            <p:ph type="body" idx="4"/>
          </p:nvPr>
        </p:nvSpPr>
        <p:spPr>
          <a:xfrm>
            <a:off x="5654494" y="2514600"/>
            <a:ext cx="4396339" cy="374173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7" name="Shape 47"/>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8" name="Shape 48"/>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9" name="Shape 49"/>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u="none" strike="noStrike" cap="none" baseline="0">
                <a:solidFill>
                  <a:schemeClr val="lt1"/>
                </a:solidFill>
                <a:latin typeface="Questrial"/>
                <a:ea typeface="Questrial"/>
                <a:cs typeface="Questrial"/>
                <a:sym typeface="Questrial"/>
              </a:rPr>
              <a:t>‹#›</a:t>
            </a:fld>
            <a:endParaRPr lang="en-US" sz="2800" b="0" i="0" u="none" strike="noStrike" cap="none" baseline="0">
              <a:solidFill>
                <a:schemeClr val="lt1"/>
              </a:solidFill>
              <a:latin typeface="Questrial"/>
              <a:ea typeface="Questrial"/>
              <a:cs typeface="Questrial"/>
              <a:sym typeface="Quest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46110" y="452718"/>
            <a:ext cx="9404723" cy="1400530"/>
          </a:xfrm>
          <a:prstGeom prst="rect">
            <a:avLst/>
          </a:prstGeom>
          <a:noFill/>
          <a:ln>
            <a:noFill/>
          </a:ln>
        </p:spPr>
        <p:txBody>
          <a:bodyPr lIns="91425" tIns="91425" rIns="91425" bIns="91425" anchor="t" anchorCtr="0"/>
          <a:lstStyle>
            <a:lvl1pPr algn="l" rtl="0">
              <a:spcBef>
                <a:spcPts val="0"/>
              </a:spcBef>
              <a:buClr>
                <a:schemeClr val="lt2"/>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2" name="Shape 52"/>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3" name="Shape 53"/>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4" name="Shape 54"/>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u="none" strike="noStrike" cap="none" baseline="0">
                <a:solidFill>
                  <a:schemeClr val="lt1"/>
                </a:solidFill>
                <a:latin typeface="Questrial"/>
                <a:ea typeface="Questrial"/>
                <a:cs typeface="Questrial"/>
                <a:sym typeface="Questrial"/>
              </a:rPr>
              <a:t>‹#›</a:t>
            </a:fld>
            <a:endParaRPr lang="en-US" sz="2800" b="0" i="0" u="none" strike="noStrike" cap="none" baseline="0">
              <a:solidFill>
                <a:schemeClr val="lt1"/>
              </a:solidFill>
              <a:latin typeface="Questrial"/>
              <a:ea typeface="Questrial"/>
              <a:cs typeface="Questrial"/>
              <a:sym typeface="Quest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sp>
        <p:nvSpPr>
          <p:cNvPr id="56" name="Shape 56"/>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7" name="Shape 57"/>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8" name="Shape 58"/>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u="none" strike="noStrike" cap="none" baseline="0">
                <a:solidFill>
                  <a:schemeClr val="lt1"/>
                </a:solidFill>
                <a:latin typeface="Questrial"/>
                <a:ea typeface="Questrial"/>
                <a:cs typeface="Questrial"/>
                <a:sym typeface="Questrial"/>
              </a:rPr>
              <a:t>‹#›</a:t>
            </a:fld>
            <a:endParaRPr lang="en-US" sz="2800" b="0" i="0" u="none" strike="noStrike" cap="none" baseline="0">
              <a:solidFill>
                <a:schemeClr val="lt1"/>
              </a:solidFill>
              <a:latin typeface="Questrial"/>
              <a:ea typeface="Questrial"/>
              <a:cs typeface="Questrial"/>
              <a:sym typeface="Quest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154954" y="1447800"/>
            <a:ext cx="3401063" cy="1447800"/>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1" name="Shape 61"/>
          <p:cNvSpPr txBox="1">
            <a:spLocks noGrp="1"/>
          </p:cNvSpPr>
          <p:nvPr>
            <p:ph type="body" idx="1"/>
          </p:nvPr>
        </p:nvSpPr>
        <p:spPr>
          <a:xfrm>
            <a:off x="4784616" y="1447800"/>
            <a:ext cx="5195997" cy="4572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2" name="Shape 62"/>
          <p:cNvSpPr txBox="1">
            <a:spLocks noGrp="1"/>
          </p:cNvSpPr>
          <p:nvPr>
            <p:ph type="body" idx="2"/>
          </p:nvPr>
        </p:nvSpPr>
        <p:spPr>
          <a:xfrm>
            <a:off x="1154954" y="3129280"/>
            <a:ext cx="3401062" cy="2895598"/>
          </a:xfrm>
          <a:prstGeom prst="rect">
            <a:avLst/>
          </a:prstGeom>
          <a:noFill/>
          <a:ln>
            <a:noFill/>
          </a:ln>
        </p:spPr>
        <p:txBody>
          <a:bodyPr lIns="91425" tIns="91425" rIns="91425" bIns="91425" anchor="t" anchorCtr="0"/>
          <a:lstStyle>
            <a:lvl1pPr marL="0" indent="0" rtl="0">
              <a:spcBef>
                <a:spcPts val="0"/>
              </a:spcBef>
              <a:buFont typeface="Questrial"/>
              <a:buNone/>
              <a:defRPr/>
            </a:lvl1pPr>
            <a:lvl2pPr marL="457200" indent="0" rtl="0">
              <a:spcBef>
                <a:spcPts val="0"/>
              </a:spcBef>
              <a:buFont typeface="Questrial"/>
              <a:buNone/>
              <a:defRPr/>
            </a:lvl2pPr>
            <a:lvl3pPr marL="914400" indent="0" rtl="0">
              <a:spcBef>
                <a:spcPts val="0"/>
              </a:spcBef>
              <a:buFont typeface="Questrial"/>
              <a:buNone/>
              <a:defRPr/>
            </a:lvl3pPr>
            <a:lvl4pPr marL="1371600" indent="0" rtl="0">
              <a:spcBef>
                <a:spcPts val="0"/>
              </a:spcBef>
              <a:buFont typeface="Questrial"/>
              <a:buNone/>
              <a:defRPr/>
            </a:lvl4pPr>
            <a:lvl5pPr marL="1828800" indent="0" rtl="0">
              <a:spcBef>
                <a:spcPts val="0"/>
              </a:spcBef>
              <a:buFont typeface="Questrial"/>
              <a:buNone/>
              <a:defRPr/>
            </a:lvl5pPr>
            <a:lvl6pPr marL="2286000" indent="0" rtl="0">
              <a:spcBef>
                <a:spcPts val="0"/>
              </a:spcBef>
              <a:buFont typeface="Questrial"/>
              <a:buNone/>
              <a:defRPr/>
            </a:lvl6pPr>
            <a:lvl7pPr marL="2743200" indent="0" rtl="0">
              <a:spcBef>
                <a:spcPts val="0"/>
              </a:spcBef>
              <a:buFont typeface="Questrial"/>
              <a:buNone/>
              <a:defRPr/>
            </a:lvl7pPr>
            <a:lvl8pPr marL="3200400" indent="0" rtl="0">
              <a:spcBef>
                <a:spcPts val="0"/>
              </a:spcBef>
              <a:buFont typeface="Questrial"/>
              <a:buNone/>
              <a:defRPr/>
            </a:lvl8pPr>
            <a:lvl9pPr marL="3657600" indent="0" rtl="0">
              <a:spcBef>
                <a:spcPts val="0"/>
              </a:spcBef>
              <a:buFont typeface="Questrial"/>
              <a:buNone/>
              <a:defRPr/>
            </a:lvl9pPr>
          </a:lstStyle>
          <a:p>
            <a:endParaRPr/>
          </a:p>
        </p:txBody>
      </p:sp>
      <p:sp>
        <p:nvSpPr>
          <p:cNvPr id="63" name="Shape 63"/>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4" name="Shape 64"/>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5" name="Shape 65"/>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u="none" strike="noStrike" cap="none" baseline="0">
                <a:solidFill>
                  <a:schemeClr val="lt1"/>
                </a:solidFill>
                <a:latin typeface="Questrial"/>
                <a:ea typeface="Questrial"/>
                <a:cs typeface="Questrial"/>
                <a:sym typeface="Questrial"/>
              </a:rPr>
              <a:t>‹#›</a:t>
            </a:fld>
            <a:endParaRPr lang="en-US" sz="2800" b="0" i="0" u="none" strike="noStrike" cap="none" baseline="0">
              <a:solidFill>
                <a:schemeClr val="lt1"/>
              </a:solidFill>
              <a:latin typeface="Questrial"/>
              <a:ea typeface="Questrial"/>
              <a:cs typeface="Questrial"/>
              <a:sym typeface="Quest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1153907" y="1854191"/>
            <a:ext cx="5092905" cy="1574808"/>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8" name="Shape 68"/>
          <p:cNvSpPr>
            <a:spLocks noGrp="1"/>
          </p:cNvSpPr>
          <p:nvPr>
            <p:ph type="pic" idx="2"/>
          </p:nvPr>
        </p:nvSpPr>
        <p:spPr>
          <a:xfrm>
            <a:off x="6949546" y="1143000"/>
            <a:ext cx="3200399" cy="4572000"/>
          </a:xfrm>
          <a:prstGeom prst="roundRect">
            <a:avLst>
              <a:gd name="adj" fmla="val 1858"/>
            </a:avLst>
          </a:prstGeom>
          <a:noFill/>
          <a:ln>
            <a:noFill/>
          </a:ln>
        </p:spPr>
        <p:txBody>
          <a:bodyPr lIns="91425" tIns="91425" rIns="91425" bIns="91425" anchor="t" anchorCtr="0"/>
          <a:lstStyle>
            <a:lvl1pPr marL="0" marR="0" indent="0" algn="ctr" rtl="0">
              <a:spcBef>
                <a:spcPts val="0"/>
              </a:spcBef>
              <a:buClr>
                <a:schemeClr val="lt1"/>
              </a:buClr>
              <a:buFont typeface="Questrial"/>
              <a:buNone/>
              <a:defRPr/>
            </a:lvl1pPr>
            <a:lvl2pPr marL="457200" marR="0" indent="0" algn="l" rtl="0">
              <a:spcBef>
                <a:spcPts val="0"/>
              </a:spcBef>
              <a:buClr>
                <a:schemeClr val="lt1"/>
              </a:buClr>
              <a:buFont typeface="Questrial"/>
              <a:buNone/>
              <a:defRPr/>
            </a:lvl2pPr>
            <a:lvl3pPr marL="914400" marR="0" indent="0" algn="l" rtl="0">
              <a:spcBef>
                <a:spcPts val="0"/>
              </a:spcBef>
              <a:buClr>
                <a:schemeClr val="lt1"/>
              </a:buClr>
              <a:buFont typeface="Questrial"/>
              <a:buNone/>
              <a:defRPr/>
            </a:lvl3pPr>
            <a:lvl4pPr marL="1371600" marR="0" indent="0" algn="l" rtl="0">
              <a:spcBef>
                <a:spcPts val="0"/>
              </a:spcBef>
              <a:buClr>
                <a:schemeClr val="lt1"/>
              </a:buClr>
              <a:buFont typeface="Questrial"/>
              <a:buNone/>
              <a:defRPr/>
            </a:lvl4pPr>
            <a:lvl5pPr marL="1828800" marR="0" indent="0" algn="l" rtl="0">
              <a:spcBef>
                <a:spcPts val="0"/>
              </a:spcBef>
              <a:buClr>
                <a:schemeClr val="lt1"/>
              </a:buClr>
              <a:buFont typeface="Questrial"/>
              <a:buNone/>
              <a:defRPr/>
            </a:lvl5pPr>
            <a:lvl6pPr marL="2286000" marR="0" indent="0" algn="l" rtl="0">
              <a:spcBef>
                <a:spcPts val="0"/>
              </a:spcBef>
              <a:buClr>
                <a:schemeClr val="lt1"/>
              </a:buClr>
              <a:buFont typeface="Questrial"/>
              <a:buNone/>
              <a:defRPr/>
            </a:lvl6pPr>
            <a:lvl7pPr marL="2743200" marR="0" indent="0" algn="l" rtl="0">
              <a:spcBef>
                <a:spcPts val="0"/>
              </a:spcBef>
              <a:buClr>
                <a:schemeClr val="lt1"/>
              </a:buClr>
              <a:buFont typeface="Questrial"/>
              <a:buNone/>
              <a:defRPr/>
            </a:lvl7pPr>
            <a:lvl8pPr marL="3200400" marR="0" indent="0" algn="l" rtl="0">
              <a:spcBef>
                <a:spcPts val="0"/>
              </a:spcBef>
              <a:buClr>
                <a:schemeClr val="lt1"/>
              </a:buClr>
              <a:buFont typeface="Questrial"/>
              <a:buNone/>
              <a:defRPr/>
            </a:lvl8pPr>
            <a:lvl9pPr marL="3657600" marR="0" indent="0" algn="l" rtl="0">
              <a:spcBef>
                <a:spcPts val="0"/>
              </a:spcBef>
              <a:buClr>
                <a:schemeClr val="lt1"/>
              </a:buClr>
              <a:buFont typeface="Questrial"/>
              <a:buNone/>
              <a:defRPr/>
            </a:lvl9pPr>
          </a:lstStyle>
          <a:p>
            <a:endParaRPr/>
          </a:p>
        </p:txBody>
      </p:sp>
      <p:sp>
        <p:nvSpPr>
          <p:cNvPr id="69" name="Shape 69"/>
          <p:cNvSpPr txBox="1">
            <a:spLocks noGrp="1"/>
          </p:cNvSpPr>
          <p:nvPr>
            <p:ph type="body" idx="1"/>
          </p:nvPr>
        </p:nvSpPr>
        <p:spPr>
          <a:xfrm>
            <a:off x="1154954" y="3657600"/>
            <a:ext cx="5084979" cy="1371599"/>
          </a:xfrm>
          <a:prstGeom prst="rect">
            <a:avLst/>
          </a:prstGeom>
          <a:noFill/>
          <a:ln>
            <a:noFill/>
          </a:ln>
        </p:spPr>
        <p:txBody>
          <a:bodyPr lIns="91425" tIns="91425" rIns="91425" bIns="91425" anchor="t" anchorCtr="0"/>
          <a:lstStyle>
            <a:lvl1pPr marL="0" indent="0" rtl="0">
              <a:spcBef>
                <a:spcPts val="0"/>
              </a:spcBef>
              <a:buFont typeface="Questrial"/>
              <a:buNone/>
              <a:defRPr/>
            </a:lvl1pPr>
            <a:lvl2pPr marL="457200" indent="0" rtl="0">
              <a:spcBef>
                <a:spcPts val="0"/>
              </a:spcBef>
              <a:buFont typeface="Questrial"/>
              <a:buNone/>
              <a:defRPr/>
            </a:lvl2pPr>
            <a:lvl3pPr marL="914400" indent="0" rtl="0">
              <a:spcBef>
                <a:spcPts val="0"/>
              </a:spcBef>
              <a:buFont typeface="Questrial"/>
              <a:buNone/>
              <a:defRPr/>
            </a:lvl3pPr>
            <a:lvl4pPr marL="1371600" indent="0" rtl="0">
              <a:spcBef>
                <a:spcPts val="0"/>
              </a:spcBef>
              <a:buFont typeface="Questrial"/>
              <a:buNone/>
              <a:defRPr/>
            </a:lvl4pPr>
            <a:lvl5pPr marL="1828800" indent="0" rtl="0">
              <a:spcBef>
                <a:spcPts val="0"/>
              </a:spcBef>
              <a:buFont typeface="Questrial"/>
              <a:buNone/>
              <a:defRPr/>
            </a:lvl5pPr>
            <a:lvl6pPr marL="2286000" indent="0" rtl="0">
              <a:spcBef>
                <a:spcPts val="0"/>
              </a:spcBef>
              <a:buFont typeface="Questrial"/>
              <a:buNone/>
              <a:defRPr/>
            </a:lvl6pPr>
            <a:lvl7pPr marL="2743200" indent="0" rtl="0">
              <a:spcBef>
                <a:spcPts val="0"/>
              </a:spcBef>
              <a:buFont typeface="Questrial"/>
              <a:buNone/>
              <a:defRPr/>
            </a:lvl7pPr>
            <a:lvl8pPr marL="3200400" indent="0" rtl="0">
              <a:spcBef>
                <a:spcPts val="0"/>
              </a:spcBef>
              <a:buFont typeface="Questrial"/>
              <a:buNone/>
              <a:defRPr/>
            </a:lvl8pPr>
            <a:lvl9pPr marL="3657600" indent="0" rtl="0">
              <a:spcBef>
                <a:spcPts val="0"/>
              </a:spcBef>
              <a:buFont typeface="Questrial"/>
              <a:buNone/>
              <a:defRPr/>
            </a:lvl9pPr>
          </a:lstStyle>
          <a:p>
            <a:endParaRPr/>
          </a:p>
        </p:txBody>
      </p:sp>
      <p:sp>
        <p:nvSpPr>
          <p:cNvPr id="70" name="Shape 70"/>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1" name="Shape 71"/>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2" name="Shape 72"/>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u="none" strike="noStrike" cap="none" baseline="0">
                <a:solidFill>
                  <a:schemeClr val="lt1"/>
                </a:solidFill>
                <a:latin typeface="Questrial"/>
                <a:ea typeface="Questrial"/>
                <a:cs typeface="Questrial"/>
                <a:sym typeface="Questrial"/>
              </a:rPr>
              <a:t>‹#›</a:t>
            </a:fld>
            <a:endParaRPr lang="en-US" sz="2800" b="0" i="0" u="none" strike="noStrike" cap="none" baseline="0">
              <a:solidFill>
                <a:schemeClr val="lt1"/>
              </a:solidFill>
              <a:latin typeface="Questrial"/>
              <a:ea typeface="Questrial"/>
              <a:cs typeface="Questrial"/>
              <a:sym typeface="Quest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2.png"/><Relationship Id="rId21" Type="http://schemas.openxmlformats.org/officeDocument/2006/relationships/image" Target="../media/image3.png"/><Relationship Id="rId22" Type="http://schemas.openxmlformats.org/officeDocument/2006/relationships/image" Target="../media/image4.png"/><Relationship Id="rId23"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alphaModFix/>
          </a:blip>
          <a:stretch>
            <a:fillRect/>
          </a:stretch>
        </a:blipFill>
        <a:effectLst/>
      </p:bgPr>
    </p:bg>
    <p:spTree>
      <p:nvGrpSpPr>
        <p:cNvPr id="1" name="Shape 4"/>
        <p:cNvGrpSpPr/>
        <p:nvPr/>
      </p:nvGrpSpPr>
      <p:grpSpPr>
        <a:xfrm>
          <a:off x="0" y="0"/>
          <a:ext cx="0" cy="0"/>
          <a:chOff x="0" y="0"/>
          <a:chExt cx="0" cy="0"/>
        </a:xfrm>
      </p:grpSpPr>
      <p:pic>
        <p:nvPicPr>
          <p:cNvPr id="5" name="Shape 5"/>
          <p:cNvPicPr preferRelativeResize="0"/>
          <p:nvPr/>
        </p:nvPicPr>
        <p:blipFill rotWithShape="1">
          <a:blip r:embed="rId20">
            <a:alphaModFix/>
          </a:blip>
          <a:srcRect l="3613"/>
          <a:stretch/>
        </p:blipFill>
        <p:spPr>
          <a:xfrm>
            <a:off x="0" y="2669684"/>
            <a:ext cx="4037012" cy="4188315"/>
          </a:xfrm>
          <a:prstGeom prst="rect">
            <a:avLst/>
          </a:prstGeom>
          <a:noFill/>
          <a:ln>
            <a:noFill/>
          </a:ln>
        </p:spPr>
      </p:pic>
      <p:pic>
        <p:nvPicPr>
          <p:cNvPr id="6" name="Shape 6"/>
          <p:cNvPicPr preferRelativeResize="0"/>
          <p:nvPr/>
        </p:nvPicPr>
        <p:blipFill rotWithShape="1">
          <a:blip r:embed="rId21">
            <a:alphaModFix/>
          </a:blip>
          <a:srcRect l="35640"/>
          <a:stretch/>
        </p:blipFill>
        <p:spPr>
          <a:xfrm>
            <a:off x="0" y="2892347"/>
            <a:ext cx="1522412" cy="2365453"/>
          </a:xfrm>
          <a:prstGeom prst="rect">
            <a:avLst/>
          </a:prstGeom>
          <a:noFill/>
          <a:ln>
            <a:noFill/>
          </a:ln>
        </p:spPr>
      </p:pic>
      <p:sp>
        <p:nvSpPr>
          <p:cNvPr id="7" name="Shape 7"/>
          <p:cNvSpPr/>
          <p:nvPr/>
        </p:nvSpPr>
        <p:spPr>
          <a:xfrm>
            <a:off x="8609011" y="1676400"/>
            <a:ext cx="2819400" cy="2819400"/>
          </a:xfrm>
          <a:prstGeom prst="ellipse">
            <a:avLst/>
          </a:prstGeom>
          <a:gradFill>
            <a:gsLst>
              <a:gs pos="0">
                <a:srgbClr val="78C4F1">
                  <a:alpha val="6666"/>
                </a:srgbClr>
              </a:gs>
              <a:gs pos="36000">
                <a:srgbClr val="78C4F1">
                  <a:alpha val="5882"/>
                </a:srgbClr>
              </a:gs>
              <a:gs pos="69000">
                <a:srgbClr val="78C4F1">
                  <a:alpha val="0"/>
                </a:srgbClr>
              </a:gs>
              <a:gs pos="100000">
                <a:srgbClr val="78C4F1">
                  <a:alpha val="0"/>
                </a:srgbClr>
              </a:gs>
            </a:gsLst>
            <a:path path="circle">
              <a:fillToRect l="50000" t="50000" r="50000" b="50000"/>
            </a:path>
            <a:tileRect/>
          </a:gradFill>
          <a:ln>
            <a:noFill/>
          </a:ln>
        </p:spPr>
        <p:txBody>
          <a:bodyPr lIns="91425" tIns="91425" rIns="91425" bIns="91425" anchor="ctr" anchorCtr="0">
            <a:noAutofit/>
          </a:bodyPr>
          <a:lstStyle/>
          <a:p>
            <a:pPr>
              <a:spcBef>
                <a:spcPts val="0"/>
              </a:spcBef>
              <a:buNone/>
            </a:pPr>
            <a:endParaRPr/>
          </a:p>
        </p:txBody>
      </p:sp>
      <p:pic>
        <p:nvPicPr>
          <p:cNvPr id="8" name="Shape 8"/>
          <p:cNvPicPr preferRelativeResize="0"/>
          <p:nvPr/>
        </p:nvPicPr>
        <p:blipFill rotWithShape="1">
          <a:blip r:embed="rId22">
            <a:alphaModFix/>
          </a:blip>
          <a:srcRect t="28812"/>
          <a:stretch/>
        </p:blipFill>
        <p:spPr>
          <a:xfrm>
            <a:off x="7999411" y="0"/>
            <a:ext cx="1603386" cy="1141406"/>
          </a:xfrm>
          <a:prstGeom prst="rect">
            <a:avLst/>
          </a:prstGeom>
          <a:noFill/>
          <a:ln>
            <a:noFill/>
          </a:ln>
        </p:spPr>
      </p:pic>
      <p:pic>
        <p:nvPicPr>
          <p:cNvPr id="9" name="Shape 9"/>
          <p:cNvPicPr preferRelativeResize="0"/>
          <p:nvPr/>
        </p:nvPicPr>
        <p:blipFill rotWithShape="1">
          <a:blip r:embed="rId23">
            <a:alphaModFix/>
          </a:blip>
          <a:srcRect b="23320"/>
          <a:stretch/>
        </p:blipFill>
        <p:spPr>
          <a:xfrm>
            <a:off x="8609011" y="6096000"/>
            <a:ext cx="993734" cy="762000"/>
          </a:xfrm>
          <a:prstGeom prst="rect">
            <a:avLst/>
          </a:prstGeom>
          <a:noFill/>
          <a:ln>
            <a:noFill/>
          </a:ln>
        </p:spPr>
      </p:pic>
      <p:sp>
        <p:nvSpPr>
          <p:cNvPr id="10" name="Shape 10"/>
          <p:cNvSpPr/>
          <p:nvPr/>
        </p:nvSpPr>
        <p:spPr>
          <a:xfrm>
            <a:off x="10437811" y="0"/>
            <a:ext cx="685799" cy="1143000"/>
          </a:xfrm>
          <a:prstGeom prst="rect">
            <a:avLst/>
          </a:prstGeom>
          <a:solidFill>
            <a:schemeClr val="accent1"/>
          </a:solidFill>
          <a:ln>
            <a:noFill/>
          </a:ln>
        </p:spPr>
        <p:txBody>
          <a:bodyPr lIns="91425" tIns="91425" rIns="91425" bIns="91425" anchor="ctr" anchorCtr="0">
            <a:noAutofit/>
          </a:bodyPr>
          <a:lstStyle/>
          <a:p>
            <a:pPr>
              <a:spcBef>
                <a:spcPts val="0"/>
              </a:spcBef>
              <a:buNone/>
            </a:pPr>
            <a:endParaRPr/>
          </a:p>
        </p:txBody>
      </p:sp>
      <p:sp>
        <p:nvSpPr>
          <p:cNvPr id="11" name="Shape 11"/>
          <p:cNvSpPr txBox="1">
            <a:spLocks noGrp="1"/>
          </p:cNvSpPr>
          <p:nvPr>
            <p:ph type="title"/>
          </p:nvPr>
        </p:nvSpPr>
        <p:spPr>
          <a:xfrm>
            <a:off x="646110" y="452718"/>
            <a:ext cx="9404723" cy="1400530"/>
          </a:xfrm>
          <a:prstGeom prst="rect">
            <a:avLst/>
          </a:prstGeom>
          <a:noFill/>
          <a:ln>
            <a:noFill/>
          </a:ln>
        </p:spPr>
        <p:txBody>
          <a:bodyPr lIns="91425" tIns="91425" rIns="91425" bIns="91425" anchor="t" anchorCtr="0"/>
          <a:lstStyle>
            <a:lvl1pPr marL="0" marR="0" indent="0" algn="l" rtl="0">
              <a:spcBef>
                <a:spcPts val="0"/>
              </a:spcBef>
              <a:buClr>
                <a:schemeClr val="lt2"/>
              </a:buClr>
              <a:buFont typeface="Quest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2" name="Shape 12"/>
          <p:cNvSpPr txBox="1">
            <a:spLocks noGrp="1"/>
          </p:cNvSpPr>
          <p:nvPr>
            <p:ph type="body" idx="1"/>
          </p:nvPr>
        </p:nvSpPr>
        <p:spPr>
          <a:xfrm>
            <a:off x="1103312" y="2052917"/>
            <a:ext cx="8946541" cy="4195480"/>
          </a:xfrm>
          <a:prstGeom prst="rect">
            <a:avLst/>
          </a:prstGeom>
          <a:noFill/>
          <a:ln>
            <a:noFill/>
          </a:ln>
        </p:spPr>
        <p:txBody>
          <a:bodyPr lIns="91425" tIns="91425" rIns="91425" bIns="91425" anchor="t" anchorCtr="0"/>
          <a:lstStyle>
            <a:lvl1pPr marL="342900" marR="0" indent="-241300" algn="l" rtl="0">
              <a:spcBef>
                <a:spcPts val="1000"/>
              </a:spcBef>
              <a:spcAft>
                <a:spcPts val="0"/>
              </a:spcAft>
              <a:buClr>
                <a:schemeClr val="accent1"/>
              </a:buClr>
              <a:buFont typeface="Noto Symbol"/>
              <a:buChar char=""/>
              <a:defRPr/>
            </a:lvl1pPr>
            <a:lvl2pPr marL="742950" marR="0" indent="-194309" algn="l" rtl="0">
              <a:spcBef>
                <a:spcPts val="1000"/>
              </a:spcBef>
              <a:spcAft>
                <a:spcPts val="0"/>
              </a:spcAft>
              <a:buClr>
                <a:schemeClr val="accent1"/>
              </a:buClr>
              <a:buFont typeface="Noto Symbol"/>
              <a:buChar char=""/>
              <a:defRPr/>
            </a:lvl2pPr>
            <a:lvl3pPr marL="1143000" marR="0" indent="-147319" algn="l" rtl="0">
              <a:spcBef>
                <a:spcPts val="1000"/>
              </a:spcBef>
              <a:spcAft>
                <a:spcPts val="0"/>
              </a:spcAft>
              <a:buClr>
                <a:schemeClr val="accent1"/>
              </a:buClr>
              <a:buFont typeface="Noto Symbol"/>
              <a:buChar char=""/>
              <a:defRPr/>
            </a:lvl3pPr>
            <a:lvl4pPr marL="1600200" marR="0" indent="-157480" algn="l" rtl="0">
              <a:spcBef>
                <a:spcPts val="1000"/>
              </a:spcBef>
              <a:spcAft>
                <a:spcPts val="0"/>
              </a:spcAft>
              <a:buClr>
                <a:schemeClr val="accent1"/>
              </a:buClr>
              <a:buFont typeface="Noto Symbol"/>
              <a:buChar char=""/>
              <a:defRPr/>
            </a:lvl4pPr>
            <a:lvl5pPr marL="2057400" marR="0" indent="-157479" algn="l" rtl="0">
              <a:spcBef>
                <a:spcPts val="1000"/>
              </a:spcBef>
              <a:spcAft>
                <a:spcPts val="0"/>
              </a:spcAft>
              <a:buClr>
                <a:schemeClr val="accent1"/>
              </a:buClr>
              <a:buFont typeface="Noto Symbol"/>
              <a:buChar char=""/>
              <a:defRPr/>
            </a:lvl5pPr>
            <a:lvl6pPr marL="2514600" marR="0" indent="-157479" algn="l" rtl="0">
              <a:spcBef>
                <a:spcPts val="1000"/>
              </a:spcBef>
              <a:spcAft>
                <a:spcPts val="0"/>
              </a:spcAft>
              <a:buClr>
                <a:schemeClr val="accent1"/>
              </a:buClr>
              <a:buFont typeface="Noto Symbol"/>
              <a:buChar char=""/>
              <a:defRPr/>
            </a:lvl6pPr>
            <a:lvl7pPr marL="2971800" marR="0" indent="-157479" algn="l" rtl="0">
              <a:spcBef>
                <a:spcPts val="1000"/>
              </a:spcBef>
              <a:spcAft>
                <a:spcPts val="0"/>
              </a:spcAft>
              <a:buClr>
                <a:schemeClr val="accent1"/>
              </a:buClr>
              <a:buFont typeface="Noto Symbol"/>
              <a:buChar char=""/>
              <a:defRPr/>
            </a:lvl7pPr>
            <a:lvl8pPr marL="3429000" marR="0" indent="-157479" algn="l" rtl="0">
              <a:spcBef>
                <a:spcPts val="1000"/>
              </a:spcBef>
              <a:spcAft>
                <a:spcPts val="0"/>
              </a:spcAft>
              <a:buClr>
                <a:schemeClr val="accent1"/>
              </a:buClr>
              <a:buFont typeface="Noto Symbol"/>
              <a:buChar char=""/>
              <a:defRPr/>
            </a:lvl8pPr>
            <a:lvl9pPr marL="3886200" marR="0" indent="-157479" algn="l" rtl="0">
              <a:spcBef>
                <a:spcPts val="1000"/>
              </a:spcBef>
              <a:spcAft>
                <a:spcPts val="0"/>
              </a:spcAft>
              <a:buClr>
                <a:schemeClr val="accent1"/>
              </a:buClr>
              <a:buFont typeface="Noto Symbol"/>
              <a:buChar char=""/>
              <a:defRPr/>
            </a:lvl9pPr>
          </a:lstStyle>
          <a:p>
            <a:endParaRPr/>
          </a:p>
        </p:txBody>
      </p:sp>
      <p:sp>
        <p:nvSpPr>
          <p:cNvPr id="13" name="Shape 13"/>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4" name="Shape 14"/>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5" name="Shape 15"/>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u="none" strike="noStrike" cap="none" baseline="0">
                <a:solidFill>
                  <a:schemeClr val="lt1"/>
                </a:solidFill>
                <a:latin typeface="Questrial"/>
                <a:ea typeface="Questrial"/>
                <a:cs typeface="Questrial"/>
                <a:sym typeface="Questrial"/>
              </a:rPr>
              <a:t>‹#›</a:t>
            </a:fld>
            <a:endParaRPr lang="en-US" sz="2800" b="0" i="0" u="none" strike="noStrike" cap="none" baseline="0">
              <a:solidFill>
                <a:schemeClr val="lt1"/>
              </a:solidFill>
              <a:latin typeface="Questrial"/>
              <a:ea typeface="Questrial"/>
              <a:cs typeface="Questrial"/>
              <a:sym typeface="Quest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487044" y="-635147"/>
            <a:ext cx="8825700" cy="3329699"/>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Questrial"/>
              <a:buNone/>
            </a:pPr>
            <a:r>
              <a:rPr lang="en-US" sz="3000" b="0" i="0" u="none" strike="noStrike" cap="none" baseline="0">
                <a:solidFill>
                  <a:schemeClr val="lt2"/>
                </a:solidFill>
                <a:latin typeface="Questrial"/>
                <a:ea typeface="Questrial"/>
                <a:cs typeface="Questrial"/>
                <a:sym typeface="Questrial"/>
              </a:rPr>
              <a:t>Harsha Bodapati </a:t>
            </a:r>
            <a:br>
              <a:rPr lang="en-US" sz="3000" b="0" i="0" u="none" strike="noStrike" cap="none" baseline="0">
                <a:solidFill>
                  <a:schemeClr val="lt2"/>
                </a:solidFill>
                <a:latin typeface="Questrial"/>
                <a:ea typeface="Questrial"/>
                <a:cs typeface="Questrial"/>
                <a:sym typeface="Questrial"/>
              </a:rPr>
            </a:br>
            <a:r>
              <a:rPr lang="en-US" sz="3000" b="0" i="0" u="none" strike="noStrike" cap="none" baseline="0">
                <a:solidFill>
                  <a:schemeClr val="lt2"/>
                </a:solidFill>
                <a:latin typeface="Questrial"/>
                <a:ea typeface="Questrial"/>
                <a:cs typeface="Questrial"/>
                <a:sym typeface="Questrial"/>
              </a:rPr>
              <a:t>Jiahui Chen </a:t>
            </a:r>
          </a:p>
          <a:p>
            <a:pPr marL="0" marR="0" lvl="0" indent="0" algn="l" rtl="0">
              <a:spcBef>
                <a:spcPts val="0"/>
              </a:spcBef>
              <a:buClr>
                <a:schemeClr val="lt2"/>
              </a:buClr>
              <a:buSzPct val="25000"/>
              <a:buFont typeface="Questrial"/>
              <a:buNone/>
            </a:pPr>
            <a:r>
              <a:rPr lang="en-US" sz="3000" b="0" i="0" u="none" strike="noStrike" cap="none" baseline="0">
                <a:solidFill>
                  <a:schemeClr val="lt2"/>
                </a:solidFill>
                <a:latin typeface="Questrial"/>
                <a:ea typeface="Questrial"/>
                <a:cs typeface="Questrial"/>
                <a:sym typeface="Questrial"/>
              </a:rPr>
              <a:t>Parth Shorey </a:t>
            </a:r>
          </a:p>
        </p:txBody>
      </p:sp>
      <p:sp>
        <p:nvSpPr>
          <p:cNvPr id="144" name="Shape 144"/>
          <p:cNvSpPr txBox="1"/>
          <p:nvPr/>
        </p:nvSpPr>
        <p:spPr>
          <a:xfrm>
            <a:off x="2446000" y="3014887"/>
            <a:ext cx="7654500" cy="1858200"/>
          </a:xfrm>
          <a:prstGeom prst="rect">
            <a:avLst/>
          </a:prstGeom>
          <a:noFill/>
          <a:ln w="9525" cap="flat" cmpd="sng">
            <a:solidFill>
              <a:srgbClr val="00FF00"/>
            </a:solidFill>
            <a:prstDash val="solid"/>
            <a:round/>
            <a:headEnd type="none" w="med" len="med"/>
            <a:tailEnd type="none" w="med" len="med"/>
          </a:ln>
        </p:spPr>
        <p:txBody>
          <a:bodyPr lIns="91425" tIns="91425" rIns="91425" bIns="91425" anchor="t" anchorCtr="0">
            <a:noAutofit/>
          </a:bodyPr>
          <a:lstStyle/>
          <a:p>
            <a:pPr algn="ctr" rtl="0">
              <a:spcBef>
                <a:spcPts val="0"/>
              </a:spcBef>
              <a:buNone/>
            </a:pPr>
            <a:r>
              <a:rPr lang="en-US" sz="4800">
                <a:solidFill>
                  <a:srgbClr val="F3F3F3"/>
                </a:solidFill>
              </a:rPr>
              <a:t>Airport Database Management System</a:t>
            </a:r>
          </a:p>
          <a:p>
            <a:pPr algn="ctr">
              <a:spcBef>
                <a:spcPts val="0"/>
              </a:spcBef>
              <a:buNone/>
            </a:pPr>
            <a:endParaRPr sz="4800">
              <a:solidFill>
                <a:srgbClr val="F3F3F3"/>
              </a:solidFill>
            </a:endParaRP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Questrial"/>
              <a:buNone/>
            </a:pPr>
            <a:r>
              <a:rPr lang="en-US" sz="4200" b="0" i="0" u="none" strike="noStrike" cap="none" baseline="0">
                <a:solidFill>
                  <a:schemeClr val="lt2"/>
                </a:solidFill>
                <a:latin typeface="Questrial"/>
                <a:ea typeface="Questrial"/>
                <a:cs typeface="Questrial"/>
                <a:sym typeface="Questrial"/>
              </a:rPr>
              <a:t>Future Extensions</a:t>
            </a:r>
            <a:br>
              <a:rPr lang="en-US" sz="4200" b="0" i="0" u="none" strike="noStrike" cap="none" baseline="0">
                <a:solidFill>
                  <a:schemeClr val="lt2"/>
                </a:solidFill>
                <a:latin typeface="Questrial"/>
                <a:ea typeface="Questrial"/>
                <a:cs typeface="Questrial"/>
                <a:sym typeface="Questrial"/>
              </a:rPr>
            </a:br>
            <a:endParaRPr lang="en-US" sz="4200" b="0" i="0" u="none" strike="noStrike" cap="none" baseline="0">
              <a:solidFill>
                <a:schemeClr val="lt2"/>
              </a:solidFill>
              <a:latin typeface="Questrial"/>
              <a:ea typeface="Questrial"/>
              <a:cs typeface="Questrial"/>
              <a:sym typeface="Questrial"/>
            </a:endParaRPr>
          </a:p>
        </p:txBody>
      </p:sp>
      <p:sp>
        <p:nvSpPr>
          <p:cNvPr id="200" name="Shape 200"/>
          <p:cNvSpPr txBox="1">
            <a:spLocks noGrp="1"/>
          </p:cNvSpPr>
          <p:nvPr>
            <p:ph type="body" idx="1"/>
          </p:nvPr>
        </p:nvSpPr>
        <p:spPr>
          <a:xfrm>
            <a:off x="1103312" y="2052917"/>
            <a:ext cx="8946541" cy="4195480"/>
          </a:xfrm>
          <a:prstGeom prst="rect">
            <a:avLst/>
          </a:prstGeom>
          <a:noFill/>
          <a:ln w="9525" cap="flat" cmpd="sng">
            <a:solidFill>
              <a:srgbClr val="FFFFFF"/>
            </a:solidFill>
            <a:prstDash val="solid"/>
            <a:round/>
            <a:headEnd type="none" w="med" len="med"/>
            <a:tailEnd type="none" w="med" len="med"/>
          </a:ln>
        </p:spPr>
        <p:txBody>
          <a:bodyPr lIns="91425" tIns="45700" rIns="91425" bIns="45700" anchor="t" anchorCtr="0">
            <a:noAutofit/>
          </a:bodyPr>
          <a:lstStyle/>
          <a:p>
            <a:pPr marL="101600" lvl="0" indent="0" rtl="0">
              <a:lnSpc>
                <a:spcPct val="115000"/>
              </a:lnSpc>
              <a:spcBef>
                <a:spcPts val="600"/>
              </a:spcBef>
              <a:buClr>
                <a:srgbClr val="FFFFFF"/>
              </a:buClr>
              <a:buSzPct val="100000"/>
              <a:buNone/>
            </a:pPr>
            <a:r>
              <a:rPr lang="en-US" sz="2400" dirty="0" smtClean="0">
                <a:solidFill>
                  <a:srgbClr val="FFFFFF"/>
                </a:solidFill>
              </a:rPr>
              <a:t>•The </a:t>
            </a:r>
            <a:r>
              <a:rPr lang="en-US" sz="2400" dirty="0">
                <a:solidFill>
                  <a:srgbClr val="FFFFFF"/>
                </a:solidFill>
              </a:rPr>
              <a:t>project could be expanded by continuing to work on the details of the </a:t>
            </a:r>
            <a:r>
              <a:rPr lang="en-US" sz="2400" dirty="0" err="1">
                <a:solidFill>
                  <a:srgbClr val="FFFFFF"/>
                </a:solidFill>
              </a:rPr>
              <a:t>dbms</a:t>
            </a:r>
            <a:r>
              <a:rPr lang="en-US" sz="2400" dirty="0">
                <a:solidFill>
                  <a:srgbClr val="FFFFFF"/>
                </a:solidFill>
              </a:rPr>
              <a:t> and interface.</a:t>
            </a:r>
          </a:p>
          <a:p>
            <a:pPr marL="101600" lvl="0" indent="0" rtl="0">
              <a:lnSpc>
                <a:spcPct val="115000"/>
              </a:lnSpc>
              <a:spcBef>
                <a:spcPts val="600"/>
              </a:spcBef>
              <a:buClr>
                <a:srgbClr val="FFFFFF"/>
              </a:buClr>
              <a:buSzPct val="100000"/>
              <a:buNone/>
            </a:pPr>
            <a:r>
              <a:rPr lang="en-US" sz="2400" dirty="0">
                <a:solidFill>
                  <a:srgbClr val="FFFFFF"/>
                </a:solidFill>
              </a:rPr>
              <a:t>•We could add more data views to improve the usefulness of the database. </a:t>
            </a:r>
          </a:p>
          <a:p>
            <a:pPr marL="101600" lvl="0" indent="0" rtl="0">
              <a:lnSpc>
                <a:spcPct val="115000"/>
              </a:lnSpc>
              <a:spcBef>
                <a:spcPts val="600"/>
              </a:spcBef>
              <a:buClr>
                <a:srgbClr val="FFFFFF"/>
              </a:buClr>
              <a:buSzPct val="100000"/>
              <a:buNone/>
            </a:pPr>
            <a:r>
              <a:rPr lang="en-US" sz="2400" dirty="0">
                <a:solidFill>
                  <a:srgbClr val="FFFFFF"/>
                </a:solidFill>
              </a:rPr>
              <a:t>•We would eventually like for our project to become where users can interact differently by using it for other more complex aspects in transportation, in order to achieve better and broader usage goals like for busses and trains...etc.</a:t>
            </a:r>
          </a:p>
          <a:p>
            <a:pPr marL="342900" marR="0" lvl="0" indent="-393700" algn="l" rtl="0">
              <a:spcBef>
                <a:spcPts val="0"/>
              </a:spcBef>
              <a:spcAft>
                <a:spcPts val="0"/>
              </a:spcAft>
              <a:buClr>
                <a:srgbClr val="FFFFFF"/>
              </a:buClr>
              <a:buFont typeface="Arial"/>
              <a:buChar char=""/>
            </a:pPr>
            <a:endParaRPr sz="2400" dirty="0">
              <a:solidFill>
                <a:srgbClr val="FFFFFF"/>
              </a:solidFill>
            </a:endParaRPr>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Questrial"/>
              <a:buNone/>
            </a:pPr>
            <a:r>
              <a:rPr lang="en-US" sz="4200" b="0" i="0" u="none" strike="noStrike" cap="none" baseline="0">
                <a:solidFill>
                  <a:schemeClr val="lt2"/>
                </a:solidFill>
                <a:latin typeface="Questrial"/>
                <a:ea typeface="Questrial"/>
                <a:cs typeface="Questrial"/>
                <a:sym typeface="Questrial"/>
              </a:rPr>
              <a:t>Acknowledgements</a:t>
            </a:r>
          </a:p>
        </p:txBody>
      </p:sp>
      <p:sp>
        <p:nvSpPr>
          <p:cNvPr id="206" name="Shape 206"/>
          <p:cNvSpPr txBox="1">
            <a:spLocks noGrp="1"/>
          </p:cNvSpPr>
          <p:nvPr>
            <p:ph type="body" idx="1"/>
          </p:nvPr>
        </p:nvSpPr>
        <p:spPr>
          <a:xfrm>
            <a:off x="1103312" y="2052917"/>
            <a:ext cx="8946541" cy="4195480"/>
          </a:xfrm>
          <a:prstGeom prst="rect">
            <a:avLst/>
          </a:prstGeom>
          <a:noFill/>
          <a:ln>
            <a:noFill/>
          </a:ln>
        </p:spPr>
        <p:txBody>
          <a:bodyPr lIns="91425" tIns="45700" rIns="91425" bIns="45700" anchor="t" anchorCtr="0">
            <a:noAutofit/>
          </a:bodyPr>
          <a:lstStyle/>
          <a:p>
            <a:pPr marL="101600" lvl="0" indent="0" rtl="0">
              <a:lnSpc>
                <a:spcPct val="115000"/>
              </a:lnSpc>
              <a:spcBef>
                <a:spcPts val="800"/>
              </a:spcBef>
              <a:buClr>
                <a:srgbClr val="FFFFFF"/>
              </a:buClr>
              <a:buSzPct val="100000"/>
              <a:buNone/>
            </a:pPr>
            <a:r>
              <a:rPr lang="en-US" sz="1800" dirty="0">
                <a:solidFill>
                  <a:srgbClr val="FFFFFF"/>
                </a:solidFill>
              </a:rPr>
              <a:t>•We would like to thank the </a:t>
            </a:r>
            <a:r>
              <a:rPr lang="en-US" sz="1800" dirty="0" err="1">
                <a:solidFill>
                  <a:srgbClr val="FFFFFF"/>
                </a:solidFill>
              </a:rPr>
              <a:t>Riham</a:t>
            </a:r>
            <a:r>
              <a:rPr lang="en-US" sz="1800" dirty="0">
                <a:solidFill>
                  <a:srgbClr val="FFFFFF"/>
                </a:solidFill>
              </a:rPr>
              <a:t>, </a:t>
            </a:r>
            <a:r>
              <a:rPr lang="en-US" sz="1800" dirty="0" err="1">
                <a:solidFill>
                  <a:srgbClr val="FFFFFF"/>
                </a:solidFill>
              </a:rPr>
              <a:t>Tugba</a:t>
            </a:r>
            <a:r>
              <a:rPr lang="en-US" sz="1800" dirty="0">
                <a:solidFill>
                  <a:srgbClr val="FFFFFF"/>
                </a:solidFill>
              </a:rPr>
              <a:t>, and Professor </a:t>
            </a:r>
            <a:r>
              <a:rPr lang="en-US" sz="1800" dirty="0" err="1">
                <a:solidFill>
                  <a:srgbClr val="FFFFFF"/>
                </a:solidFill>
              </a:rPr>
              <a:t>Abello</a:t>
            </a:r>
            <a:r>
              <a:rPr lang="en-US" sz="1800" dirty="0">
                <a:solidFill>
                  <a:srgbClr val="FFFFFF"/>
                </a:solidFill>
              </a:rPr>
              <a:t> for their help and support.</a:t>
            </a:r>
          </a:p>
          <a:p>
            <a:pPr marL="342900" marR="0" lvl="0" indent="-355600" algn="l" rtl="0">
              <a:spcBef>
                <a:spcPts val="0"/>
              </a:spcBef>
              <a:spcAft>
                <a:spcPts val="0"/>
              </a:spcAft>
              <a:buClr>
                <a:srgbClr val="FFFFFF"/>
              </a:buClr>
              <a:buFont typeface="Questrial"/>
              <a:buChar char=""/>
            </a:pPr>
            <a:endParaRPr sz="1800" dirty="0">
              <a:solidFill>
                <a:srgbClr val="FFFFFF"/>
              </a:solidFill>
              <a:latin typeface="Questrial"/>
              <a:ea typeface="Questrial"/>
              <a:cs typeface="Questrial"/>
              <a:sym typeface="Questrial"/>
            </a:endParaRP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Questrial"/>
              <a:buNone/>
            </a:pPr>
            <a:r>
              <a:rPr lang="en-US" sz="4000" b="0" i="0" u="none" strike="noStrike" cap="none" baseline="0">
                <a:solidFill>
                  <a:schemeClr val="lt2"/>
                </a:solidFill>
                <a:latin typeface="Questrial"/>
                <a:ea typeface="Questrial"/>
                <a:cs typeface="Questrial"/>
                <a:sym typeface="Questrial"/>
              </a:rPr>
              <a:t>References and Resources used (libraries, languages, web resources)</a:t>
            </a:r>
            <a:br>
              <a:rPr lang="en-US" sz="4000" b="0" i="0" u="none" strike="noStrike" cap="none" baseline="0">
                <a:solidFill>
                  <a:schemeClr val="lt2"/>
                </a:solidFill>
                <a:latin typeface="Questrial"/>
                <a:ea typeface="Questrial"/>
                <a:cs typeface="Questrial"/>
                <a:sym typeface="Questrial"/>
              </a:rPr>
            </a:br>
            <a:endParaRPr lang="en-US" sz="4000" b="0" i="0" u="none" strike="noStrike" cap="none" baseline="0">
              <a:solidFill>
                <a:schemeClr val="lt2"/>
              </a:solidFill>
              <a:latin typeface="Questrial"/>
              <a:ea typeface="Questrial"/>
              <a:cs typeface="Questrial"/>
              <a:sym typeface="Questrial"/>
            </a:endParaRPr>
          </a:p>
        </p:txBody>
      </p:sp>
      <p:sp>
        <p:nvSpPr>
          <p:cNvPr id="212" name="Shape 212"/>
          <p:cNvSpPr txBox="1">
            <a:spLocks noGrp="1"/>
          </p:cNvSpPr>
          <p:nvPr>
            <p:ph type="body" idx="1"/>
          </p:nvPr>
        </p:nvSpPr>
        <p:spPr>
          <a:xfrm>
            <a:off x="1103312" y="2052917"/>
            <a:ext cx="8946599" cy="41954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Questrial"/>
                <a:ea typeface="Questrial"/>
                <a:cs typeface="Questrial"/>
                <a:sym typeface="Questrial"/>
              </a:rPr>
              <a:t>References- https://dev.mysql.com/doc/</a:t>
            </a:r>
          </a:p>
          <a:p>
            <a:pPr marL="0" marR="0" indent="0" algn="l" rtl="0">
              <a:spcBef>
                <a:spcPts val="0"/>
              </a:spcBef>
              <a:spcAft>
                <a:spcPts val="0"/>
              </a:spcAft>
              <a:buNone/>
            </a:pPr>
            <a:endParaRPr sz="2000">
              <a:solidFill>
                <a:schemeClr val="lt1"/>
              </a:solidFill>
              <a:latin typeface="Questrial"/>
              <a:ea typeface="Questrial"/>
              <a:cs typeface="Questrial"/>
              <a:sym typeface="Questrial"/>
            </a:endParaRPr>
          </a:p>
          <a:p>
            <a:pPr marL="0" marR="0" indent="0" algn="l" rtl="0">
              <a:spcBef>
                <a:spcPts val="0"/>
              </a:spcBef>
              <a:spcAft>
                <a:spcPts val="0"/>
              </a:spcAft>
              <a:buNone/>
            </a:pPr>
            <a:endParaRPr sz="2000">
              <a:solidFill>
                <a:schemeClr val="lt1"/>
              </a:solidFill>
              <a:latin typeface="Questrial"/>
              <a:ea typeface="Questrial"/>
              <a:cs typeface="Questrial"/>
              <a:sym typeface="Questrial"/>
            </a:endParaRPr>
          </a:p>
          <a:p>
            <a:pPr marL="0" marR="0" indent="0" algn="l" rtl="0">
              <a:spcBef>
                <a:spcPts val="0"/>
              </a:spcBef>
              <a:spcAft>
                <a:spcPts val="0"/>
              </a:spcAft>
              <a:buNone/>
            </a:pPr>
            <a:endParaRPr sz="2000">
              <a:solidFill>
                <a:schemeClr val="lt1"/>
              </a:solidFill>
              <a:latin typeface="Questrial"/>
              <a:ea typeface="Questrial"/>
              <a:cs typeface="Questrial"/>
              <a:sym typeface="Questrial"/>
            </a:endParaRPr>
          </a:p>
          <a:p>
            <a:pPr marL="0" marR="0" lvl="0" indent="0" algn="l" rtl="0">
              <a:spcBef>
                <a:spcPts val="0"/>
              </a:spcBef>
              <a:spcAft>
                <a:spcPts val="0"/>
              </a:spcAft>
              <a:buNone/>
            </a:pPr>
            <a:r>
              <a:rPr lang="en-US" sz="2000">
                <a:solidFill>
                  <a:schemeClr val="lt1"/>
                </a:solidFill>
                <a:latin typeface="Questrial"/>
                <a:ea typeface="Questrial"/>
                <a:cs typeface="Questrial"/>
                <a:sym typeface="Questrial"/>
              </a:rPr>
              <a:t>Resources- mysql, java swing, jdbc connector..</a:t>
            </a: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Questrial"/>
              <a:buNone/>
            </a:pPr>
            <a:r>
              <a:rPr lang="en-US" sz="4200" b="0" i="0" u="none" strike="noStrike" cap="none" baseline="0">
                <a:solidFill>
                  <a:schemeClr val="lt2"/>
                </a:solidFill>
                <a:latin typeface="Questrial"/>
                <a:ea typeface="Questrial"/>
                <a:cs typeface="Questrial"/>
                <a:sym typeface="Questrial"/>
              </a:rPr>
              <a:t>Project Goal</a:t>
            </a:r>
          </a:p>
        </p:txBody>
      </p:sp>
      <p:sp>
        <p:nvSpPr>
          <p:cNvPr id="150" name="Shape 150"/>
          <p:cNvSpPr txBox="1">
            <a:spLocks noGrp="1"/>
          </p:cNvSpPr>
          <p:nvPr>
            <p:ph type="body" idx="1"/>
          </p:nvPr>
        </p:nvSpPr>
        <p:spPr>
          <a:xfrm>
            <a:off x="1103312" y="2052917"/>
            <a:ext cx="8946541" cy="419548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100000"/>
              <a:buNone/>
            </a:pPr>
            <a:r>
              <a:rPr lang="en-US" sz="2400" dirty="0">
                <a:solidFill>
                  <a:schemeClr val="lt1"/>
                </a:solidFill>
                <a:latin typeface="Questrial"/>
                <a:ea typeface="Questrial"/>
                <a:cs typeface="Questrial"/>
                <a:sym typeface="Questrial"/>
              </a:rPr>
              <a:t>The goal of this DBMS is to give different types of users great control of operations based on their access rights to retrieve and manipulate data. The airport database management system provides robust and efficient operational planning. Airport Management’s scheduling and ‘what if’ scenario simulation ensures support for every operational flight planning and management processes.</a:t>
            </a:r>
          </a:p>
          <a:p>
            <a:pPr marL="342900" marR="0" lvl="0" indent="-393700" algn="l" rtl="0">
              <a:spcBef>
                <a:spcPts val="0"/>
              </a:spcBef>
              <a:spcAft>
                <a:spcPts val="0"/>
              </a:spcAft>
              <a:buClr>
                <a:schemeClr val="lt1"/>
              </a:buClr>
              <a:buFont typeface="Questrial"/>
              <a:buChar char=""/>
            </a:pPr>
            <a:endParaRPr sz="2400" dirty="0">
              <a:solidFill>
                <a:schemeClr val="lt1"/>
              </a:solidFill>
              <a:latin typeface="Questrial"/>
              <a:ea typeface="Questrial"/>
              <a:cs typeface="Questrial"/>
              <a:sym typeface="Questrial"/>
            </a:endParaRP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513350" y="335547"/>
            <a:ext cx="9404700" cy="80820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Questrial"/>
              <a:buNone/>
            </a:pPr>
            <a:r>
              <a:rPr lang="en-US" sz="4200" b="0" i="0" u="none" strike="noStrike" cap="none" baseline="0">
                <a:solidFill>
                  <a:schemeClr val="lt2"/>
                </a:solidFill>
                <a:latin typeface="Questrial"/>
                <a:ea typeface="Questrial"/>
                <a:cs typeface="Questrial"/>
                <a:sym typeface="Questrial"/>
              </a:rPr>
              <a:t>Outline of the Presentation</a:t>
            </a:r>
          </a:p>
        </p:txBody>
      </p:sp>
      <p:sp>
        <p:nvSpPr>
          <p:cNvPr id="156" name="Shape 156"/>
          <p:cNvSpPr txBox="1">
            <a:spLocks noGrp="1"/>
          </p:cNvSpPr>
          <p:nvPr>
            <p:ph type="body" idx="1"/>
          </p:nvPr>
        </p:nvSpPr>
        <p:spPr>
          <a:xfrm>
            <a:off x="312300" y="951300"/>
            <a:ext cx="11879699" cy="4955400"/>
          </a:xfrm>
          <a:prstGeom prst="rect">
            <a:avLst/>
          </a:prstGeom>
          <a:noFill/>
          <a:ln>
            <a:noFill/>
          </a:ln>
        </p:spPr>
        <p:txBody>
          <a:bodyPr lIns="91425" tIns="45700" rIns="91425" bIns="45700" anchor="t" anchorCtr="0">
            <a:noAutofit/>
          </a:bodyPr>
          <a:lstStyle/>
          <a:p>
            <a:pPr marL="0" lvl="0" indent="0" rtl="0">
              <a:lnSpc>
                <a:spcPct val="115000"/>
              </a:lnSpc>
              <a:spcBef>
                <a:spcPts val="600"/>
              </a:spcBef>
              <a:buClr>
                <a:schemeClr val="dk1"/>
              </a:buClr>
              <a:buSzPct val="55000"/>
              <a:buFont typeface="Arial"/>
              <a:buNone/>
            </a:pPr>
            <a:r>
              <a:rPr lang="en-US" sz="2000">
                <a:solidFill>
                  <a:srgbClr val="FFFFFF"/>
                </a:solidFill>
              </a:rPr>
              <a:t>•</a:t>
            </a:r>
            <a:r>
              <a:rPr lang="en-US" sz="2400" b="1">
                <a:solidFill>
                  <a:srgbClr val="FFFFFF"/>
                </a:solidFill>
              </a:rPr>
              <a:t>Purpose</a:t>
            </a:r>
            <a:r>
              <a:rPr lang="en-US" sz="2400">
                <a:solidFill>
                  <a:srgbClr val="FFFFFF"/>
                </a:solidFill>
              </a:rPr>
              <a:t>/Goal</a:t>
            </a:r>
          </a:p>
          <a:p>
            <a:pPr marL="0" lvl="0" indent="0" rtl="0">
              <a:lnSpc>
                <a:spcPct val="115000"/>
              </a:lnSpc>
              <a:spcBef>
                <a:spcPts val="600"/>
              </a:spcBef>
              <a:buClr>
                <a:schemeClr val="dk1"/>
              </a:buClr>
              <a:buSzPct val="55000"/>
              <a:buFont typeface="Arial"/>
              <a:buNone/>
            </a:pPr>
            <a:r>
              <a:rPr lang="en-US" sz="2000">
                <a:solidFill>
                  <a:srgbClr val="FFFFFF"/>
                </a:solidFill>
              </a:rPr>
              <a:t>•</a:t>
            </a:r>
            <a:r>
              <a:rPr lang="en-US" sz="2400" b="1">
                <a:solidFill>
                  <a:srgbClr val="FFFFFF"/>
                </a:solidFill>
              </a:rPr>
              <a:t>Description</a:t>
            </a:r>
            <a:r>
              <a:rPr lang="en-US" sz="2400">
                <a:solidFill>
                  <a:srgbClr val="FFFFFF"/>
                </a:solidFill>
              </a:rPr>
              <a:t> : Pictures are essential</a:t>
            </a:r>
          </a:p>
          <a:p>
            <a:pPr marL="0" lvl="0" indent="0" rtl="0">
              <a:lnSpc>
                <a:spcPct val="115000"/>
              </a:lnSpc>
              <a:spcBef>
                <a:spcPts val="600"/>
              </a:spcBef>
              <a:buClr>
                <a:schemeClr val="dk1"/>
              </a:buClr>
              <a:buSzPct val="45833"/>
              <a:buFont typeface="Arial"/>
              <a:buNone/>
            </a:pPr>
            <a:r>
              <a:rPr lang="en-US" sz="2400">
                <a:solidFill>
                  <a:srgbClr val="FFFFFF"/>
                </a:solidFill>
              </a:rPr>
              <a:t>  An ER Diagram and an Interface snapshot indicating   users   interaction with the db.</a:t>
            </a:r>
          </a:p>
          <a:p>
            <a:pPr marL="0" lvl="0" indent="0" rtl="0">
              <a:lnSpc>
                <a:spcPct val="115000"/>
              </a:lnSpc>
              <a:spcBef>
                <a:spcPts val="600"/>
              </a:spcBef>
              <a:buClr>
                <a:schemeClr val="dk1"/>
              </a:buClr>
              <a:buSzPct val="55000"/>
              <a:buFont typeface="Arial"/>
              <a:buNone/>
            </a:pPr>
            <a:r>
              <a:rPr lang="en-US" sz="2000">
                <a:solidFill>
                  <a:srgbClr val="FFFFFF"/>
                </a:solidFill>
              </a:rPr>
              <a:t>•</a:t>
            </a:r>
            <a:r>
              <a:rPr lang="en-US" sz="2400" b="1">
                <a:solidFill>
                  <a:srgbClr val="FFFFFF"/>
                </a:solidFill>
              </a:rPr>
              <a:t>Project Stumbling Blocks</a:t>
            </a:r>
          </a:p>
          <a:p>
            <a:pPr marL="0" lvl="0" indent="0" rtl="0">
              <a:lnSpc>
                <a:spcPct val="115000"/>
              </a:lnSpc>
              <a:spcBef>
                <a:spcPts val="600"/>
              </a:spcBef>
              <a:buClr>
                <a:schemeClr val="dk1"/>
              </a:buClr>
              <a:buSzPct val="45833"/>
              <a:buFont typeface="Arial"/>
              <a:buNone/>
            </a:pPr>
            <a:r>
              <a:rPr lang="en-US" sz="2400">
                <a:solidFill>
                  <a:srgbClr val="FFFFFF"/>
                </a:solidFill>
              </a:rPr>
              <a:t>  </a:t>
            </a:r>
            <a:r>
              <a:rPr lang="en-US" sz="2000">
                <a:solidFill>
                  <a:srgbClr val="FFFFFF"/>
                </a:solidFill>
              </a:rPr>
              <a:t>Data collection</a:t>
            </a:r>
          </a:p>
          <a:p>
            <a:pPr marL="0" lvl="0" indent="0" rtl="0">
              <a:lnSpc>
                <a:spcPct val="115000"/>
              </a:lnSpc>
              <a:spcBef>
                <a:spcPts val="500"/>
              </a:spcBef>
              <a:buClr>
                <a:schemeClr val="dk1"/>
              </a:buClr>
              <a:buSzPct val="55000"/>
              <a:buFont typeface="Arial"/>
              <a:buNone/>
            </a:pPr>
            <a:r>
              <a:rPr lang="en-US" sz="2000">
                <a:solidFill>
                  <a:srgbClr val="FFFFFF"/>
                </a:solidFill>
              </a:rPr>
              <a:t>  Conceptual Diagram</a:t>
            </a:r>
          </a:p>
          <a:p>
            <a:pPr marL="0" lvl="0" indent="0" rtl="0">
              <a:lnSpc>
                <a:spcPct val="115000"/>
              </a:lnSpc>
              <a:spcBef>
                <a:spcPts val="500"/>
              </a:spcBef>
              <a:buClr>
                <a:schemeClr val="dk1"/>
              </a:buClr>
              <a:buSzPct val="55000"/>
              <a:buFont typeface="Arial"/>
              <a:buNone/>
            </a:pPr>
            <a:r>
              <a:rPr lang="en-US" sz="2000">
                <a:solidFill>
                  <a:srgbClr val="FFFFFF"/>
                </a:solidFill>
              </a:rPr>
              <a:t>  Integrity constraints</a:t>
            </a:r>
          </a:p>
          <a:p>
            <a:pPr marL="0" lvl="0" indent="0" rtl="0">
              <a:lnSpc>
                <a:spcPct val="115000"/>
              </a:lnSpc>
              <a:spcBef>
                <a:spcPts val="500"/>
              </a:spcBef>
              <a:buClr>
                <a:schemeClr val="dk1"/>
              </a:buClr>
              <a:buSzPct val="55000"/>
              <a:buFont typeface="Arial"/>
              <a:buNone/>
            </a:pPr>
            <a:r>
              <a:rPr lang="en-US" sz="2000">
                <a:solidFill>
                  <a:srgbClr val="FFFFFF"/>
                </a:solidFill>
              </a:rPr>
              <a:t>  SQL Implementation</a:t>
            </a:r>
          </a:p>
          <a:p>
            <a:pPr marL="0" lvl="0" indent="0" rtl="0">
              <a:lnSpc>
                <a:spcPct val="115000"/>
              </a:lnSpc>
              <a:spcBef>
                <a:spcPts val="500"/>
              </a:spcBef>
              <a:buClr>
                <a:schemeClr val="dk1"/>
              </a:buClr>
              <a:buSzPct val="55000"/>
              <a:buFont typeface="Arial"/>
              <a:buNone/>
            </a:pPr>
            <a:r>
              <a:rPr lang="en-US" sz="2000">
                <a:solidFill>
                  <a:srgbClr val="FFFFFF"/>
                </a:solidFill>
              </a:rPr>
              <a:t>  Sample of findings</a:t>
            </a:r>
          </a:p>
          <a:p>
            <a:pPr marL="0" lvl="0" indent="0" rtl="0">
              <a:lnSpc>
                <a:spcPct val="115000"/>
              </a:lnSpc>
              <a:spcBef>
                <a:spcPts val="600"/>
              </a:spcBef>
              <a:buClr>
                <a:schemeClr val="dk1"/>
              </a:buClr>
              <a:buSzPct val="55000"/>
              <a:buFont typeface="Arial"/>
              <a:buNone/>
            </a:pPr>
            <a:r>
              <a:rPr lang="en-US" sz="2000">
                <a:solidFill>
                  <a:srgbClr val="FFFFFF"/>
                </a:solidFill>
              </a:rPr>
              <a:t>•</a:t>
            </a:r>
            <a:r>
              <a:rPr lang="en-US" sz="2400" b="1">
                <a:solidFill>
                  <a:srgbClr val="FFFFFF"/>
                </a:solidFill>
              </a:rPr>
              <a:t>Future Extensions/Work</a:t>
            </a:r>
          </a:p>
          <a:p>
            <a:pPr marL="0" lvl="0" indent="0" rtl="0">
              <a:lnSpc>
                <a:spcPct val="115000"/>
              </a:lnSpc>
              <a:spcBef>
                <a:spcPts val="600"/>
              </a:spcBef>
              <a:buClr>
                <a:schemeClr val="dk1"/>
              </a:buClr>
              <a:buSzPct val="55000"/>
              <a:buFont typeface="Arial"/>
              <a:buNone/>
            </a:pPr>
            <a:r>
              <a:rPr lang="en-US" sz="2000">
                <a:solidFill>
                  <a:srgbClr val="FFFFFF"/>
                </a:solidFill>
              </a:rPr>
              <a:t>•</a:t>
            </a:r>
            <a:r>
              <a:rPr lang="en-US" sz="2400" b="1">
                <a:solidFill>
                  <a:srgbClr val="FFFFFF"/>
                </a:solidFill>
              </a:rPr>
              <a:t>References/Resources</a:t>
            </a:r>
            <a:r>
              <a:rPr lang="en-US" sz="2400">
                <a:solidFill>
                  <a:srgbClr val="FFFFFF"/>
                </a:solidFill>
              </a:rPr>
              <a:t> used (libraries, languages, web resources)</a:t>
            </a:r>
          </a:p>
          <a:p>
            <a:pPr marL="0" lvl="0" indent="0" rtl="0">
              <a:lnSpc>
                <a:spcPct val="115000"/>
              </a:lnSpc>
              <a:spcBef>
                <a:spcPts val="600"/>
              </a:spcBef>
              <a:buClr>
                <a:schemeClr val="dk1"/>
              </a:buClr>
              <a:buSzPct val="55000"/>
              <a:buFont typeface="Arial"/>
              <a:buNone/>
            </a:pPr>
            <a:r>
              <a:rPr lang="en-US" sz="2000">
                <a:solidFill>
                  <a:srgbClr val="FFFFFF"/>
                </a:solidFill>
              </a:rPr>
              <a:t>•</a:t>
            </a:r>
            <a:r>
              <a:rPr lang="en-US" sz="2400" b="1">
                <a:solidFill>
                  <a:srgbClr val="FFFFFF"/>
                </a:solidFill>
              </a:rPr>
              <a:t>Acknowledgement</a:t>
            </a:r>
          </a:p>
          <a:p>
            <a:pPr marL="0" marR="0" lvl="0" indent="0" algn="l" rtl="0">
              <a:spcBef>
                <a:spcPts val="0"/>
              </a:spcBef>
              <a:spcAft>
                <a:spcPts val="0"/>
              </a:spcAft>
              <a:buNone/>
            </a:pPr>
            <a:endParaRPr sz="2000">
              <a:solidFill>
                <a:schemeClr val="lt1"/>
              </a:solidFill>
              <a:latin typeface="Questrial"/>
              <a:ea typeface="Questrial"/>
              <a:cs typeface="Questrial"/>
              <a:sym typeface="Questrial"/>
            </a:endParaRPr>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Questrial"/>
              <a:buNone/>
            </a:pPr>
            <a:r>
              <a:rPr lang="en-US" sz="4200" b="0" i="0" u="none" strike="noStrike" cap="none" baseline="0">
                <a:solidFill>
                  <a:schemeClr val="lt2"/>
                </a:solidFill>
                <a:latin typeface="Questrial"/>
                <a:ea typeface="Questrial"/>
                <a:cs typeface="Questrial"/>
                <a:sym typeface="Questrial"/>
              </a:rPr>
              <a:t>Description</a:t>
            </a:r>
          </a:p>
        </p:txBody>
      </p:sp>
      <p:sp>
        <p:nvSpPr>
          <p:cNvPr id="162" name="Shape 162"/>
          <p:cNvSpPr txBox="1">
            <a:spLocks noGrp="1"/>
          </p:cNvSpPr>
          <p:nvPr>
            <p:ph type="body" idx="1"/>
          </p:nvPr>
        </p:nvSpPr>
        <p:spPr>
          <a:xfrm>
            <a:off x="1103300" y="1393725"/>
            <a:ext cx="8946599" cy="48545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r>
              <a:rPr lang="en-US" sz="2400" dirty="0">
                <a:solidFill>
                  <a:schemeClr val="lt1"/>
                </a:solidFill>
                <a:latin typeface="Questrial"/>
                <a:ea typeface="Questrial"/>
                <a:cs typeface="Questrial"/>
                <a:sym typeface="Questrial"/>
              </a:rPr>
              <a:t>     There are three types of users.</a:t>
            </a:r>
          </a:p>
          <a:p>
            <a:pPr marL="0" marR="0" lvl="0" indent="0" algn="l" rtl="0">
              <a:spcBef>
                <a:spcPts val="0"/>
              </a:spcBef>
              <a:spcAft>
                <a:spcPts val="0"/>
              </a:spcAft>
              <a:buClr>
                <a:schemeClr val="accent1"/>
              </a:buClr>
              <a:buSzPct val="100000"/>
              <a:buNone/>
            </a:pPr>
            <a:r>
              <a:rPr lang="en-US" sz="2400" dirty="0">
                <a:solidFill>
                  <a:schemeClr val="lt1"/>
                </a:solidFill>
                <a:latin typeface="Questrial"/>
                <a:ea typeface="Questrial"/>
                <a:cs typeface="Questrial"/>
                <a:sym typeface="Questrial"/>
              </a:rPr>
              <a:t>1. Passengers can log in to the system to check flight information and easily manage their flights.</a:t>
            </a:r>
          </a:p>
          <a:p>
            <a:pPr marL="0" marR="0" lvl="0" indent="0" algn="l" rtl="0">
              <a:spcBef>
                <a:spcPts val="0"/>
              </a:spcBef>
              <a:spcAft>
                <a:spcPts val="0"/>
              </a:spcAft>
              <a:buClr>
                <a:schemeClr val="accent1"/>
              </a:buClr>
              <a:buSzPct val="100000"/>
              <a:buNone/>
            </a:pPr>
            <a:r>
              <a:rPr lang="en-US" sz="2400" dirty="0">
                <a:solidFill>
                  <a:schemeClr val="lt1"/>
                </a:solidFill>
                <a:latin typeface="Questrial"/>
                <a:ea typeface="Questrial"/>
                <a:cs typeface="Questrial"/>
                <a:sym typeface="Questrial"/>
              </a:rPr>
              <a:t>2. For employees of the airport, there were two views.  One for captains and flight attendants and another for  staff members, as they can change aspects of the database.</a:t>
            </a:r>
          </a:p>
          <a:p>
            <a:pPr marL="0" marR="0" lvl="0" indent="0" algn="l" rtl="0">
              <a:spcBef>
                <a:spcPts val="0"/>
              </a:spcBef>
              <a:spcAft>
                <a:spcPts val="0"/>
              </a:spcAft>
              <a:buClr>
                <a:schemeClr val="accent1"/>
              </a:buClr>
              <a:buSzPct val="100000"/>
              <a:buNone/>
            </a:pPr>
            <a:r>
              <a:rPr lang="en-US" sz="2400" dirty="0">
                <a:solidFill>
                  <a:schemeClr val="lt1"/>
                </a:solidFill>
                <a:latin typeface="Questrial"/>
                <a:ea typeface="Questrial"/>
                <a:cs typeface="Questrial"/>
                <a:sym typeface="Questrial"/>
              </a:rPr>
              <a:t>3. Administrators have highest access right to the DBMS. An administrator can modify flight information; assign pilots and flight attendants to corresponding flights; and also has the right to change flight routes when emergency occurs.</a:t>
            </a:r>
          </a:p>
          <a:p>
            <a:pPr marL="342900" marR="0" lvl="0" indent="-393700" algn="l" rtl="0">
              <a:spcBef>
                <a:spcPts val="0"/>
              </a:spcBef>
              <a:spcAft>
                <a:spcPts val="0"/>
              </a:spcAft>
              <a:buClr>
                <a:schemeClr val="lt1"/>
              </a:buClr>
              <a:buFont typeface="Questrial"/>
              <a:buChar char=""/>
            </a:pPr>
            <a:endParaRPr sz="2400" dirty="0">
              <a:solidFill>
                <a:schemeClr val="lt1"/>
              </a:solidFill>
              <a:latin typeface="Questrial"/>
              <a:ea typeface="Questrial"/>
              <a:cs typeface="Questrial"/>
              <a:sym typeface="Questrial"/>
            </a:endParaRP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646110" y="452718"/>
            <a:ext cx="9404700" cy="1400400"/>
          </a:xfrm>
          <a:prstGeom prst="rect">
            <a:avLst/>
          </a:prstGeom>
        </p:spPr>
        <p:txBody>
          <a:bodyPr lIns="91425" tIns="91425" rIns="91425" bIns="91425" anchor="t" anchorCtr="0">
            <a:noAutofit/>
          </a:bodyPr>
          <a:lstStyle/>
          <a:p>
            <a:pPr>
              <a:spcBef>
                <a:spcPts val="0"/>
              </a:spcBef>
              <a:buNone/>
            </a:pPr>
            <a:r>
              <a:rPr lang="en-US" sz="4800">
                <a:solidFill>
                  <a:srgbClr val="F3F3F3"/>
                </a:solidFill>
              </a:rPr>
              <a:t>picture of ER diagram </a:t>
            </a:r>
          </a:p>
        </p:txBody>
      </p:sp>
      <p:sp>
        <p:nvSpPr>
          <p:cNvPr id="175" name="Shape 175"/>
          <p:cNvSpPr txBox="1">
            <a:spLocks noGrp="1"/>
          </p:cNvSpPr>
          <p:nvPr>
            <p:ph type="body" idx="1"/>
          </p:nvPr>
        </p:nvSpPr>
        <p:spPr>
          <a:xfrm>
            <a:off x="1103312" y="2052917"/>
            <a:ext cx="8946599" cy="4195499"/>
          </a:xfrm>
          <a:prstGeom prst="rect">
            <a:avLst/>
          </a:prstGeom>
        </p:spPr>
        <p:txBody>
          <a:bodyPr lIns="91425" tIns="91425" rIns="91425" bIns="91425" anchor="t" anchorCtr="0">
            <a:noAutofit/>
          </a:bodyPr>
          <a:lstStyle/>
          <a:p>
            <a:pPr>
              <a:spcBef>
                <a:spcPts val="0"/>
              </a:spcBef>
              <a:buNone/>
            </a:pPr>
            <a:endParaRPr/>
          </a:p>
        </p:txBody>
      </p:sp>
      <p:pic>
        <p:nvPicPr>
          <p:cNvPr id="176" name="Shape 176"/>
          <p:cNvPicPr preferRelativeResize="0"/>
          <p:nvPr/>
        </p:nvPicPr>
        <p:blipFill>
          <a:blip r:embed="rId3">
            <a:alphaModFix/>
          </a:blip>
          <a:stretch>
            <a:fillRect/>
          </a:stretch>
        </p:blipFill>
        <p:spPr>
          <a:xfrm>
            <a:off x="202149" y="0"/>
            <a:ext cx="10597398" cy="6791675"/>
          </a:xfrm>
          <a:prstGeom prst="rect">
            <a:avLst/>
          </a:prstGeom>
          <a:noFill/>
          <a:ln>
            <a:noFill/>
          </a:ln>
        </p:spPr>
      </p:pic>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140785" y="-6"/>
            <a:ext cx="9404700" cy="140040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Questrial"/>
              <a:buNone/>
            </a:pPr>
            <a:r>
              <a:rPr lang="en-US" sz="4000">
                <a:solidFill>
                  <a:schemeClr val="lt2"/>
                </a:solidFill>
                <a:latin typeface="Questrial"/>
                <a:ea typeface="Questrial"/>
                <a:cs typeface="Questrial"/>
                <a:sym typeface="Questrial"/>
              </a:rPr>
              <a:t>P</a:t>
            </a:r>
            <a:r>
              <a:rPr lang="en-US" sz="4000" b="0" i="0" u="none" strike="noStrike" cap="none" baseline="0">
                <a:solidFill>
                  <a:schemeClr val="lt2"/>
                </a:solidFill>
                <a:latin typeface="Questrial"/>
                <a:ea typeface="Questrial"/>
                <a:cs typeface="Questrial"/>
                <a:sym typeface="Questrial"/>
              </a:rPr>
              <a:t>icture of I</a:t>
            </a:r>
            <a:r>
              <a:rPr lang="en-US" sz="4000">
                <a:solidFill>
                  <a:schemeClr val="lt2"/>
                </a:solidFill>
                <a:latin typeface="Questrial"/>
                <a:ea typeface="Questrial"/>
                <a:cs typeface="Questrial"/>
                <a:sym typeface="Questrial"/>
              </a:rPr>
              <a:t>nterface/diagram</a:t>
            </a:r>
            <a:r>
              <a:rPr lang="en-US" sz="4000" b="0" i="0" u="none" strike="noStrike" cap="none" baseline="0">
                <a:solidFill>
                  <a:schemeClr val="lt2"/>
                </a:solidFill>
                <a:latin typeface="Questrial"/>
                <a:ea typeface="Questrial"/>
                <a:cs typeface="Questrial"/>
                <a:sym typeface="Questrial"/>
              </a:rPr>
              <a:t/>
            </a:r>
            <a:br>
              <a:rPr lang="en-US" sz="4000" b="0" i="0" u="none" strike="noStrike" cap="none" baseline="0">
                <a:solidFill>
                  <a:schemeClr val="lt2"/>
                </a:solidFill>
                <a:latin typeface="Questrial"/>
                <a:ea typeface="Questrial"/>
                <a:cs typeface="Questrial"/>
                <a:sym typeface="Questrial"/>
              </a:rPr>
            </a:br>
            <a:endParaRPr lang="en-US" sz="4000" b="0" i="0" u="none" strike="noStrike" cap="none" baseline="0">
              <a:solidFill>
                <a:schemeClr val="lt2"/>
              </a:solidFill>
              <a:latin typeface="Questrial"/>
              <a:ea typeface="Questrial"/>
              <a:cs typeface="Questrial"/>
              <a:sym typeface="Questrial"/>
            </a:endParaRPr>
          </a:p>
        </p:txBody>
      </p:sp>
      <p:pic>
        <p:nvPicPr>
          <p:cNvPr id="168" name="Shape 168"/>
          <p:cNvPicPr preferRelativeResize="0"/>
          <p:nvPr/>
        </p:nvPicPr>
        <p:blipFill>
          <a:blip r:embed="rId3">
            <a:alphaModFix/>
          </a:blip>
          <a:stretch>
            <a:fillRect/>
          </a:stretch>
        </p:blipFill>
        <p:spPr>
          <a:xfrm>
            <a:off x="2624725" y="610000"/>
            <a:ext cx="9567276" cy="5979552"/>
          </a:xfrm>
          <a:prstGeom prst="rect">
            <a:avLst/>
          </a:prstGeom>
          <a:noFill/>
          <a:ln>
            <a:noFill/>
          </a:ln>
        </p:spPr>
      </p:pic>
      <p:pic>
        <p:nvPicPr>
          <p:cNvPr id="169" name="Shape 169"/>
          <p:cNvPicPr preferRelativeResize="0"/>
          <p:nvPr/>
        </p:nvPicPr>
        <p:blipFill>
          <a:blip r:embed="rId4">
            <a:alphaModFix/>
          </a:blip>
          <a:stretch>
            <a:fillRect/>
          </a:stretch>
        </p:blipFill>
        <p:spPr>
          <a:xfrm>
            <a:off x="0" y="707375"/>
            <a:ext cx="2624726" cy="2064701"/>
          </a:xfrm>
          <a:prstGeom prst="rect">
            <a:avLst/>
          </a:prstGeom>
          <a:noFill/>
          <a:ln>
            <a:noFill/>
          </a:ln>
        </p:spPr>
      </p:pic>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Questrial"/>
              <a:buNone/>
            </a:pPr>
            <a:r>
              <a:rPr lang="en-US" sz="4200" b="0" i="0" u="none" strike="noStrike" cap="none" baseline="0">
                <a:solidFill>
                  <a:schemeClr val="lt2"/>
                </a:solidFill>
                <a:latin typeface="Questrial"/>
                <a:ea typeface="Questrial"/>
                <a:cs typeface="Questrial"/>
                <a:sym typeface="Questrial"/>
              </a:rPr>
              <a:t>Project Stumbling Blocks</a:t>
            </a:r>
            <a:br>
              <a:rPr lang="en-US" sz="4200" b="0" i="0" u="none" strike="noStrike" cap="none" baseline="0">
                <a:solidFill>
                  <a:schemeClr val="lt2"/>
                </a:solidFill>
                <a:latin typeface="Questrial"/>
                <a:ea typeface="Questrial"/>
                <a:cs typeface="Questrial"/>
                <a:sym typeface="Questrial"/>
              </a:rPr>
            </a:br>
            <a:endParaRPr lang="en-US" sz="4200" b="0" i="0" u="none" strike="noStrike" cap="none" baseline="0">
              <a:solidFill>
                <a:schemeClr val="lt2"/>
              </a:solidFill>
              <a:latin typeface="Questrial"/>
              <a:ea typeface="Questrial"/>
              <a:cs typeface="Questrial"/>
              <a:sym typeface="Questrial"/>
            </a:endParaRPr>
          </a:p>
        </p:txBody>
      </p:sp>
      <p:sp>
        <p:nvSpPr>
          <p:cNvPr id="182" name="Shape 182"/>
          <p:cNvSpPr txBox="1">
            <a:spLocks noGrp="1"/>
          </p:cNvSpPr>
          <p:nvPr>
            <p:ph type="body" idx="1"/>
          </p:nvPr>
        </p:nvSpPr>
        <p:spPr>
          <a:xfrm>
            <a:off x="1103312" y="2052917"/>
            <a:ext cx="8946541" cy="419548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80000"/>
              <a:buNone/>
            </a:pPr>
            <a:r>
              <a:rPr lang="en-US" sz="2000" dirty="0" smtClean="0">
                <a:solidFill>
                  <a:schemeClr val="lt1"/>
                </a:solidFill>
                <a:latin typeface="Questrial"/>
                <a:ea typeface="Questrial"/>
                <a:cs typeface="Questrial"/>
                <a:sym typeface="Questrial"/>
              </a:rPr>
              <a:t>- The first stumbling block we had throughout the project was having to switch topics towards the beginning and redoing a lot of work. </a:t>
            </a:r>
          </a:p>
          <a:p>
            <a:pPr marL="342900" marR="0" lvl="0" indent="-368300" algn="l" rtl="0">
              <a:spcBef>
                <a:spcPts val="0"/>
              </a:spcBef>
              <a:spcAft>
                <a:spcPts val="0"/>
              </a:spcAft>
              <a:buClr>
                <a:schemeClr val="lt1"/>
              </a:buClr>
              <a:buFont typeface="Questrial"/>
              <a:buChar char=""/>
            </a:pPr>
            <a:endParaRPr sz="2000" dirty="0">
              <a:solidFill>
                <a:schemeClr val="lt1"/>
              </a:solidFill>
              <a:latin typeface="Questrial"/>
              <a:ea typeface="Questrial"/>
              <a:cs typeface="Questrial"/>
              <a:sym typeface="Questrial"/>
            </a:endParaRPr>
          </a:p>
          <a:p>
            <a:pPr marL="0" marR="0" lvl="0" indent="0" algn="l" rtl="0">
              <a:spcBef>
                <a:spcPts val="0"/>
              </a:spcBef>
              <a:spcAft>
                <a:spcPts val="0"/>
              </a:spcAft>
              <a:buClr>
                <a:schemeClr val="lt1"/>
              </a:buClr>
              <a:buSzPct val="100000"/>
              <a:buNone/>
            </a:pPr>
            <a:r>
              <a:rPr lang="en-US" sz="2000" dirty="0">
                <a:solidFill>
                  <a:schemeClr val="lt1"/>
                </a:solidFill>
                <a:latin typeface="Questrial"/>
                <a:ea typeface="Questrial"/>
                <a:cs typeface="Questrial"/>
                <a:sym typeface="Questrial"/>
              </a:rPr>
              <a:t>- Stage 2 and 3 went fine, but there were a lot of aspects/explanations that we had to keep changing in order to have the ER diagram make sense. </a:t>
            </a:r>
          </a:p>
          <a:p>
            <a:pPr marL="0" marR="0" lvl="0" indent="0" algn="l" rtl="0">
              <a:spcBef>
                <a:spcPts val="0"/>
              </a:spcBef>
              <a:spcAft>
                <a:spcPts val="0"/>
              </a:spcAft>
              <a:buClr>
                <a:schemeClr val="lt1"/>
              </a:buClr>
              <a:buNone/>
            </a:pPr>
            <a:endParaRPr sz="2000" dirty="0">
              <a:solidFill>
                <a:schemeClr val="lt1"/>
              </a:solidFill>
              <a:latin typeface="Questrial"/>
              <a:ea typeface="Questrial"/>
              <a:cs typeface="Questrial"/>
              <a:sym typeface="Questrial"/>
            </a:endParaRPr>
          </a:p>
          <a:p>
            <a:pPr marL="0" marR="0" lvl="0" indent="0" algn="l" rtl="0">
              <a:spcBef>
                <a:spcPts val="0"/>
              </a:spcBef>
              <a:spcAft>
                <a:spcPts val="0"/>
              </a:spcAft>
              <a:buClr>
                <a:schemeClr val="lt1"/>
              </a:buClr>
              <a:buSzPct val="100000"/>
              <a:buNone/>
            </a:pPr>
            <a:r>
              <a:rPr lang="en-US" sz="2000" dirty="0">
                <a:solidFill>
                  <a:schemeClr val="lt1"/>
                </a:solidFill>
                <a:latin typeface="Questrial"/>
                <a:ea typeface="Questrial"/>
                <a:cs typeface="Questrial"/>
                <a:sym typeface="Questrial"/>
              </a:rPr>
              <a:t>- For stage 4, initially we were doing all the work on the </a:t>
            </a:r>
            <a:r>
              <a:rPr lang="en-US" sz="2000" dirty="0" err="1">
                <a:solidFill>
                  <a:schemeClr val="lt1"/>
                </a:solidFill>
                <a:latin typeface="Questrial"/>
                <a:ea typeface="Questrial"/>
                <a:cs typeface="Questrial"/>
                <a:sym typeface="Questrial"/>
              </a:rPr>
              <a:t>ilabs</a:t>
            </a:r>
            <a:r>
              <a:rPr lang="en-US" sz="2000" dirty="0">
                <a:solidFill>
                  <a:schemeClr val="lt1"/>
                </a:solidFill>
                <a:latin typeface="Questrial"/>
                <a:ea typeface="Questrial"/>
                <a:cs typeface="Questrial"/>
                <a:sym typeface="Questrial"/>
              </a:rPr>
              <a:t> and connecting to the database with mysql-connector-java-5.1.36-bin.jar was just taking too much time so we redid the database on own computer and it managed to work with the root password. After that, it went smoothly. </a:t>
            </a:r>
          </a:p>
          <a:p>
            <a:pPr marL="342900" marR="0" lvl="0" indent="-368300" algn="l" rtl="0">
              <a:spcBef>
                <a:spcPts val="0"/>
              </a:spcBef>
              <a:spcAft>
                <a:spcPts val="0"/>
              </a:spcAft>
              <a:buClr>
                <a:schemeClr val="lt1"/>
              </a:buClr>
              <a:buFont typeface="Questrial"/>
              <a:buChar char=""/>
            </a:pPr>
            <a:endParaRPr sz="2000" dirty="0">
              <a:solidFill>
                <a:schemeClr val="lt1"/>
              </a:solidFill>
              <a:latin typeface="Questrial"/>
              <a:ea typeface="Questrial"/>
              <a:cs typeface="Questrial"/>
              <a:sym typeface="Questrial"/>
            </a:endParaRP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Questrial"/>
              <a:buNone/>
            </a:pPr>
            <a:r>
              <a:rPr lang="en-US" sz="4200" b="0" i="0" u="none" strike="noStrike" cap="none" baseline="0">
                <a:solidFill>
                  <a:schemeClr val="lt2"/>
                </a:solidFill>
                <a:latin typeface="Questrial"/>
                <a:ea typeface="Questrial"/>
                <a:cs typeface="Questrial"/>
                <a:sym typeface="Questrial"/>
              </a:rPr>
              <a:t>Data collection, Conceptual Diagram, Integrity constraints</a:t>
            </a:r>
            <a:br>
              <a:rPr lang="en-US" sz="4200" b="0" i="0" u="none" strike="noStrike" cap="none" baseline="0">
                <a:solidFill>
                  <a:schemeClr val="lt2"/>
                </a:solidFill>
                <a:latin typeface="Questrial"/>
                <a:ea typeface="Questrial"/>
                <a:cs typeface="Questrial"/>
                <a:sym typeface="Questrial"/>
              </a:rPr>
            </a:br>
            <a:endParaRPr lang="en-US" sz="4200" b="0" i="0" u="none" strike="noStrike" cap="none" baseline="0">
              <a:solidFill>
                <a:schemeClr val="lt2"/>
              </a:solidFill>
              <a:latin typeface="Questrial"/>
              <a:ea typeface="Questrial"/>
              <a:cs typeface="Questrial"/>
              <a:sym typeface="Questrial"/>
            </a:endParaRPr>
          </a:p>
        </p:txBody>
      </p:sp>
      <p:sp>
        <p:nvSpPr>
          <p:cNvPr id="188" name="Shape 188"/>
          <p:cNvSpPr txBox="1">
            <a:spLocks noGrp="1"/>
          </p:cNvSpPr>
          <p:nvPr>
            <p:ph type="body" idx="1"/>
          </p:nvPr>
        </p:nvSpPr>
        <p:spPr>
          <a:xfrm>
            <a:off x="1103312" y="2052917"/>
            <a:ext cx="8946541" cy="4195480"/>
          </a:xfrm>
          <a:prstGeom prst="rect">
            <a:avLst/>
          </a:prstGeom>
          <a:noFill/>
          <a:ln>
            <a:noFill/>
          </a:ln>
        </p:spPr>
        <p:txBody>
          <a:bodyPr lIns="91425" tIns="45700" rIns="91425" bIns="45700" anchor="t" anchorCtr="0">
            <a:noAutofit/>
          </a:bodyPr>
          <a:lstStyle/>
          <a:p>
            <a:pPr marL="457200" marR="0" lvl="0" indent="-355600" algn="l" rtl="0">
              <a:spcBef>
                <a:spcPts val="0"/>
              </a:spcBef>
              <a:spcAft>
                <a:spcPts val="0"/>
              </a:spcAft>
              <a:buClr>
                <a:schemeClr val="lt1"/>
              </a:buClr>
              <a:buSzPct val="100000"/>
              <a:buFont typeface="Questrial"/>
              <a:buChar char="-"/>
            </a:pPr>
            <a:r>
              <a:rPr lang="en-US" sz="2000">
                <a:solidFill>
                  <a:schemeClr val="lt1"/>
                </a:solidFill>
                <a:latin typeface="Questrial"/>
                <a:ea typeface="Questrial"/>
                <a:cs typeface="Questrial"/>
                <a:sym typeface="Questrial"/>
              </a:rPr>
              <a:t>The data used pertained to an airport environment. </a:t>
            </a:r>
          </a:p>
          <a:p>
            <a:pPr marL="0" marR="0" lvl="0" indent="0" algn="l" rtl="0">
              <a:spcBef>
                <a:spcPts val="0"/>
              </a:spcBef>
              <a:spcAft>
                <a:spcPts val="0"/>
              </a:spcAft>
              <a:buNone/>
            </a:pPr>
            <a:endParaRPr sz="2000">
              <a:solidFill>
                <a:schemeClr val="lt1"/>
              </a:solidFill>
              <a:latin typeface="Questrial"/>
              <a:ea typeface="Questrial"/>
              <a:cs typeface="Questrial"/>
              <a:sym typeface="Questrial"/>
            </a:endParaRPr>
          </a:p>
          <a:p>
            <a:pPr marL="457200" marR="0" lvl="0" indent="-355600" algn="l" rtl="0">
              <a:spcBef>
                <a:spcPts val="0"/>
              </a:spcBef>
              <a:spcAft>
                <a:spcPts val="0"/>
              </a:spcAft>
              <a:buClr>
                <a:schemeClr val="lt1"/>
              </a:buClr>
              <a:buSzPct val="100000"/>
              <a:buFont typeface="Questrial"/>
              <a:buChar char="-"/>
            </a:pPr>
            <a:r>
              <a:rPr lang="en-US" sz="2000">
                <a:solidFill>
                  <a:schemeClr val="lt1"/>
                </a:solidFill>
                <a:latin typeface="Questrial"/>
                <a:ea typeface="Questrial"/>
                <a:cs typeface="Questrial"/>
                <a:sym typeface="Questrial"/>
              </a:rPr>
              <a:t>The dummy data allowed us to experiment with what should be accessible and what should be hidden, in terms of creating the views.</a:t>
            </a:r>
          </a:p>
          <a:p>
            <a:pPr marL="0" marR="0" lvl="0" indent="0" algn="l" rtl="0">
              <a:spcBef>
                <a:spcPts val="0"/>
              </a:spcBef>
              <a:spcAft>
                <a:spcPts val="0"/>
              </a:spcAft>
              <a:buNone/>
            </a:pPr>
            <a:endParaRPr sz="2000">
              <a:solidFill>
                <a:schemeClr val="lt1"/>
              </a:solidFill>
              <a:latin typeface="Questrial"/>
              <a:ea typeface="Questrial"/>
              <a:cs typeface="Questrial"/>
              <a:sym typeface="Questrial"/>
            </a:endParaRPr>
          </a:p>
          <a:p>
            <a:pPr marL="457200" marR="0" lvl="0" indent="-355600" algn="l" rtl="0">
              <a:spcBef>
                <a:spcPts val="0"/>
              </a:spcBef>
              <a:spcAft>
                <a:spcPts val="0"/>
              </a:spcAft>
              <a:buClr>
                <a:schemeClr val="lt1"/>
              </a:buClr>
              <a:buSzPct val="100000"/>
              <a:buFont typeface="Questrial"/>
              <a:buChar char="-"/>
            </a:pPr>
            <a:r>
              <a:rPr lang="en-US" sz="2000">
                <a:solidFill>
                  <a:schemeClr val="lt1"/>
                </a:solidFill>
                <a:latin typeface="Questrial"/>
                <a:ea typeface="Questrial"/>
                <a:cs typeface="Questrial"/>
                <a:sym typeface="Questrial"/>
              </a:rPr>
              <a:t>Views such as passenger and flight attendent where given limited access to data. This is because in a real life situation, it could be a security risk.</a:t>
            </a:r>
          </a:p>
          <a:p>
            <a:pPr marL="0" marR="0" lvl="0" indent="0" algn="l" rtl="0">
              <a:spcBef>
                <a:spcPts val="0"/>
              </a:spcBef>
              <a:spcAft>
                <a:spcPts val="0"/>
              </a:spcAft>
              <a:buNone/>
            </a:pPr>
            <a:endParaRPr sz="2000">
              <a:solidFill>
                <a:schemeClr val="lt1"/>
              </a:solidFill>
              <a:latin typeface="Questrial"/>
              <a:ea typeface="Questrial"/>
              <a:cs typeface="Questrial"/>
              <a:sym typeface="Questrial"/>
            </a:endParaRPr>
          </a:p>
          <a:p>
            <a:pPr marL="457200" marR="0" lvl="0" indent="-355600" algn="l" rtl="0">
              <a:spcBef>
                <a:spcPts val="0"/>
              </a:spcBef>
              <a:spcAft>
                <a:spcPts val="0"/>
              </a:spcAft>
              <a:buClr>
                <a:schemeClr val="lt1"/>
              </a:buClr>
              <a:buSzPct val="100000"/>
              <a:buFont typeface="Questrial"/>
              <a:buChar char="-"/>
            </a:pPr>
            <a:r>
              <a:rPr lang="en-US" sz="2000">
                <a:solidFill>
                  <a:schemeClr val="lt1"/>
                </a:solidFill>
                <a:latin typeface="Questrial"/>
                <a:ea typeface="Questrial"/>
                <a:cs typeface="Questrial"/>
                <a:sym typeface="Questrial"/>
              </a:rPr>
              <a:t>The integrity constraints were mostly related to admin view (most powerful). The ability to add or remove an instance from a heavily connected entity, meant that there had to be some kind of foreign key constraint.</a:t>
            </a:r>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Questrial"/>
              <a:buNone/>
            </a:pPr>
            <a:r>
              <a:rPr lang="en-US" sz="4200" b="0" i="0" u="none" strike="noStrike" cap="none" baseline="0">
                <a:solidFill>
                  <a:schemeClr val="lt2"/>
                </a:solidFill>
                <a:latin typeface="Questrial"/>
                <a:ea typeface="Questrial"/>
                <a:cs typeface="Questrial"/>
                <a:sym typeface="Questrial"/>
              </a:rPr>
              <a:t>Sample of findings</a:t>
            </a:r>
            <a:br>
              <a:rPr lang="en-US" sz="4200" b="0" i="0" u="none" strike="noStrike" cap="none" baseline="0">
                <a:solidFill>
                  <a:schemeClr val="lt2"/>
                </a:solidFill>
                <a:latin typeface="Questrial"/>
                <a:ea typeface="Questrial"/>
                <a:cs typeface="Questrial"/>
                <a:sym typeface="Questrial"/>
              </a:rPr>
            </a:br>
            <a:endParaRPr lang="en-US" sz="4200" b="0" i="0" u="none" strike="noStrike" cap="none" baseline="0">
              <a:solidFill>
                <a:schemeClr val="lt2"/>
              </a:solidFill>
              <a:latin typeface="Questrial"/>
              <a:ea typeface="Questrial"/>
              <a:cs typeface="Questrial"/>
              <a:sym typeface="Questrial"/>
            </a:endParaRPr>
          </a:p>
        </p:txBody>
      </p:sp>
      <p:sp>
        <p:nvSpPr>
          <p:cNvPr id="194" name="Shape 194"/>
          <p:cNvSpPr txBox="1">
            <a:spLocks noGrp="1"/>
          </p:cNvSpPr>
          <p:nvPr>
            <p:ph type="body" idx="1"/>
          </p:nvPr>
        </p:nvSpPr>
        <p:spPr>
          <a:xfrm>
            <a:off x="1103312" y="2052917"/>
            <a:ext cx="8946541" cy="419548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80000"/>
              <a:buNone/>
            </a:pPr>
            <a:r>
              <a:rPr lang="en-US" sz="2000" dirty="0">
                <a:solidFill>
                  <a:schemeClr val="lt1"/>
                </a:solidFill>
                <a:latin typeface="Questrial"/>
                <a:ea typeface="Questrial"/>
                <a:cs typeface="Questrial"/>
                <a:sym typeface="Questrial"/>
              </a:rPr>
              <a:t>-Our RDBMS is optimal in any environment that deals with </a:t>
            </a:r>
            <a:r>
              <a:rPr lang="en-US" sz="2000" dirty="0" smtClean="0">
                <a:solidFill>
                  <a:schemeClr val="lt1"/>
                </a:solidFill>
                <a:latin typeface="Questrial"/>
                <a:ea typeface="Questrial"/>
                <a:cs typeface="Questrial"/>
                <a:sym typeface="Questrial"/>
              </a:rPr>
              <a:t>transportation.</a:t>
            </a:r>
            <a:endParaRPr lang="en-US" sz="2000" dirty="0">
              <a:solidFill>
                <a:schemeClr val="lt1"/>
              </a:solidFill>
              <a:latin typeface="Questrial"/>
              <a:ea typeface="Questrial"/>
              <a:cs typeface="Questrial"/>
              <a:sym typeface="Questrial"/>
            </a:endParaRPr>
          </a:p>
          <a:p>
            <a:pPr marL="0" marR="0" lvl="0" indent="0" algn="l" rtl="0">
              <a:spcBef>
                <a:spcPts val="0"/>
              </a:spcBef>
              <a:spcAft>
                <a:spcPts val="0"/>
              </a:spcAft>
              <a:buClr>
                <a:schemeClr val="lt1"/>
              </a:buClr>
              <a:buSzPct val="100000"/>
              <a:buNone/>
            </a:pPr>
            <a:r>
              <a:rPr lang="en-US" sz="2000" dirty="0">
                <a:solidFill>
                  <a:schemeClr val="lt1"/>
                </a:solidFill>
                <a:latin typeface="Questrial"/>
                <a:ea typeface="Questrial"/>
                <a:cs typeface="Questrial"/>
                <a:sym typeface="Questrial"/>
              </a:rPr>
              <a:t>-Our RDBMS can be changed to different transportation types, such as train or buses. </a:t>
            </a:r>
          </a:p>
          <a:p>
            <a:pPr marL="548641" marR="0" lvl="1" indent="0" algn="l" rtl="0">
              <a:spcBef>
                <a:spcPts val="0"/>
              </a:spcBef>
              <a:spcAft>
                <a:spcPts val="0"/>
              </a:spcAft>
              <a:buClr>
                <a:schemeClr val="lt1"/>
              </a:buClr>
              <a:buSzPct val="100000"/>
              <a:buNone/>
            </a:pPr>
            <a:r>
              <a:rPr lang="en-US" sz="2000" dirty="0">
                <a:solidFill>
                  <a:schemeClr val="lt1"/>
                </a:solidFill>
                <a:latin typeface="Questrial"/>
                <a:ea typeface="Questrial"/>
                <a:cs typeface="Questrial"/>
                <a:sym typeface="Questrial"/>
              </a:rPr>
              <a:t>- This is because the security levels between users would be the same. </a:t>
            </a:r>
          </a:p>
          <a:p>
            <a:pPr marL="548641" marR="0" lvl="1" indent="0" algn="l" rtl="0">
              <a:spcBef>
                <a:spcPts val="0"/>
              </a:spcBef>
              <a:spcAft>
                <a:spcPts val="0"/>
              </a:spcAft>
              <a:buClr>
                <a:schemeClr val="lt1"/>
              </a:buClr>
              <a:buSzPct val="100000"/>
              <a:buNone/>
            </a:pPr>
            <a:r>
              <a:rPr lang="en-US" sz="2000" dirty="0">
                <a:solidFill>
                  <a:schemeClr val="lt1"/>
                </a:solidFill>
                <a:latin typeface="Questrial"/>
                <a:ea typeface="Questrial"/>
                <a:cs typeface="Questrial"/>
                <a:sym typeface="Questrial"/>
              </a:rPr>
              <a:t>-Passengers would only be allowed to access data to read information</a:t>
            </a:r>
          </a:p>
          <a:p>
            <a:pPr marL="548641" marR="0" lvl="1" indent="0" algn="l" rtl="0">
              <a:spcBef>
                <a:spcPts val="0"/>
              </a:spcBef>
              <a:spcAft>
                <a:spcPts val="0"/>
              </a:spcAft>
              <a:buClr>
                <a:schemeClr val="lt1"/>
              </a:buClr>
              <a:buSzPct val="100000"/>
              <a:buNone/>
            </a:pPr>
            <a:r>
              <a:rPr lang="en-US" sz="2000" dirty="0">
                <a:solidFill>
                  <a:schemeClr val="lt1"/>
                </a:solidFill>
                <a:latin typeface="Questrial"/>
                <a:ea typeface="Questrial"/>
                <a:cs typeface="Questrial"/>
                <a:sym typeface="Questrial"/>
              </a:rPr>
              <a:t>-Minor employees would have access to what pertained to their route schedule.</a:t>
            </a:r>
          </a:p>
          <a:p>
            <a:pPr marL="548641" marR="0" lvl="1" indent="0" algn="l" rtl="0">
              <a:spcBef>
                <a:spcPts val="0"/>
              </a:spcBef>
              <a:spcAft>
                <a:spcPts val="0"/>
              </a:spcAft>
              <a:buClr>
                <a:schemeClr val="lt1"/>
              </a:buClr>
              <a:buSzPct val="100000"/>
              <a:buNone/>
            </a:pPr>
            <a:r>
              <a:rPr lang="en-US" sz="2000" dirty="0">
                <a:solidFill>
                  <a:schemeClr val="lt1"/>
                </a:solidFill>
                <a:latin typeface="Questrial"/>
                <a:ea typeface="Questrial"/>
                <a:cs typeface="Questrial"/>
                <a:sym typeface="Questrial"/>
              </a:rPr>
              <a:t>-Higher level employees would only have access to change schedules. (Maybe deal with ticketing for passengers.)</a:t>
            </a:r>
          </a:p>
          <a:p>
            <a:pPr marL="548641" marR="0" lvl="1" indent="0" algn="l" rtl="0">
              <a:spcBef>
                <a:spcPts val="0"/>
              </a:spcBef>
              <a:spcAft>
                <a:spcPts val="0"/>
              </a:spcAft>
              <a:buClr>
                <a:schemeClr val="lt1"/>
              </a:buClr>
              <a:buSzPct val="100000"/>
              <a:buNone/>
            </a:pPr>
            <a:r>
              <a:rPr lang="en-US" sz="2000" dirty="0">
                <a:solidFill>
                  <a:schemeClr val="lt1"/>
                </a:solidFill>
                <a:latin typeface="Questrial"/>
                <a:ea typeface="Questrial"/>
                <a:cs typeface="Questrial"/>
                <a:sym typeface="Questrial"/>
              </a:rPr>
              <a:t>-Admin would have full access.</a:t>
            </a:r>
          </a:p>
          <a:p>
            <a:pPr marL="101600" marR="0" lvl="0" indent="0" algn="l" rtl="0">
              <a:spcBef>
                <a:spcPts val="0"/>
              </a:spcBef>
              <a:spcAft>
                <a:spcPts val="0"/>
              </a:spcAft>
              <a:buClr>
                <a:schemeClr val="lt1"/>
              </a:buClr>
              <a:buSzPct val="100000"/>
              <a:buNone/>
            </a:pPr>
            <a:r>
              <a:rPr lang="en-US" sz="2000" dirty="0">
                <a:solidFill>
                  <a:schemeClr val="lt1"/>
                </a:solidFill>
                <a:latin typeface="Questrial"/>
                <a:ea typeface="Questrial"/>
                <a:cs typeface="Questrial"/>
                <a:sym typeface="Questrial"/>
              </a:rPr>
              <a:t>-Best for any organization that wants to give limited access to employees in terms of changing data in the database, and wants to keep sensitive transportation tightly controlled.</a:t>
            </a: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Ion">
  <a:themeElements>
    <a:clrScheme name="Ion">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750</Words>
  <Application>Microsoft Macintosh PowerPoint</Application>
  <PresentationFormat>Custom</PresentationFormat>
  <Paragraphs>60</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Harsha Bodapati  Jiahui Chen  Parth Shorey </vt:lpstr>
      <vt:lpstr>Project Goal</vt:lpstr>
      <vt:lpstr>Outline of the Presentation</vt:lpstr>
      <vt:lpstr>Description</vt:lpstr>
      <vt:lpstr>picture of ER diagram </vt:lpstr>
      <vt:lpstr>Picture of Interface/diagram </vt:lpstr>
      <vt:lpstr>Project Stumbling Blocks </vt:lpstr>
      <vt:lpstr>Data collection, Conceptual Diagram, Integrity constraints </vt:lpstr>
      <vt:lpstr>Sample of findings </vt:lpstr>
      <vt:lpstr>Future Extensions </vt:lpstr>
      <vt:lpstr>Acknowledgements</vt:lpstr>
      <vt:lpstr>References and Resources used (libraries, languages, web resources)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Harsha Bodapati  Jiahui Chen  Parth Shorey </dc:title>
  <cp:lastModifiedBy>Harsha</cp:lastModifiedBy>
  <cp:revision>3</cp:revision>
  <dcterms:modified xsi:type="dcterms:W3CDTF">2015-08-11T20:36:51Z</dcterms:modified>
</cp:coreProperties>
</file>