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4B00-21B9-4B49-ACF8-7E0DD0D035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C375-770C-D54C-BA37-8A553924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90901" y="538620"/>
            <a:ext cx="11421558" cy="5184846"/>
            <a:chOff x="1221617" y="1325143"/>
            <a:chExt cx="8398372" cy="2989687"/>
          </a:xfrm>
        </p:grpSpPr>
        <p:sp>
          <p:nvSpPr>
            <p:cNvPr id="31" name="Cloud 30"/>
            <p:cNvSpPr/>
            <p:nvPr/>
          </p:nvSpPr>
          <p:spPr>
            <a:xfrm>
              <a:off x="5874707" y="1325143"/>
              <a:ext cx="3745282" cy="2989687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221617" y="1616389"/>
              <a:ext cx="2410668" cy="2347397"/>
              <a:chOff x="2616962" y="1351851"/>
              <a:chExt cx="2410668" cy="234739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616962" y="2348127"/>
                <a:ext cx="929136" cy="72762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240189" y="1795527"/>
                <a:ext cx="271264" cy="15336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025092" y="1351851"/>
                <a:ext cx="701457" cy="47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/>
                  <a:t>e</a:t>
                </a:r>
                <a:r>
                  <a:rPr lang="en-US" sz="4800" b="1" baseline="30000" dirty="0" smtClean="0"/>
                  <a:t>-</a:t>
                </a:r>
                <a:endParaRPr lang="en-US" sz="48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26173" y="3220078"/>
                <a:ext cx="701457" cy="47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/>
                  <a:t>e</a:t>
                </a:r>
                <a:r>
                  <a:rPr lang="en-US" sz="4800" b="1" baseline="30000" dirty="0" smtClean="0"/>
                  <a:t>-</a:t>
                </a:r>
                <a:endParaRPr lang="en-US" sz="5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69412" y="2471847"/>
                <a:ext cx="761479" cy="47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smtClean="0"/>
                  <a:t>Z</a:t>
                </a:r>
                <a:r>
                  <a:rPr lang="en-US" sz="4800" b="1" baseline="30000" smtClean="0"/>
                  <a:t>+</a:t>
                </a:r>
                <a:endParaRPr lang="en-US" sz="4800" b="1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432132" y="1795527"/>
                <a:ext cx="613776" cy="62199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0" idx="1"/>
              </p:cNvCxnSpPr>
              <p:nvPr/>
            </p:nvCxnSpPr>
            <p:spPr>
              <a:xfrm>
                <a:off x="3480802" y="2933152"/>
                <a:ext cx="845370" cy="52651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7129101" y="2502062"/>
              <a:ext cx="929136" cy="72861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42230" y="1580895"/>
              <a:ext cx="701457" cy="479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e</a:t>
              </a:r>
              <a:r>
                <a:rPr lang="en-US" sz="4800" b="1" baseline="30000" dirty="0" smtClean="0"/>
                <a:t>-</a:t>
              </a:r>
              <a:endParaRPr lang="en-US" sz="4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98186" y="2608476"/>
              <a:ext cx="761479" cy="479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Z</a:t>
              </a:r>
              <a:r>
                <a:rPr lang="en-US" sz="4400" b="1" baseline="30000" dirty="0" smtClean="0"/>
                <a:t>+</a:t>
              </a:r>
              <a:endParaRPr lang="en-US" sz="4400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041550" y="1977659"/>
              <a:ext cx="513206" cy="61276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ight Arrow 37"/>
            <p:cNvSpPr/>
            <p:nvPr/>
          </p:nvSpPr>
          <p:spPr>
            <a:xfrm>
              <a:off x="3632285" y="2608476"/>
              <a:ext cx="1904219" cy="6764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918977" y="5754769"/>
            <a:ext cx="594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Spherical</a:t>
            </a:r>
            <a:r>
              <a:rPr lang="en-US" sz="4000" dirty="0" smtClean="0"/>
              <a:t> potential   </a:t>
            </a:r>
            <a:r>
              <a:rPr lang="en-US" sz="4000" i="1" dirty="0" smtClean="0"/>
              <a:t>V</a:t>
            </a:r>
            <a:r>
              <a:rPr lang="en-US" sz="4000" dirty="0" smtClean="0"/>
              <a:t>(</a:t>
            </a:r>
            <a:r>
              <a:rPr lang="en-US" sz="4000" b="1" dirty="0" smtClean="0"/>
              <a:t>r</a:t>
            </a:r>
            <a:r>
              <a:rPr lang="en-US" sz="4000" dirty="0" smtClean="0"/>
              <a:t>)</a:t>
            </a:r>
            <a:endParaRPr lang="en-US" sz="40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017" y="5754769"/>
            <a:ext cx="59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Exact e</a:t>
            </a:r>
            <a:r>
              <a:rPr lang="en-US" sz="3600" baseline="300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– e</a:t>
            </a:r>
            <a:r>
              <a:rPr lang="en-US" sz="3600" baseline="300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repulsion</a:t>
            </a:r>
            <a:endParaRPr lang="en-US" sz="36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6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Burton</dc:creator>
  <cp:lastModifiedBy> Burton</cp:lastModifiedBy>
  <cp:revision>2</cp:revision>
  <cp:lastPrinted>2016-12-01T23:16:59Z</cp:lastPrinted>
  <dcterms:created xsi:type="dcterms:W3CDTF">2016-12-01T22:59:37Z</dcterms:created>
  <dcterms:modified xsi:type="dcterms:W3CDTF">2016-12-01T23:19:40Z</dcterms:modified>
</cp:coreProperties>
</file>