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>
        <p:scale>
          <a:sx n="135" d="100"/>
          <a:sy n="135" d="100"/>
        </p:scale>
        <p:origin x="14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F27-B2E0-6E44-9310-53C8D753F56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2817-D9BA-7D49-9C08-BBBFF260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F27-B2E0-6E44-9310-53C8D753F56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2817-D9BA-7D49-9C08-BBBFF260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F27-B2E0-6E44-9310-53C8D753F56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2817-D9BA-7D49-9C08-BBBFF260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F27-B2E0-6E44-9310-53C8D753F56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2817-D9BA-7D49-9C08-BBBFF260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2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F27-B2E0-6E44-9310-53C8D753F56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2817-D9BA-7D49-9C08-BBBFF260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9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F27-B2E0-6E44-9310-53C8D753F56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2817-D9BA-7D49-9C08-BBBFF260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6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F27-B2E0-6E44-9310-53C8D753F56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2817-D9BA-7D49-9C08-BBBFF260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F27-B2E0-6E44-9310-53C8D753F56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2817-D9BA-7D49-9C08-BBBFF260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6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F27-B2E0-6E44-9310-53C8D753F56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2817-D9BA-7D49-9C08-BBBFF260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F27-B2E0-6E44-9310-53C8D753F56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2817-D9BA-7D49-9C08-BBBFF260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F27-B2E0-6E44-9310-53C8D753F56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2817-D9BA-7D49-9C08-BBBFF260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2F27-B2E0-6E44-9310-53C8D753F56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2817-D9BA-7D49-9C08-BBBFF260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1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358" y="751562"/>
            <a:ext cx="3432132" cy="4609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988" y="751562"/>
            <a:ext cx="3432132" cy="4609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6" y="1880476"/>
            <a:ext cx="2788031" cy="25648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27" y="929290"/>
            <a:ext cx="780712" cy="7182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64" y="2388476"/>
            <a:ext cx="1945341" cy="257626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60931" y="4343400"/>
            <a:ext cx="630619" cy="621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955786" y="1798947"/>
            <a:ext cx="323193" cy="38625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83173" y="754186"/>
            <a:ext cx="3432132" cy="4609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615" y="2246174"/>
            <a:ext cx="748006" cy="990603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>
            <a:off x="9548668" y="1798946"/>
            <a:ext cx="323193" cy="38625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909" y="929290"/>
            <a:ext cx="780712" cy="71820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886787" y="2987080"/>
            <a:ext cx="378887" cy="38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548667" y="3373821"/>
            <a:ext cx="323193" cy="38625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9316482">
            <a:off x="9127108" y="4599778"/>
            <a:ext cx="789819" cy="759635"/>
          </a:xfrm>
          <a:prstGeom prst="arc">
            <a:avLst>
              <a:gd name="adj1" fmla="val 16200000"/>
              <a:gd name="adj2" fmla="val 1812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8454195" y="3996559"/>
            <a:ext cx="2166203" cy="1066213"/>
            <a:chOff x="8454195" y="3996559"/>
            <a:chExt cx="2166203" cy="1066213"/>
          </a:xfrm>
        </p:grpSpPr>
        <p:cxnSp>
          <p:nvCxnSpPr>
            <p:cNvPr id="41" name="Straight Connector 40"/>
            <p:cNvCxnSpPr/>
            <p:nvPr/>
          </p:nvCxnSpPr>
          <p:spPr>
            <a:xfrm flipH="1" flipV="1">
              <a:off x="10409565" y="3996559"/>
              <a:ext cx="33471" cy="421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8454195" y="4283629"/>
              <a:ext cx="448232" cy="2092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9640286" y="4445288"/>
              <a:ext cx="802750" cy="413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8887810" y="4280044"/>
              <a:ext cx="637869" cy="617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710448" y="4114800"/>
              <a:ext cx="354724" cy="33048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355539" y="4732283"/>
              <a:ext cx="354724" cy="3304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65674" y="4280044"/>
              <a:ext cx="354724" cy="33048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52980" y="4656073"/>
              <a:ext cx="57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k</a:t>
              </a:r>
              <a:r>
                <a:rPr lang="en-US" baseline="-25000" smtClean="0"/>
                <a:t>f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73321" y="4232422"/>
              <a:ext cx="57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l-GR" baseline="-25000" dirty="0" smtClean="0"/>
                <a:t>θ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174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41266" y="715219"/>
            <a:ext cx="3432132" cy="4609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615" y="2246174"/>
            <a:ext cx="748006" cy="990603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9548668" y="1798946"/>
            <a:ext cx="323193" cy="38625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909" y="929290"/>
            <a:ext cx="780712" cy="7182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886787" y="2987080"/>
            <a:ext cx="378887" cy="38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548667" y="3373821"/>
            <a:ext cx="323193" cy="38625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116929" y="3733707"/>
            <a:ext cx="1058423" cy="701456"/>
            <a:chOff x="8643516" y="3684206"/>
            <a:chExt cx="1058423" cy="701456"/>
          </a:xfrm>
        </p:grpSpPr>
        <p:sp>
          <p:nvSpPr>
            <p:cNvPr id="15" name="Arc 14"/>
            <p:cNvSpPr/>
            <p:nvPr/>
          </p:nvSpPr>
          <p:spPr>
            <a:xfrm rot="19316482">
              <a:off x="8947101" y="4036759"/>
              <a:ext cx="427497" cy="348903"/>
            </a:xfrm>
            <a:prstGeom prst="arc">
              <a:avLst>
                <a:gd name="adj1" fmla="val 16200000"/>
                <a:gd name="adj2" fmla="val 1812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643516" y="3684206"/>
              <a:ext cx="1058423" cy="594538"/>
              <a:chOff x="8454195" y="3996559"/>
              <a:chExt cx="2166203" cy="1066213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10409565" y="3996559"/>
                <a:ext cx="33471" cy="4215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454195" y="4283629"/>
                <a:ext cx="448232" cy="2092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9640286" y="4445288"/>
                <a:ext cx="802750" cy="4136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887810" y="4280044"/>
                <a:ext cx="637869" cy="6174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8710448" y="4114800"/>
                <a:ext cx="354724" cy="33048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355539" y="4732283"/>
                <a:ext cx="354724" cy="33048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265674" y="4280044"/>
                <a:ext cx="354724" cy="33048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952981" y="4656072"/>
                <a:ext cx="578737" cy="386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smtClean="0"/>
                  <a:t>k</a:t>
                </a:r>
                <a:r>
                  <a:rPr lang="en-US" sz="800" baseline="-25000" smtClean="0"/>
                  <a:t>f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373321" y="4232422"/>
                <a:ext cx="578737" cy="38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k</a:t>
                </a:r>
                <a:r>
                  <a:rPr lang="el-GR" sz="800" baseline="-25000" dirty="0" smtClean="0"/>
                  <a:t>θ</a:t>
                </a:r>
                <a:endParaRPr lang="en-US" sz="800" dirty="0"/>
              </a:p>
            </p:txBody>
          </p:sp>
        </p:grpSp>
      </p:grpSp>
      <p:sp>
        <p:nvSpPr>
          <p:cNvPr id="26" name="Down Arrow 25"/>
          <p:cNvSpPr/>
          <p:nvPr/>
        </p:nvSpPr>
        <p:spPr>
          <a:xfrm>
            <a:off x="9553883" y="4404785"/>
            <a:ext cx="323193" cy="38625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09999" y="4801577"/>
            <a:ext cx="94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|</a:t>
            </a:r>
            <a:r>
              <a:rPr lang="el-GR" sz="2800" b="1" dirty="0" smtClean="0">
                <a:latin typeface="Arial" charset="0"/>
                <a:ea typeface="Arial" charset="0"/>
                <a:cs typeface="Arial" charset="0"/>
              </a:rPr>
              <a:t>Ψ</a:t>
            </a:r>
            <a:r>
              <a:rPr lang="el-GR" sz="2800" b="1" dirty="0" smtClean="0"/>
              <a:t> &gt;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919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Burton</dc:creator>
  <cp:lastModifiedBy> Burton</cp:lastModifiedBy>
  <cp:revision>5</cp:revision>
  <dcterms:created xsi:type="dcterms:W3CDTF">2016-12-04T18:33:38Z</dcterms:created>
  <dcterms:modified xsi:type="dcterms:W3CDTF">2016-12-04T23:20:07Z</dcterms:modified>
</cp:coreProperties>
</file>