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Julius Sans One"/>
      <p:regular r:id="rId32"/>
    </p:embeddedFont>
    <p:embeddedFont>
      <p:font typeface="Didact Gothic"/>
      <p:regular r:id="rId33"/>
    </p:embeddedFont>
    <p:embeddedFont>
      <p:font typeface="Questrial"/>
      <p:regular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46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E4F948-C5FB-413B-84BC-AD6ECF5B222C}">
  <a:tblStyle styleId="{BFE4F948-C5FB-413B-84BC-AD6ECF5B22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46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font" Target="fonts/DidactGothic-regular.fntdata"/><Relationship Id="rId32" Type="http://schemas.openxmlformats.org/officeDocument/2006/relationships/font" Target="fonts/JuliusSansOne-regular.fntdata"/><Relationship Id="rId34" Type="http://schemas.openxmlformats.org/officeDocument/2006/relationships/font" Target="fonts/Questrial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8f4bd2034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8f4bd2034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408faf301b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408faf301b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408faf301b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408faf301b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408faf301b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408faf301b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408faf301b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408faf301b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408faf301b_1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408faf301b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a1249ffcf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a1249ffcf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408faf301b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408faf301b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408faf301b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408faf301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3408faf301b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3408faf301b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7b02797fa4_2_1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7b02797fa4_2_1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9f2cce1ec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9f2cce1ec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408faf301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408faf301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408faf301b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408faf301b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340a1fdd7d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340a1fdd7d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40a1fdd7d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340a1fdd7d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40a1fdd7d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40a1fdd7d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340a1fdd7de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340a1fdd7de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7b02797fa4_2_17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7b02797fa4_2_17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7b02797fa4_2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7b02797fa4_2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408faf301b_1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408faf301b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408faf301b_1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408faf301b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408faf301b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408faf301b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408faf301b_1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408faf301b_1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9f2cce1e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9f2cce1e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5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Julius Sans One"/>
              <a:buNone/>
              <a:defRPr b="1" sz="4000">
                <a:solidFill>
                  <a:schemeClr val="lt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estrial"/>
              <a:buNone/>
              <a:defRPr sz="2800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 rot="10800000">
            <a:off x="-19875" y="-19325"/>
            <a:ext cx="9203100" cy="5162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713250" y="638800"/>
            <a:ext cx="77175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b="1" sz="9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713250" y="2706376"/>
            <a:ext cx="77175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169300" y="-64500"/>
            <a:ext cx="4451100" cy="5272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" name="Google Shape;60;p13"/>
          <p:cNvCxnSpPr/>
          <p:nvPr/>
        </p:nvCxnSpPr>
        <p:spPr>
          <a:xfrm rot="10800000">
            <a:off x="-1604675" y="16243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3"/>
          <p:cNvSpPr txBox="1"/>
          <p:nvPr>
            <p:ph type="title"/>
          </p:nvPr>
        </p:nvSpPr>
        <p:spPr>
          <a:xfrm>
            <a:off x="5690650" y="188322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2" type="title"/>
          </p:nvPr>
        </p:nvSpPr>
        <p:spPr>
          <a:xfrm>
            <a:off x="4810771" y="116406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hasCustomPrompt="1" idx="3" type="title"/>
          </p:nvPr>
        </p:nvSpPr>
        <p:spPr>
          <a:xfrm>
            <a:off x="4810771" y="203199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idx="4" type="title"/>
          </p:nvPr>
        </p:nvSpPr>
        <p:spPr>
          <a:xfrm>
            <a:off x="5690650" y="3628275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5" type="title"/>
          </p:nvPr>
        </p:nvSpPr>
        <p:spPr>
          <a:xfrm>
            <a:off x="5690650" y="104400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6" type="title"/>
          </p:nvPr>
        </p:nvSpPr>
        <p:spPr>
          <a:xfrm>
            <a:off x="5690650" y="2760350"/>
            <a:ext cx="31938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hasCustomPrompt="1" idx="7" type="title"/>
          </p:nvPr>
        </p:nvSpPr>
        <p:spPr>
          <a:xfrm>
            <a:off x="4810771" y="2880418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hasCustomPrompt="1" idx="8" type="title"/>
          </p:nvPr>
        </p:nvSpPr>
        <p:spPr>
          <a:xfrm>
            <a:off x="4810771" y="3748340"/>
            <a:ext cx="684600" cy="2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5690650" y="1319545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9" type="subTitle"/>
          </p:nvPr>
        </p:nvSpPr>
        <p:spPr>
          <a:xfrm>
            <a:off x="5690650" y="3045420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3" type="subTitle"/>
          </p:nvPr>
        </p:nvSpPr>
        <p:spPr>
          <a:xfrm>
            <a:off x="5690650" y="216269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4" type="subTitle"/>
          </p:nvPr>
        </p:nvSpPr>
        <p:spPr>
          <a:xfrm>
            <a:off x="5690650" y="3907748"/>
            <a:ext cx="2454000" cy="2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5"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_2">
    <p:bg>
      <p:bgPr>
        <a:solidFill>
          <a:schemeClr val="accent5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hasCustomPrompt="1" type="title"/>
          </p:nvPr>
        </p:nvSpPr>
        <p:spPr>
          <a:xfrm>
            <a:off x="815488" y="2995725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6" name="Google Shape;76;p14"/>
          <p:cNvSpPr txBox="1"/>
          <p:nvPr>
            <p:ph idx="2" type="title"/>
          </p:nvPr>
        </p:nvSpPr>
        <p:spPr>
          <a:xfrm>
            <a:off x="1633438" y="2931800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1633438" y="3207354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78" name="Google Shape;78;p14"/>
          <p:cNvSpPr/>
          <p:nvPr/>
        </p:nvSpPr>
        <p:spPr>
          <a:xfrm rot="10800000">
            <a:off x="-19875" y="-13336"/>
            <a:ext cx="9203100" cy="2690100"/>
          </a:xfrm>
          <a:prstGeom prst="triangle">
            <a:avLst>
              <a:gd fmla="val 49898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>
            <p:ph hasCustomPrompt="1" idx="3" type="title"/>
          </p:nvPr>
        </p:nvSpPr>
        <p:spPr>
          <a:xfrm>
            <a:off x="815488" y="3888750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4"/>
          <p:cNvSpPr txBox="1"/>
          <p:nvPr>
            <p:ph idx="4" type="title"/>
          </p:nvPr>
        </p:nvSpPr>
        <p:spPr>
          <a:xfrm>
            <a:off x="1633438" y="3824821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5" type="subTitle"/>
          </p:nvPr>
        </p:nvSpPr>
        <p:spPr>
          <a:xfrm>
            <a:off x="1633438" y="4100375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hasCustomPrompt="1" idx="6" type="title"/>
          </p:nvPr>
        </p:nvSpPr>
        <p:spPr>
          <a:xfrm>
            <a:off x="4543875" y="2995725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14"/>
          <p:cNvSpPr txBox="1"/>
          <p:nvPr>
            <p:ph idx="7" type="title"/>
          </p:nvPr>
        </p:nvSpPr>
        <p:spPr>
          <a:xfrm>
            <a:off x="5395160" y="2931800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8" type="subTitle"/>
          </p:nvPr>
        </p:nvSpPr>
        <p:spPr>
          <a:xfrm>
            <a:off x="5395160" y="3207354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hasCustomPrompt="1" idx="9" type="title"/>
          </p:nvPr>
        </p:nvSpPr>
        <p:spPr>
          <a:xfrm>
            <a:off x="4543875" y="3888750"/>
            <a:ext cx="608400" cy="40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4"/>
          <p:cNvSpPr txBox="1"/>
          <p:nvPr>
            <p:ph idx="13" type="title"/>
          </p:nvPr>
        </p:nvSpPr>
        <p:spPr>
          <a:xfrm>
            <a:off x="5395160" y="3824822"/>
            <a:ext cx="29334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4" type="subTitle"/>
          </p:nvPr>
        </p:nvSpPr>
        <p:spPr>
          <a:xfrm>
            <a:off x="5395160" y="4100376"/>
            <a:ext cx="29334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88" name="Google Shape;88;p14"/>
          <p:cNvCxnSpPr/>
          <p:nvPr/>
        </p:nvCxnSpPr>
        <p:spPr>
          <a:xfrm rot="10800000">
            <a:off x="-2241975" y="1909725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" name="Google Shape;89;p14"/>
          <p:cNvCxnSpPr/>
          <p:nvPr/>
        </p:nvCxnSpPr>
        <p:spPr>
          <a:xfrm flipH="1" rot="10800000">
            <a:off x="6566175" y="1880250"/>
            <a:ext cx="4819800" cy="4419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4"/>
          <p:cNvSpPr txBox="1"/>
          <p:nvPr>
            <p:ph idx="15"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5"/>
          <p:cNvSpPr txBox="1"/>
          <p:nvPr>
            <p:ph hasCustomPrompt="1" idx="2" type="title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95" name="Google Shape;95;p15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" name="Google Shape;96;p15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2">
    <p:bg>
      <p:bgPr>
        <a:solidFill>
          <a:schemeClr val="accent5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931700" y="2019718"/>
            <a:ext cx="3252900" cy="100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" name="Google Shape;103;p16"/>
          <p:cNvSpPr txBox="1"/>
          <p:nvPr>
            <p:ph hasCustomPrompt="1" idx="2" type="title"/>
          </p:nvPr>
        </p:nvSpPr>
        <p:spPr>
          <a:xfrm>
            <a:off x="931700" y="967055"/>
            <a:ext cx="3057300" cy="9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16"/>
          <p:cNvSpPr txBox="1"/>
          <p:nvPr>
            <p:ph idx="1" type="subTitle"/>
          </p:nvPr>
        </p:nvSpPr>
        <p:spPr>
          <a:xfrm>
            <a:off x="931700" y="3326230"/>
            <a:ext cx="1978500" cy="5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05" name="Google Shape;105;p16"/>
          <p:cNvCxnSpPr/>
          <p:nvPr/>
        </p:nvCxnSpPr>
        <p:spPr>
          <a:xfrm>
            <a:off x="258180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6"/>
          <p:cNvSpPr/>
          <p:nvPr/>
        </p:nvSpPr>
        <p:spPr>
          <a:xfrm>
            <a:off x="-6242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">
    <p:bg>
      <p:bgPr>
        <a:solidFill>
          <a:schemeClr val="accent5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 flipH="1">
            <a:off x="1821475" y="2527625"/>
            <a:ext cx="5501100" cy="46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hasCustomPrompt="1" idx="2" type="title"/>
          </p:nvPr>
        </p:nvSpPr>
        <p:spPr>
          <a:xfrm flipH="1">
            <a:off x="3043350" y="1533511"/>
            <a:ext cx="3057300" cy="8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17"/>
          <p:cNvSpPr txBox="1"/>
          <p:nvPr>
            <p:ph idx="1" type="subTitle"/>
          </p:nvPr>
        </p:nvSpPr>
        <p:spPr>
          <a:xfrm flipH="1">
            <a:off x="3198150" y="3293187"/>
            <a:ext cx="2747700" cy="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11" name="Google Shape;111;p17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7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5">
    <p:bg>
      <p:bgPr>
        <a:solidFill>
          <a:schemeClr val="accent5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4796125" y="-217575"/>
            <a:ext cx="4347900" cy="5619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/>
          <p:nvPr>
            <p:ph type="title"/>
          </p:nvPr>
        </p:nvSpPr>
        <p:spPr>
          <a:xfrm>
            <a:off x="713225" y="1440200"/>
            <a:ext cx="3858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18"/>
          <p:cNvSpPr txBox="1"/>
          <p:nvPr>
            <p:ph idx="1" type="subTitle"/>
          </p:nvPr>
        </p:nvSpPr>
        <p:spPr>
          <a:xfrm>
            <a:off x="713225" y="2263300"/>
            <a:ext cx="34008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1" name="Google Shape;121;p18"/>
          <p:cNvSpPr/>
          <p:nvPr/>
        </p:nvSpPr>
        <p:spPr>
          <a:xfrm>
            <a:off x="842850" y="539500"/>
            <a:ext cx="800100" cy="857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1">
    <p:bg>
      <p:bgPr>
        <a:solidFill>
          <a:schemeClr val="accent5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/>
          <p:nvPr/>
        </p:nvSpPr>
        <p:spPr>
          <a:xfrm>
            <a:off x="1348225" y="695250"/>
            <a:ext cx="6572100" cy="37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9"/>
          <p:cNvSpPr/>
          <p:nvPr/>
        </p:nvSpPr>
        <p:spPr>
          <a:xfrm rot="10800000">
            <a:off x="3133650" y="-22775"/>
            <a:ext cx="2876700" cy="1295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2517475" y="2351960"/>
            <a:ext cx="4109100" cy="1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 algn="just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 algn="just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26" name="Google Shape;126;p19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">
    <p:bg>
      <p:bgPr>
        <a:solidFill>
          <a:schemeClr val="accent5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8624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9" name="Google Shape;129;p20"/>
          <p:cNvSpPr txBox="1"/>
          <p:nvPr>
            <p:ph idx="1" type="subTitle"/>
          </p:nvPr>
        </p:nvSpPr>
        <p:spPr>
          <a:xfrm>
            <a:off x="424450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0" name="Google Shape;130;p20"/>
          <p:cNvSpPr txBox="1"/>
          <p:nvPr>
            <p:ph idx="2" type="title"/>
          </p:nvPr>
        </p:nvSpPr>
        <p:spPr>
          <a:xfrm>
            <a:off x="6525755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20"/>
          <p:cNvSpPr txBox="1"/>
          <p:nvPr>
            <p:ph idx="3" type="subTitle"/>
          </p:nvPr>
        </p:nvSpPr>
        <p:spPr>
          <a:xfrm>
            <a:off x="6087751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2" name="Google Shape;132;p20"/>
          <p:cNvSpPr txBox="1"/>
          <p:nvPr>
            <p:ph idx="4" type="title"/>
          </p:nvPr>
        </p:nvSpPr>
        <p:spPr>
          <a:xfrm>
            <a:off x="3690150" y="3418086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5" type="subTitle"/>
          </p:nvPr>
        </p:nvSpPr>
        <p:spPr>
          <a:xfrm>
            <a:off x="3252148" y="3659411"/>
            <a:ext cx="26397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34" name="Google Shape;134;p20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784875" y="2098184"/>
            <a:ext cx="34236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4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5151175" y="1032009"/>
            <a:ext cx="3057300" cy="86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6127050" y="3320300"/>
            <a:ext cx="20814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18" name="Google Shape;18;p3"/>
          <p:cNvCxnSpPr/>
          <p:nvPr/>
        </p:nvCxnSpPr>
        <p:spPr>
          <a:xfrm flipH="1">
            <a:off x="2814150" y="-1263000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" name="Google Shape;19;p3"/>
          <p:cNvSpPr/>
          <p:nvPr/>
        </p:nvSpPr>
        <p:spPr>
          <a:xfrm flipH="1">
            <a:off x="7919875" y="3825775"/>
            <a:ext cx="1296000" cy="1382400"/>
          </a:xfrm>
          <a:prstGeom prst="rtTriangl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0">
    <p:bg>
      <p:bgPr>
        <a:solidFill>
          <a:schemeClr val="accent5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 rot="-5400000">
            <a:off x="5236050" y="1293550"/>
            <a:ext cx="3924900" cy="3891000"/>
          </a:xfrm>
          <a:prstGeom prst="rtTriangle">
            <a:avLst/>
          </a:prstGeom>
          <a:solidFill>
            <a:srgbClr val="68686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 flipH="1" rot="10800000">
            <a:off x="37875" y="150"/>
            <a:ext cx="9106200" cy="4469700"/>
          </a:xfrm>
          <a:prstGeom prst="triangle">
            <a:avLst>
              <a:gd fmla="val 500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1"/>
          <p:cNvSpPr/>
          <p:nvPr/>
        </p:nvSpPr>
        <p:spPr>
          <a:xfrm flipH="1">
            <a:off x="3580800" y="1387275"/>
            <a:ext cx="9554400" cy="4859700"/>
          </a:xfrm>
          <a:prstGeom prst="triangle">
            <a:avLst>
              <a:gd fmla="val 4942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type="ctrTitle"/>
          </p:nvPr>
        </p:nvSpPr>
        <p:spPr>
          <a:xfrm>
            <a:off x="1690800" y="1232050"/>
            <a:ext cx="57624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8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0" name="Google Shape;140;p21"/>
          <p:cNvSpPr txBox="1"/>
          <p:nvPr>
            <p:ph idx="1" type="subTitle"/>
          </p:nvPr>
        </p:nvSpPr>
        <p:spPr>
          <a:xfrm>
            <a:off x="3058800" y="1873367"/>
            <a:ext cx="30264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30_1">
    <p:bg>
      <p:bgPr>
        <a:solidFill>
          <a:schemeClr val="accent6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/>
          <p:nvPr/>
        </p:nvSpPr>
        <p:spPr>
          <a:xfrm rot="5400000">
            <a:off x="-3440300" y="-797850"/>
            <a:ext cx="13257600" cy="67392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 rot="-5400000">
            <a:off x="4398975" y="-370300"/>
            <a:ext cx="5766000" cy="55911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>
            <p:ph type="ctrTitle"/>
          </p:nvPr>
        </p:nvSpPr>
        <p:spPr>
          <a:xfrm>
            <a:off x="713225" y="1672475"/>
            <a:ext cx="3026400" cy="58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5" name="Google Shape;145;p22"/>
          <p:cNvSpPr txBox="1"/>
          <p:nvPr>
            <p:ph idx="1" type="subTitle"/>
          </p:nvPr>
        </p:nvSpPr>
        <p:spPr>
          <a:xfrm>
            <a:off x="713225" y="2472004"/>
            <a:ext cx="3026400" cy="9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46" name="Google Shape;146;p22"/>
          <p:cNvSpPr/>
          <p:nvPr/>
        </p:nvSpPr>
        <p:spPr>
          <a:xfrm rot="-2700000">
            <a:off x="4008372" y="-4515765"/>
            <a:ext cx="5766173" cy="5590952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22"/>
          <p:cNvCxnSpPr/>
          <p:nvPr/>
        </p:nvCxnSpPr>
        <p:spPr>
          <a:xfrm flipH="1" rot="10800000">
            <a:off x="4562550" y="-204075"/>
            <a:ext cx="6010200" cy="6181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ONE_COLUMN_TEXT_1">
    <p:bg>
      <p:bgPr>
        <a:solidFill>
          <a:schemeClr val="accent5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4039975" y="2245288"/>
            <a:ext cx="4390800" cy="6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type="title"/>
          </p:nvPr>
        </p:nvSpPr>
        <p:spPr>
          <a:xfrm>
            <a:off x="4168000" y="963075"/>
            <a:ext cx="4262700" cy="9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25_1">
    <p:bg>
      <p:bgPr>
        <a:solidFill>
          <a:schemeClr val="accent5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/>
          <p:nvPr/>
        </p:nvSpPr>
        <p:spPr>
          <a:xfrm>
            <a:off x="0" y="0"/>
            <a:ext cx="43479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4"/>
          <p:cNvSpPr txBox="1"/>
          <p:nvPr>
            <p:ph type="title"/>
          </p:nvPr>
        </p:nvSpPr>
        <p:spPr>
          <a:xfrm>
            <a:off x="5024185" y="1440200"/>
            <a:ext cx="34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24"/>
          <p:cNvSpPr txBox="1"/>
          <p:nvPr>
            <p:ph idx="1" type="subTitle"/>
          </p:nvPr>
        </p:nvSpPr>
        <p:spPr>
          <a:xfrm>
            <a:off x="5024185" y="2263300"/>
            <a:ext cx="34008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 sz="14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8">
  <p:cSld name="CUSTOM_21_1"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713225" y="2347842"/>
            <a:ext cx="4109100" cy="14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type="title"/>
          </p:nvPr>
        </p:nvSpPr>
        <p:spPr>
          <a:xfrm>
            <a:off x="713225" y="1521325"/>
            <a:ext cx="4109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8" name="Google Shape;158;p25"/>
          <p:cNvSpPr/>
          <p:nvPr/>
        </p:nvSpPr>
        <p:spPr>
          <a:xfrm rot="5400000">
            <a:off x="-761012" y="-790512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9" name="Google Shape;159;p25"/>
          <p:cNvSpPr/>
          <p:nvPr/>
        </p:nvSpPr>
        <p:spPr>
          <a:xfrm rot="5400000">
            <a:off x="-856262" y="-1009587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25"/>
          <p:cNvSpPr/>
          <p:nvPr/>
        </p:nvSpPr>
        <p:spPr>
          <a:xfrm rot="-5400000">
            <a:off x="2896850" y="288000"/>
            <a:ext cx="10141200" cy="45675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9">
  <p:cSld name="CUSTOM_21_1_1">
    <p:bg>
      <p:bgPr>
        <a:solidFill>
          <a:schemeClr val="accent6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 flipH="1" rot="10800000">
            <a:off x="-2390100" y="-102475"/>
            <a:ext cx="13887000" cy="6572400"/>
          </a:xfrm>
          <a:prstGeom prst="triangle">
            <a:avLst>
              <a:gd fmla="val 4985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-5261951" y="1545125"/>
            <a:ext cx="7035600" cy="32772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2434275" y="3133239"/>
            <a:ext cx="42753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Montserrat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Montserrat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type="title"/>
          </p:nvPr>
        </p:nvSpPr>
        <p:spPr>
          <a:xfrm>
            <a:off x="1726200" y="1681450"/>
            <a:ext cx="5691600" cy="13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8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6" name="Google Shape;166;p26"/>
          <p:cNvSpPr/>
          <p:nvPr/>
        </p:nvSpPr>
        <p:spPr>
          <a:xfrm rot="10800000">
            <a:off x="6919375" y="-7381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26"/>
          <p:cNvSpPr/>
          <p:nvPr/>
        </p:nvSpPr>
        <p:spPr>
          <a:xfrm rot="10800000">
            <a:off x="7062250" y="-79527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3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7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p27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3" name="Google Shape;173;p27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27"/>
          <p:cNvSpPr txBox="1"/>
          <p:nvPr>
            <p:ph type="title"/>
          </p:nvPr>
        </p:nvSpPr>
        <p:spPr>
          <a:xfrm>
            <a:off x="713226" y="1795438"/>
            <a:ext cx="34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5" name="Google Shape;175;p27"/>
          <p:cNvSpPr txBox="1"/>
          <p:nvPr>
            <p:ph idx="1" type="subTitle"/>
          </p:nvPr>
        </p:nvSpPr>
        <p:spPr>
          <a:xfrm>
            <a:off x="713225" y="2630156"/>
            <a:ext cx="3400800" cy="4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bg>
      <p:bgPr>
        <a:solidFill>
          <a:schemeClr val="accent6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/>
          <p:nvPr/>
        </p:nvSpPr>
        <p:spPr>
          <a:xfrm rot="-5400000">
            <a:off x="4642941" y="-1673359"/>
            <a:ext cx="7685100" cy="7451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28"/>
          <p:cNvSpPr/>
          <p:nvPr/>
        </p:nvSpPr>
        <p:spPr>
          <a:xfrm flipH="1" rot="-5400000">
            <a:off x="2841550" y="288050"/>
            <a:ext cx="10141200" cy="4567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 txBox="1"/>
          <p:nvPr>
            <p:ph type="title"/>
          </p:nvPr>
        </p:nvSpPr>
        <p:spPr>
          <a:xfrm>
            <a:off x="713225" y="1627150"/>
            <a:ext cx="4659300" cy="1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6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0" name="Google Shape;180;p28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1" name="Google Shape;181;p28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/>
          <p:nvPr/>
        </p:nvSpPr>
        <p:spPr>
          <a:xfrm flipH="1">
            <a:off x="5408725" y="4511825"/>
            <a:ext cx="3458400" cy="19239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bg>
      <p:bgPr>
        <a:solidFill>
          <a:schemeClr val="accent5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1319574" y="20111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29"/>
          <p:cNvSpPr txBox="1"/>
          <p:nvPr>
            <p:ph idx="1" type="subTitle"/>
          </p:nvPr>
        </p:nvSpPr>
        <p:spPr>
          <a:xfrm>
            <a:off x="1319576" y="2286575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6" name="Google Shape;186;p29"/>
          <p:cNvSpPr txBox="1"/>
          <p:nvPr>
            <p:ph idx="2" type="title"/>
          </p:nvPr>
        </p:nvSpPr>
        <p:spPr>
          <a:xfrm>
            <a:off x="4681398" y="20112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7" name="Google Shape;187;p29"/>
          <p:cNvSpPr txBox="1"/>
          <p:nvPr>
            <p:ph idx="3" type="subTitle"/>
          </p:nvPr>
        </p:nvSpPr>
        <p:spPr>
          <a:xfrm>
            <a:off x="4681376" y="2285050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88" name="Google Shape;188;p29"/>
          <p:cNvSpPr txBox="1"/>
          <p:nvPr>
            <p:ph idx="4" type="title"/>
          </p:nvPr>
        </p:nvSpPr>
        <p:spPr>
          <a:xfrm>
            <a:off x="2410949" y="32684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29"/>
          <p:cNvSpPr txBox="1"/>
          <p:nvPr>
            <p:ph idx="5" type="subTitle"/>
          </p:nvPr>
        </p:nvSpPr>
        <p:spPr>
          <a:xfrm>
            <a:off x="2410951" y="3543875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0" name="Google Shape;190;p29"/>
          <p:cNvSpPr txBox="1"/>
          <p:nvPr>
            <p:ph idx="6" type="title"/>
          </p:nvPr>
        </p:nvSpPr>
        <p:spPr>
          <a:xfrm>
            <a:off x="5772773" y="32685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1" name="Google Shape;191;p29"/>
          <p:cNvSpPr txBox="1"/>
          <p:nvPr>
            <p:ph idx="7" type="subTitle"/>
          </p:nvPr>
        </p:nvSpPr>
        <p:spPr>
          <a:xfrm>
            <a:off x="5772750" y="3542350"/>
            <a:ext cx="22215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192" name="Google Shape;192;p29"/>
          <p:cNvSpPr/>
          <p:nvPr/>
        </p:nvSpPr>
        <p:spPr>
          <a:xfrm rot="-5400000">
            <a:off x="7319425" y="3228300"/>
            <a:ext cx="2112600" cy="2048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9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5" name="Google Shape;195;p29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6" name="Google Shape;196;p29"/>
          <p:cNvSpPr/>
          <p:nvPr/>
        </p:nvSpPr>
        <p:spPr>
          <a:xfrm rot="5400000">
            <a:off x="-262475" y="-18898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29"/>
          <p:cNvSpPr txBox="1"/>
          <p:nvPr>
            <p:ph idx="8"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_1_3">
    <p:bg>
      <p:bgPr>
        <a:solidFill>
          <a:schemeClr val="accent5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1383600" y="2307450"/>
            <a:ext cx="6376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30"/>
          <p:cNvSpPr txBox="1"/>
          <p:nvPr>
            <p:ph idx="2" type="title"/>
          </p:nvPr>
        </p:nvSpPr>
        <p:spPr>
          <a:xfrm>
            <a:off x="1120875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30"/>
          <p:cNvSpPr txBox="1"/>
          <p:nvPr>
            <p:ph idx="1" type="subTitle"/>
          </p:nvPr>
        </p:nvSpPr>
        <p:spPr>
          <a:xfrm>
            <a:off x="734175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2" name="Google Shape;202;p30"/>
          <p:cNvSpPr txBox="1"/>
          <p:nvPr>
            <p:ph idx="3" type="title"/>
          </p:nvPr>
        </p:nvSpPr>
        <p:spPr>
          <a:xfrm>
            <a:off x="1120875" y="34779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3" name="Google Shape;203;p30"/>
          <p:cNvSpPr txBox="1"/>
          <p:nvPr>
            <p:ph idx="4" type="subTitle"/>
          </p:nvPr>
        </p:nvSpPr>
        <p:spPr>
          <a:xfrm>
            <a:off x="734175" y="3747815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4" name="Google Shape;204;p30"/>
          <p:cNvSpPr txBox="1"/>
          <p:nvPr>
            <p:ph idx="5" type="title"/>
          </p:nvPr>
        </p:nvSpPr>
        <p:spPr>
          <a:xfrm>
            <a:off x="6063846" y="89947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" name="Google Shape;205;p30"/>
          <p:cNvSpPr txBox="1"/>
          <p:nvPr>
            <p:ph idx="6" type="subTitle"/>
          </p:nvPr>
        </p:nvSpPr>
        <p:spPr>
          <a:xfrm>
            <a:off x="5677150" y="1166874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06" name="Google Shape;206;p30"/>
          <p:cNvSpPr txBox="1"/>
          <p:nvPr>
            <p:ph idx="7" type="title"/>
          </p:nvPr>
        </p:nvSpPr>
        <p:spPr>
          <a:xfrm>
            <a:off x="6063846" y="3478125"/>
            <a:ext cx="19593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30"/>
          <p:cNvSpPr txBox="1"/>
          <p:nvPr>
            <p:ph idx="8" type="subTitle"/>
          </p:nvPr>
        </p:nvSpPr>
        <p:spPr>
          <a:xfrm>
            <a:off x="5677150" y="3746088"/>
            <a:ext cx="2732700" cy="8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accent5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13225" y="1424150"/>
            <a:ext cx="60750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13225" y="530584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_1_3_1">
    <p:bg>
      <p:bgPr>
        <a:solidFill>
          <a:schemeClr val="accent5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2056190" y="2074300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31"/>
          <p:cNvSpPr txBox="1"/>
          <p:nvPr>
            <p:ph idx="1" type="subTitle"/>
          </p:nvPr>
        </p:nvSpPr>
        <p:spPr>
          <a:xfrm>
            <a:off x="2056192" y="2332425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1" name="Google Shape;211;p31"/>
          <p:cNvSpPr txBox="1"/>
          <p:nvPr>
            <p:ph idx="2" type="title"/>
          </p:nvPr>
        </p:nvSpPr>
        <p:spPr>
          <a:xfrm>
            <a:off x="2056190" y="3402924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31"/>
          <p:cNvSpPr txBox="1"/>
          <p:nvPr>
            <p:ph idx="3" type="subTitle"/>
          </p:nvPr>
        </p:nvSpPr>
        <p:spPr>
          <a:xfrm>
            <a:off x="2056192" y="3661050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3" name="Google Shape;213;p31"/>
          <p:cNvSpPr txBox="1"/>
          <p:nvPr>
            <p:ph idx="4" type="title"/>
          </p:nvPr>
        </p:nvSpPr>
        <p:spPr>
          <a:xfrm>
            <a:off x="5444664" y="2074300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31"/>
          <p:cNvSpPr txBox="1"/>
          <p:nvPr>
            <p:ph idx="5" type="subTitle"/>
          </p:nvPr>
        </p:nvSpPr>
        <p:spPr>
          <a:xfrm>
            <a:off x="5444664" y="2332425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5" name="Google Shape;215;p31"/>
          <p:cNvSpPr txBox="1"/>
          <p:nvPr>
            <p:ph idx="6" type="title"/>
          </p:nvPr>
        </p:nvSpPr>
        <p:spPr>
          <a:xfrm>
            <a:off x="5444664" y="3402925"/>
            <a:ext cx="2227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6" name="Google Shape;216;p31"/>
          <p:cNvSpPr txBox="1"/>
          <p:nvPr>
            <p:ph idx="7" type="subTitle"/>
          </p:nvPr>
        </p:nvSpPr>
        <p:spPr>
          <a:xfrm>
            <a:off x="5444664" y="3661050"/>
            <a:ext cx="2227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17" name="Google Shape;217;p31"/>
          <p:cNvSpPr/>
          <p:nvPr/>
        </p:nvSpPr>
        <p:spPr>
          <a:xfrm>
            <a:off x="-1462325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8" name="Google Shape;218;p31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9" name="Google Shape;219;p31"/>
          <p:cNvSpPr/>
          <p:nvPr/>
        </p:nvSpPr>
        <p:spPr>
          <a:xfrm rot="10800000">
            <a:off x="613277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0" name="Google Shape;220;p31"/>
          <p:cNvSpPr txBox="1"/>
          <p:nvPr>
            <p:ph idx="8"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1_1_3_1_1">
    <p:bg>
      <p:bgPr>
        <a:solidFill>
          <a:srgbClr val="191919">
            <a:alpha val="0"/>
          </a:srgbClr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713225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3" name="Google Shape;223;p32"/>
          <p:cNvSpPr txBox="1"/>
          <p:nvPr>
            <p:ph idx="1" type="subTitle"/>
          </p:nvPr>
        </p:nvSpPr>
        <p:spPr>
          <a:xfrm>
            <a:off x="713225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24" name="Google Shape;224;p32"/>
          <p:cNvSpPr/>
          <p:nvPr/>
        </p:nvSpPr>
        <p:spPr>
          <a:xfrm flipH="1">
            <a:off x="7004125" y="25297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32"/>
          <p:cNvSpPr/>
          <p:nvPr/>
        </p:nvSpPr>
        <p:spPr>
          <a:xfrm flipH="1">
            <a:off x="7194625" y="265355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6" name="Google Shape;226;p32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32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8" name="Google Shape;228;p32"/>
          <p:cNvSpPr txBox="1"/>
          <p:nvPr>
            <p:ph idx="2" type="title"/>
          </p:nvPr>
        </p:nvSpPr>
        <p:spPr>
          <a:xfrm>
            <a:off x="2670358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" name="Google Shape;229;p32"/>
          <p:cNvSpPr txBox="1"/>
          <p:nvPr>
            <p:ph idx="3" type="subTitle"/>
          </p:nvPr>
        </p:nvSpPr>
        <p:spPr>
          <a:xfrm>
            <a:off x="2670358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0" name="Google Shape;230;p32"/>
          <p:cNvSpPr txBox="1"/>
          <p:nvPr>
            <p:ph idx="4" type="title"/>
          </p:nvPr>
        </p:nvSpPr>
        <p:spPr>
          <a:xfrm>
            <a:off x="4627491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" name="Google Shape;231;p32"/>
          <p:cNvSpPr txBox="1"/>
          <p:nvPr>
            <p:ph idx="5" type="subTitle"/>
          </p:nvPr>
        </p:nvSpPr>
        <p:spPr>
          <a:xfrm>
            <a:off x="4627491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2" name="Google Shape;232;p32"/>
          <p:cNvSpPr txBox="1"/>
          <p:nvPr>
            <p:ph idx="6" type="title"/>
          </p:nvPr>
        </p:nvSpPr>
        <p:spPr>
          <a:xfrm>
            <a:off x="6584624" y="3349725"/>
            <a:ext cx="1846200" cy="32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3" name="Google Shape;233;p32"/>
          <p:cNvSpPr txBox="1"/>
          <p:nvPr>
            <p:ph idx="7" type="subTitle"/>
          </p:nvPr>
        </p:nvSpPr>
        <p:spPr>
          <a:xfrm>
            <a:off x="6584624" y="3607847"/>
            <a:ext cx="1846200" cy="5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4" name="Google Shape;234;p32"/>
          <p:cNvSpPr txBox="1"/>
          <p:nvPr>
            <p:ph idx="8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6">
    <p:bg>
      <p:bgPr>
        <a:solidFill>
          <a:schemeClr val="accent5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7" name="Google Shape;237;p33"/>
          <p:cNvSpPr txBox="1"/>
          <p:nvPr>
            <p:ph idx="1" type="subTitle"/>
          </p:nvPr>
        </p:nvSpPr>
        <p:spPr>
          <a:xfrm>
            <a:off x="1742675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8" name="Google Shape;238;p33"/>
          <p:cNvSpPr txBox="1"/>
          <p:nvPr>
            <p:ph idx="2" type="subTitle"/>
          </p:nvPr>
        </p:nvSpPr>
        <p:spPr>
          <a:xfrm>
            <a:off x="5021770" y="3508850"/>
            <a:ext cx="2379600" cy="6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39" name="Google Shape;239;p33"/>
          <p:cNvSpPr txBox="1"/>
          <p:nvPr>
            <p:ph idx="3" type="title"/>
          </p:nvPr>
        </p:nvSpPr>
        <p:spPr>
          <a:xfrm>
            <a:off x="1865338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0" name="Google Shape;240;p33"/>
          <p:cNvSpPr txBox="1"/>
          <p:nvPr>
            <p:ph idx="4" type="title"/>
          </p:nvPr>
        </p:nvSpPr>
        <p:spPr>
          <a:xfrm>
            <a:off x="5144462" y="3248250"/>
            <a:ext cx="21342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33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3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26_1">
    <p:bg>
      <p:bgPr>
        <a:solidFill>
          <a:schemeClr val="dk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/>
          <p:nvPr/>
        </p:nvSpPr>
        <p:spPr>
          <a:xfrm>
            <a:off x="2419275" y="712798"/>
            <a:ext cx="8680800" cy="45069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4"/>
          <p:cNvSpPr/>
          <p:nvPr/>
        </p:nvSpPr>
        <p:spPr>
          <a:xfrm rot="10800000">
            <a:off x="-1956075" y="-76202"/>
            <a:ext cx="8680800" cy="45069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4"/>
          <p:cNvSpPr txBox="1"/>
          <p:nvPr>
            <p:ph idx="1" type="subTitle"/>
          </p:nvPr>
        </p:nvSpPr>
        <p:spPr>
          <a:xfrm>
            <a:off x="837600" y="1363909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47" name="Google Shape;247;p34"/>
          <p:cNvSpPr txBox="1"/>
          <p:nvPr>
            <p:ph idx="2" type="subTitle"/>
          </p:nvPr>
        </p:nvSpPr>
        <p:spPr>
          <a:xfrm>
            <a:off x="5204373" y="3528545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cxnSp>
        <p:nvCxnSpPr>
          <p:cNvPr id="248" name="Google Shape;248;p34"/>
          <p:cNvCxnSpPr/>
          <p:nvPr/>
        </p:nvCxnSpPr>
        <p:spPr>
          <a:xfrm>
            <a:off x="-1375750" y="2424873"/>
            <a:ext cx="3079500" cy="317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4"/>
          <p:cNvCxnSpPr/>
          <p:nvPr/>
        </p:nvCxnSpPr>
        <p:spPr>
          <a:xfrm>
            <a:off x="7838750" y="-62702"/>
            <a:ext cx="3079500" cy="31773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34"/>
          <p:cNvSpPr txBox="1"/>
          <p:nvPr>
            <p:ph type="title"/>
          </p:nvPr>
        </p:nvSpPr>
        <p:spPr>
          <a:xfrm>
            <a:off x="5204373" y="2704650"/>
            <a:ext cx="31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1" name="Google Shape;251;p34"/>
          <p:cNvSpPr txBox="1"/>
          <p:nvPr>
            <p:ph idx="3" type="title"/>
          </p:nvPr>
        </p:nvSpPr>
        <p:spPr>
          <a:xfrm>
            <a:off x="837600" y="530725"/>
            <a:ext cx="31008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27">
    <p:bg>
      <p:bgPr>
        <a:solidFill>
          <a:schemeClr val="accent5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1176825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4" name="Google Shape;254;p35"/>
          <p:cNvSpPr txBox="1"/>
          <p:nvPr>
            <p:ph idx="1" type="subTitle"/>
          </p:nvPr>
        </p:nvSpPr>
        <p:spPr>
          <a:xfrm>
            <a:off x="713225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5" name="Google Shape;255;p35"/>
          <p:cNvSpPr txBox="1"/>
          <p:nvPr>
            <p:ph idx="2" type="title"/>
          </p:nvPr>
        </p:nvSpPr>
        <p:spPr>
          <a:xfrm>
            <a:off x="6468199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6" name="Google Shape;256;p35"/>
          <p:cNvSpPr txBox="1"/>
          <p:nvPr>
            <p:ph idx="3" type="subTitle"/>
          </p:nvPr>
        </p:nvSpPr>
        <p:spPr>
          <a:xfrm>
            <a:off x="6004683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7" name="Google Shape;257;p35"/>
          <p:cNvSpPr txBox="1"/>
          <p:nvPr>
            <p:ph idx="4" type="title"/>
          </p:nvPr>
        </p:nvSpPr>
        <p:spPr>
          <a:xfrm>
            <a:off x="3822450" y="2158150"/>
            <a:ext cx="1499100" cy="40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8" name="Google Shape;258;p35"/>
          <p:cNvSpPr txBox="1"/>
          <p:nvPr>
            <p:ph idx="5" type="subTitle"/>
          </p:nvPr>
        </p:nvSpPr>
        <p:spPr>
          <a:xfrm>
            <a:off x="3358950" y="2459250"/>
            <a:ext cx="2426100" cy="7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59" name="Google Shape;259;p35"/>
          <p:cNvSpPr/>
          <p:nvPr/>
        </p:nvSpPr>
        <p:spPr>
          <a:xfrm>
            <a:off x="3198450" y="3764666"/>
            <a:ext cx="2727900" cy="1416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5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28">
    <p:bg>
      <p:bgPr>
        <a:solidFill>
          <a:schemeClr val="accent5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6"/>
          <p:cNvSpPr txBox="1"/>
          <p:nvPr>
            <p:ph idx="1" type="body"/>
          </p:nvPr>
        </p:nvSpPr>
        <p:spPr>
          <a:xfrm>
            <a:off x="2078825" y="4335775"/>
            <a:ext cx="5229300" cy="4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3" name="Google Shape;263;p36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36"/>
          <p:cNvSpPr/>
          <p:nvPr/>
        </p:nvSpPr>
        <p:spPr>
          <a:xfrm>
            <a:off x="-519650" y="23868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-738725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6" name="Google Shape;266;p36"/>
          <p:cNvSpPr/>
          <p:nvPr/>
        </p:nvSpPr>
        <p:spPr>
          <a:xfrm rot="10800000">
            <a:off x="67278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7" name="Google Shape;267;p36"/>
          <p:cNvSpPr/>
          <p:nvPr/>
        </p:nvSpPr>
        <p:spPr>
          <a:xfrm rot="10800000">
            <a:off x="509275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31">
    <p:bg>
      <p:bgPr>
        <a:solidFill>
          <a:schemeClr val="accent5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7"/>
          <p:cNvSpPr txBox="1"/>
          <p:nvPr>
            <p:ph type="title"/>
          </p:nvPr>
        </p:nvSpPr>
        <p:spPr>
          <a:xfrm>
            <a:off x="95637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37"/>
          <p:cNvSpPr txBox="1"/>
          <p:nvPr>
            <p:ph idx="1" type="subTitle"/>
          </p:nvPr>
        </p:nvSpPr>
        <p:spPr>
          <a:xfrm>
            <a:off x="71322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1" name="Google Shape;271;p37"/>
          <p:cNvSpPr txBox="1"/>
          <p:nvPr>
            <p:ph idx="2" type="title"/>
          </p:nvPr>
        </p:nvSpPr>
        <p:spPr>
          <a:xfrm>
            <a:off x="6528925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2" name="Google Shape;272;p37"/>
          <p:cNvSpPr txBox="1"/>
          <p:nvPr>
            <p:ph idx="3" type="subTitle"/>
          </p:nvPr>
        </p:nvSpPr>
        <p:spPr>
          <a:xfrm>
            <a:off x="6305275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3" name="Google Shape;273;p37"/>
          <p:cNvSpPr txBox="1"/>
          <p:nvPr>
            <p:ph idx="4" type="title"/>
          </p:nvPr>
        </p:nvSpPr>
        <p:spPr>
          <a:xfrm>
            <a:off x="3752400" y="3553059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4" name="Google Shape;274;p37"/>
          <p:cNvSpPr txBox="1"/>
          <p:nvPr>
            <p:ph idx="5" type="subTitle"/>
          </p:nvPr>
        </p:nvSpPr>
        <p:spPr>
          <a:xfrm>
            <a:off x="3509250" y="3828005"/>
            <a:ext cx="21450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5" name="Google Shape;275;p37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">
  <p:cSld name="CUSTOM_29">
    <p:bg>
      <p:bgPr>
        <a:solidFill>
          <a:schemeClr val="accent5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/>
          <p:nvPr/>
        </p:nvSpPr>
        <p:spPr>
          <a:xfrm>
            <a:off x="-3485600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8"/>
          <p:cNvSpPr/>
          <p:nvPr/>
        </p:nvSpPr>
        <p:spPr>
          <a:xfrm>
            <a:off x="779625" y="1433800"/>
            <a:ext cx="7737300" cy="3171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8"/>
          <p:cNvSpPr txBox="1"/>
          <p:nvPr>
            <p:ph type="title"/>
          </p:nvPr>
        </p:nvSpPr>
        <p:spPr>
          <a:xfrm>
            <a:off x="1043779" y="1830575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0" name="Google Shape;280;p38"/>
          <p:cNvSpPr txBox="1"/>
          <p:nvPr>
            <p:ph idx="1" type="subTitle"/>
          </p:nvPr>
        </p:nvSpPr>
        <p:spPr>
          <a:xfrm>
            <a:off x="1059229" y="2140283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1" name="Google Shape;281;p38"/>
          <p:cNvSpPr txBox="1"/>
          <p:nvPr>
            <p:ph idx="2" type="title"/>
          </p:nvPr>
        </p:nvSpPr>
        <p:spPr>
          <a:xfrm>
            <a:off x="1043779" y="3280851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2" name="Google Shape;282;p38"/>
          <p:cNvSpPr txBox="1"/>
          <p:nvPr>
            <p:ph idx="3" type="subTitle"/>
          </p:nvPr>
        </p:nvSpPr>
        <p:spPr>
          <a:xfrm>
            <a:off x="1059229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3" name="Google Shape;283;p38"/>
          <p:cNvSpPr txBox="1"/>
          <p:nvPr>
            <p:ph idx="4" type="title"/>
          </p:nvPr>
        </p:nvSpPr>
        <p:spPr>
          <a:xfrm>
            <a:off x="3631360" y="18305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4" name="Google Shape;284;p38"/>
          <p:cNvSpPr txBox="1"/>
          <p:nvPr>
            <p:ph idx="5" type="subTitle"/>
          </p:nvPr>
        </p:nvSpPr>
        <p:spPr>
          <a:xfrm>
            <a:off x="3639010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5" name="Google Shape;285;p38"/>
          <p:cNvSpPr txBox="1"/>
          <p:nvPr>
            <p:ph idx="6" type="title"/>
          </p:nvPr>
        </p:nvSpPr>
        <p:spPr>
          <a:xfrm>
            <a:off x="3631360" y="3280851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6" name="Google Shape;286;p38"/>
          <p:cNvSpPr txBox="1"/>
          <p:nvPr>
            <p:ph idx="7" type="subTitle"/>
          </p:nvPr>
        </p:nvSpPr>
        <p:spPr>
          <a:xfrm>
            <a:off x="3639010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7" name="Google Shape;287;p38"/>
          <p:cNvSpPr txBox="1"/>
          <p:nvPr>
            <p:ph idx="8" type="title"/>
          </p:nvPr>
        </p:nvSpPr>
        <p:spPr>
          <a:xfrm>
            <a:off x="6215127" y="1830575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8" name="Google Shape;288;p38"/>
          <p:cNvSpPr txBox="1"/>
          <p:nvPr>
            <p:ph idx="9" type="subTitle"/>
          </p:nvPr>
        </p:nvSpPr>
        <p:spPr>
          <a:xfrm>
            <a:off x="6219627" y="21402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89" name="Google Shape;289;p38"/>
          <p:cNvSpPr txBox="1"/>
          <p:nvPr>
            <p:ph idx="13" type="title"/>
          </p:nvPr>
        </p:nvSpPr>
        <p:spPr>
          <a:xfrm>
            <a:off x="6215127" y="3280851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0" name="Google Shape;290;p38"/>
          <p:cNvSpPr txBox="1"/>
          <p:nvPr>
            <p:ph idx="14" type="subTitle"/>
          </p:nvPr>
        </p:nvSpPr>
        <p:spPr>
          <a:xfrm>
            <a:off x="6219627" y="36144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1" name="Google Shape;291;p38"/>
          <p:cNvSpPr txBox="1"/>
          <p:nvPr>
            <p:ph idx="15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29_1">
    <p:bg>
      <p:bgPr>
        <a:solidFill>
          <a:schemeClr val="dk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 txBox="1"/>
          <p:nvPr>
            <p:ph type="title"/>
          </p:nvPr>
        </p:nvSpPr>
        <p:spPr>
          <a:xfrm>
            <a:off x="1043779" y="3204651"/>
            <a:ext cx="18975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4" name="Google Shape;294;p39"/>
          <p:cNvSpPr txBox="1"/>
          <p:nvPr>
            <p:ph idx="1" type="subTitle"/>
          </p:nvPr>
        </p:nvSpPr>
        <p:spPr>
          <a:xfrm>
            <a:off x="1059229" y="35382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5" name="Google Shape;295;p39"/>
          <p:cNvSpPr txBox="1"/>
          <p:nvPr>
            <p:ph idx="2" type="title"/>
          </p:nvPr>
        </p:nvSpPr>
        <p:spPr>
          <a:xfrm>
            <a:off x="2342317" y="1754375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6" name="Google Shape;296;p39"/>
          <p:cNvSpPr txBox="1"/>
          <p:nvPr>
            <p:ph idx="3" type="subTitle"/>
          </p:nvPr>
        </p:nvSpPr>
        <p:spPr>
          <a:xfrm>
            <a:off x="2349967" y="20640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7" name="Google Shape;297;p39"/>
          <p:cNvSpPr txBox="1"/>
          <p:nvPr>
            <p:ph idx="4" type="title"/>
          </p:nvPr>
        </p:nvSpPr>
        <p:spPr>
          <a:xfrm>
            <a:off x="3631360" y="3204651"/>
            <a:ext cx="18819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8" name="Google Shape;298;p39"/>
          <p:cNvSpPr txBox="1"/>
          <p:nvPr>
            <p:ph idx="5" type="subTitle"/>
          </p:nvPr>
        </p:nvSpPr>
        <p:spPr>
          <a:xfrm>
            <a:off x="3639010" y="35382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99" name="Google Shape;299;p39"/>
          <p:cNvSpPr txBox="1"/>
          <p:nvPr>
            <p:ph idx="6" type="title"/>
          </p:nvPr>
        </p:nvSpPr>
        <p:spPr>
          <a:xfrm>
            <a:off x="4926083" y="1754375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0" name="Google Shape;300;p39"/>
          <p:cNvSpPr txBox="1"/>
          <p:nvPr>
            <p:ph idx="7" type="subTitle"/>
          </p:nvPr>
        </p:nvSpPr>
        <p:spPr>
          <a:xfrm>
            <a:off x="4930583" y="2064076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1" name="Google Shape;301;p39"/>
          <p:cNvSpPr txBox="1"/>
          <p:nvPr>
            <p:ph idx="8" type="title"/>
          </p:nvPr>
        </p:nvSpPr>
        <p:spPr>
          <a:xfrm>
            <a:off x="6215127" y="3204651"/>
            <a:ext cx="18756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2" name="Google Shape;302;p39"/>
          <p:cNvSpPr txBox="1"/>
          <p:nvPr>
            <p:ph idx="9" type="subTitle"/>
          </p:nvPr>
        </p:nvSpPr>
        <p:spPr>
          <a:xfrm>
            <a:off x="6219627" y="3538242"/>
            <a:ext cx="18666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3" name="Google Shape;303;p39"/>
          <p:cNvSpPr txBox="1"/>
          <p:nvPr>
            <p:ph idx="13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2">
    <p:bg>
      <p:bgPr>
        <a:solidFill>
          <a:schemeClr val="accent5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/>
          <p:nvPr/>
        </p:nvSpPr>
        <p:spPr>
          <a:xfrm rot="10800000">
            <a:off x="5891850" y="-387100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40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0"/>
          <p:cNvSpPr txBox="1"/>
          <p:nvPr>
            <p:ph type="title"/>
          </p:nvPr>
        </p:nvSpPr>
        <p:spPr>
          <a:xfrm>
            <a:off x="8624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8" name="Google Shape;308;p40"/>
          <p:cNvSpPr txBox="1"/>
          <p:nvPr>
            <p:ph idx="1" type="subTitle"/>
          </p:nvPr>
        </p:nvSpPr>
        <p:spPr>
          <a:xfrm>
            <a:off x="424450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09" name="Google Shape;309;p40"/>
          <p:cNvSpPr txBox="1"/>
          <p:nvPr>
            <p:ph idx="2" type="title"/>
          </p:nvPr>
        </p:nvSpPr>
        <p:spPr>
          <a:xfrm>
            <a:off x="6525755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0" name="Google Shape;310;p40"/>
          <p:cNvSpPr txBox="1"/>
          <p:nvPr>
            <p:ph idx="3" type="subTitle"/>
          </p:nvPr>
        </p:nvSpPr>
        <p:spPr>
          <a:xfrm>
            <a:off x="6087751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11" name="Google Shape;311;p40"/>
          <p:cNvSpPr txBox="1"/>
          <p:nvPr>
            <p:ph idx="4" type="title"/>
          </p:nvPr>
        </p:nvSpPr>
        <p:spPr>
          <a:xfrm>
            <a:off x="3690150" y="332445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2" name="Google Shape;312;p40"/>
          <p:cNvSpPr txBox="1"/>
          <p:nvPr>
            <p:ph idx="5" type="subTitle"/>
          </p:nvPr>
        </p:nvSpPr>
        <p:spPr>
          <a:xfrm>
            <a:off x="3252148" y="3583211"/>
            <a:ext cx="2639700" cy="8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13" name="Google Shape;313;p40"/>
          <p:cNvSpPr txBox="1"/>
          <p:nvPr>
            <p:ph idx="6" type="title"/>
          </p:nvPr>
        </p:nvSpPr>
        <p:spPr>
          <a:xfrm>
            <a:off x="1687950" y="5307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" type="twoColTx">
  <p:cSld name="TITLE_AND_TWO_COLUMNS">
    <p:bg>
      <p:bgPr>
        <a:solidFill>
          <a:schemeClr val="accent5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2" type="subTitle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3" type="title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32_1">
    <p:bg>
      <p:bgPr>
        <a:solidFill>
          <a:schemeClr val="accent5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/>
          <p:nvPr/>
        </p:nvSpPr>
        <p:spPr>
          <a:xfrm flipH="1" rot="5400000">
            <a:off x="-3170100" y="96925"/>
            <a:ext cx="10676100" cy="48081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1"/>
          <p:cNvSpPr txBox="1"/>
          <p:nvPr>
            <p:ph type="title"/>
          </p:nvPr>
        </p:nvSpPr>
        <p:spPr>
          <a:xfrm>
            <a:off x="5621850" y="1032225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7" name="Google Shape;317;p41"/>
          <p:cNvSpPr txBox="1"/>
          <p:nvPr>
            <p:ph idx="1" type="subTitle"/>
          </p:nvPr>
        </p:nvSpPr>
        <p:spPr>
          <a:xfrm>
            <a:off x="5295600" y="1276125"/>
            <a:ext cx="24162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18" name="Google Shape;318;p41"/>
          <p:cNvSpPr txBox="1"/>
          <p:nvPr>
            <p:ph idx="2" type="title"/>
          </p:nvPr>
        </p:nvSpPr>
        <p:spPr>
          <a:xfrm>
            <a:off x="713225" y="2279700"/>
            <a:ext cx="33288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9" name="Google Shape;319;p41"/>
          <p:cNvSpPr txBox="1"/>
          <p:nvPr>
            <p:ph idx="3" type="title"/>
          </p:nvPr>
        </p:nvSpPr>
        <p:spPr>
          <a:xfrm>
            <a:off x="5621850" y="2460810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0" name="Google Shape;320;p41"/>
          <p:cNvSpPr txBox="1"/>
          <p:nvPr>
            <p:ph idx="4" type="subTitle"/>
          </p:nvPr>
        </p:nvSpPr>
        <p:spPr>
          <a:xfrm>
            <a:off x="5295600" y="2709472"/>
            <a:ext cx="24162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21" name="Google Shape;321;p41"/>
          <p:cNvSpPr txBox="1"/>
          <p:nvPr>
            <p:ph idx="5" type="title"/>
          </p:nvPr>
        </p:nvSpPr>
        <p:spPr>
          <a:xfrm>
            <a:off x="5621850" y="3877419"/>
            <a:ext cx="1763700" cy="30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2" name="Google Shape;322;p41"/>
          <p:cNvSpPr txBox="1"/>
          <p:nvPr>
            <p:ph idx="6" type="subTitle"/>
          </p:nvPr>
        </p:nvSpPr>
        <p:spPr>
          <a:xfrm>
            <a:off x="5295600" y="4126082"/>
            <a:ext cx="24162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23" name="Google Shape;323;p41"/>
          <p:cNvSpPr/>
          <p:nvPr/>
        </p:nvSpPr>
        <p:spPr>
          <a:xfrm rot="10800000">
            <a:off x="6984125" y="-6143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4" name="Google Shape;324;p41"/>
          <p:cNvSpPr/>
          <p:nvPr/>
        </p:nvSpPr>
        <p:spPr>
          <a:xfrm rot="10800000">
            <a:off x="7044125" y="-70962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5" name="Google Shape;325;p41"/>
          <p:cNvSpPr/>
          <p:nvPr/>
        </p:nvSpPr>
        <p:spPr>
          <a:xfrm flipH="1">
            <a:off x="7963400" y="3988625"/>
            <a:ext cx="1355400" cy="13143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7338200" y="4256000"/>
            <a:ext cx="2913300" cy="13665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4">
    <p:bg>
      <p:bgPr>
        <a:solidFill>
          <a:schemeClr val="accent5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/>
          <p:nvPr>
            <p:ph type="title"/>
          </p:nvPr>
        </p:nvSpPr>
        <p:spPr>
          <a:xfrm>
            <a:off x="4260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9" name="Google Shape;329;p42"/>
          <p:cNvSpPr/>
          <p:nvPr/>
        </p:nvSpPr>
        <p:spPr>
          <a:xfrm rot="10800000">
            <a:off x="6907925" y="-808550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0" name="Google Shape;330;p42"/>
          <p:cNvSpPr/>
          <p:nvPr/>
        </p:nvSpPr>
        <p:spPr>
          <a:xfrm rot="10800000">
            <a:off x="6967925" y="-9038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">
    <p:bg>
      <p:bgPr>
        <a:solidFill>
          <a:schemeClr val="accent5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/>
          <p:nvPr/>
        </p:nvSpPr>
        <p:spPr>
          <a:xfrm>
            <a:off x="-522475" y="3430700"/>
            <a:ext cx="2292600" cy="208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43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43"/>
          <p:cNvSpPr/>
          <p:nvPr/>
        </p:nvSpPr>
        <p:spPr>
          <a:xfrm rot="10800000">
            <a:off x="7261800" y="-552525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3"/>
          <p:cNvSpPr/>
          <p:nvPr/>
        </p:nvSpPr>
        <p:spPr>
          <a:xfrm flipH="1">
            <a:off x="-2363425" y="44909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43"/>
          <p:cNvSpPr/>
          <p:nvPr/>
        </p:nvSpPr>
        <p:spPr>
          <a:xfrm flipH="1" rot="-5400000">
            <a:off x="7959050" y="337625"/>
            <a:ext cx="2457300" cy="1152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_1">
    <p:bg>
      <p:bgPr>
        <a:solidFill>
          <a:schemeClr val="dk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4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9" name="Google Shape;339;p44"/>
          <p:cNvSpPr/>
          <p:nvPr/>
        </p:nvSpPr>
        <p:spPr>
          <a:xfrm flipH="1" rot="10800000">
            <a:off x="-229775" y="-36025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44"/>
          <p:cNvSpPr/>
          <p:nvPr/>
        </p:nvSpPr>
        <p:spPr>
          <a:xfrm>
            <a:off x="6989900" y="34478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4_1">
    <p:bg>
      <p:bgPr>
        <a:solidFill>
          <a:schemeClr val="accent5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5"/>
          <p:cNvSpPr txBox="1"/>
          <p:nvPr>
            <p:ph type="title"/>
          </p:nvPr>
        </p:nvSpPr>
        <p:spPr>
          <a:xfrm>
            <a:off x="713225" y="530725"/>
            <a:ext cx="5771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3" name="Google Shape;343;p45"/>
          <p:cNvSpPr/>
          <p:nvPr/>
        </p:nvSpPr>
        <p:spPr>
          <a:xfrm rot="10800000">
            <a:off x="-2495250" y="-885400"/>
            <a:ext cx="4317900" cy="2213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2">
    <p:bg>
      <p:bgPr>
        <a:solidFill>
          <a:schemeClr val="accent5"/>
        </a:soli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/>
          <p:nvPr>
            <p:ph type="title"/>
          </p:nvPr>
        </p:nvSpPr>
        <p:spPr>
          <a:xfrm>
            <a:off x="713225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6" name="Google Shape;346;p46"/>
          <p:cNvSpPr/>
          <p:nvPr/>
        </p:nvSpPr>
        <p:spPr>
          <a:xfrm>
            <a:off x="-1776650" y="270117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7" name="Google Shape;347;p46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8" name="Google Shape;348;p46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2_1">
    <p:bg>
      <p:bgPr>
        <a:solidFill>
          <a:schemeClr val="accent5"/>
        </a:solidFill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7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1" name="Google Shape;351;p47"/>
          <p:cNvSpPr/>
          <p:nvPr/>
        </p:nvSpPr>
        <p:spPr>
          <a:xfrm flipH="1" rot="10800000">
            <a:off x="-287750" y="-113775"/>
            <a:ext cx="2978700" cy="3082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47"/>
          <p:cNvSpPr/>
          <p:nvPr/>
        </p:nvSpPr>
        <p:spPr>
          <a:xfrm>
            <a:off x="5008975" y="1687000"/>
            <a:ext cx="7403100" cy="3794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3">
    <p:bg>
      <p:bgPr>
        <a:solidFill>
          <a:schemeClr val="accent5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5" name="Google Shape;355;p48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6" name="Google Shape;356;p48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7" name="Google Shape;357;p48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0">
  <p:cSld name="TITLE_AND_BODY_1">
    <p:bg>
      <p:bgPr>
        <a:solidFill>
          <a:schemeClr val="accent5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9"/>
          <p:cNvSpPr txBox="1"/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49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1" name="Google Shape;361;p49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49"/>
          <p:cNvSpPr/>
          <p:nvPr/>
        </p:nvSpPr>
        <p:spPr>
          <a:xfrm rot="10800000">
            <a:off x="5515225" y="-1807100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49"/>
          <p:cNvSpPr txBox="1"/>
          <p:nvPr>
            <p:ph idx="1" type="body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1">
  <p:cSld name="TITLE_AND_BODY_1_1">
    <p:bg>
      <p:bgPr>
        <a:solidFill>
          <a:schemeClr val="accent5"/>
        </a:soli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0"/>
          <p:cNvSpPr txBox="1"/>
          <p:nvPr>
            <p:ph type="title"/>
          </p:nvPr>
        </p:nvSpPr>
        <p:spPr>
          <a:xfrm>
            <a:off x="713225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6" name="Google Shape;366;p50"/>
          <p:cNvSpPr/>
          <p:nvPr/>
        </p:nvSpPr>
        <p:spPr>
          <a:xfrm flipH="1">
            <a:off x="7413700" y="248210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7" name="Google Shape;367;p50"/>
          <p:cNvSpPr/>
          <p:nvPr/>
        </p:nvSpPr>
        <p:spPr>
          <a:xfrm flipH="1" rot="10800000">
            <a:off x="-924550" y="-1354075"/>
            <a:ext cx="3405900" cy="330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8" name="Google Shape;368;p50"/>
          <p:cNvSpPr/>
          <p:nvPr/>
        </p:nvSpPr>
        <p:spPr>
          <a:xfrm flipH="1" rot="10800000">
            <a:off x="-1996725" y="-198567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50"/>
          <p:cNvSpPr txBox="1"/>
          <p:nvPr>
            <p:ph idx="1" type="body"/>
          </p:nvPr>
        </p:nvSpPr>
        <p:spPr>
          <a:xfrm>
            <a:off x="713225" y="1424150"/>
            <a:ext cx="7710900" cy="3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 type="titleOnly">
  <p:cSld name="TITLE_ONLY">
    <p:bg>
      <p:bgPr>
        <a:solidFill>
          <a:schemeClr val="accent5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6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3" name="Google Shape;33;p6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" name="Google Shape;34;p6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" name="Google Shape;35;p6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5">
  <p:cSld name="CUSTOM_1_1_2">
    <p:bg>
      <p:bgPr>
        <a:solidFill>
          <a:schemeClr val="accent5"/>
        </a:solid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1"/>
          <p:cNvSpPr txBox="1"/>
          <p:nvPr>
            <p:ph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2" name="Google Shape;372;p51"/>
          <p:cNvSpPr txBox="1"/>
          <p:nvPr>
            <p:ph idx="2" type="title"/>
          </p:nvPr>
        </p:nvSpPr>
        <p:spPr>
          <a:xfrm>
            <a:off x="1284681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3" name="Google Shape;373;p51"/>
          <p:cNvSpPr txBox="1"/>
          <p:nvPr>
            <p:ph idx="1" type="subTitle"/>
          </p:nvPr>
        </p:nvSpPr>
        <p:spPr>
          <a:xfrm>
            <a:off x="940581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74" name="Google Shape;374;p51"/>
          <p:cNvSpPr txBox="1"/>
          <p:nvPr>
            <p:ph idx="3" type="title"/>
          </p:nvPr>
        </p:nvSpPr>
        <p:spPr>
          <a:xfrm>
            <a:off x="6699519" y="325747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5" name="Google Shape;375;p51"/>
          <p:cNvSpPr txBox="1"/>
          <p:nvPr>
            <p:ph idx="4" type="subTitle"/>
          </p:nvPr>
        </p:nvSpPr>
        <p:spPr>
          <a:xfrm>
            <a:off x="6355419" y="3520107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76" name="Google Shape;376;p51"/>
          <p:cNvSpPr txBox="1"/>
          <p:nvPr>
            <p:ph idx="5" type="title"/>
          </p:nvPr>
        </p:nvSpPr>
        <p:spPr>
          <a:xfrm>
            <a:off x="3990022" y="3270025"/>
            <a:ext cx="11598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7" name="Google Shape;377;p51"/>
          <p:cNvSpPr txBox="1"/>
          <p:nvPr>
            <p:ph idx="6" type="subTitle"/>
          </p:nvPr>
        </p:nvSpPr>
        <p:spPr>
          <a:xfrm>
            <a:off x="3645922" y="3541195"/>
            <a:ext cx="1848000" cy="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23">
    <p:bg>
      <p:bgPr>
        <a:solidFill>
          <a:schemeClr val="accent5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2"/>
          <p:cNvSpPr/>
          <p:nvPr/>
        </p:nvSpPr>
        <p:spPr>
          <a:xfrm flipH="1">
            <a:off x="4458687" y="-942975"/>
            <a:ext cx="8250600" cy="79998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0" name="Google Shape;380;p52"/>
          <p:cNvSpPr/>
          <p:nvPr/>
        </p:nvSpPr>
        <p:spPr>
          <a:xfrm>
            <a:off x="3310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52"/>
          <p:cNvSpPr/>
          <p:nvPr/>
        </p:nvSpPr>
        <p:spPr>
          <a:xfrm>
            <a:off x="53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52"/>
          <p:cNvSpPr/>
          <p:nvPr/>
        </p:nvSpPr>
        <p:spPr>
          <a:xfrm>
            <a:off x="6085050" y="1947500"/>
            <a:ext cx="2523900" cy="20247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52"/>
          <p:cNvSpPr txBox="1"/>
          <p:nvPr>
            <p:ph idx="1" type="subTitle"/>
          </p:nvPr>
        </p:nvSpPr>
        <p:spPr>
          <a:xfrm>
            <a:off x="653699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4" name="Google Shape;384;p52"/>
          <p:cNvSpPr txBox="1"/>
          <p:nvPr>
            <p:ph idx="2" type="subTitle"/>
          </p:nvPr>
        </p:nvSpPr>
        <p:spPr>
          <a:xfrm>
            <a:off x="3439674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5" name="Google Shape;385;p52"/>
          <p:cNvSpPr txBox="1"/>
          <p:nvPr>
            <p:ph idx="3" type="subTitle"/>
          </p:nvPr>
        </p:nvSpPr>
        <p:spPr>
          <a:xfrm>
            <a:off x="6203701" y="3141175"/>
            <a:ext cx="22866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6" name="Google Shape;386;p52"/>
          <p:cNvSpPr txBox="1"/>
          <p:nvPr>
            <p:ph hasCustomPrompt="1" type="title"/>
          </p:nvPr>
        </p:nvSpPr>
        <p:spPr>
          <a:xfrm>
            <a:off x="588299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7" name="Google Shape;387;p52"/>
          <p:cNvSpPr txBox="1"/>
          <p:nvPr>
            <p:ph hasCustomPrompt="1" idx="4" type="title"/>
          </p:nvPr>
        </p:nvSpPr>
        <p:spPr>
          <a:xfrm>
            <a:off x="3363300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8" name="Google Shape;388;p52"/>
          <p:cNvSpPr txBox="1"/>
          <p:nvPr>
            <p:ph hasCustomPrompt="1" idx="5" type="title"/>
          </p:nvPr>
        </p:nvSpPr>
        <p:spPr>
          <a:xfrm>
            <a:off x="6138301" y="2468125"/>
            <a:ext cx="24174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89" name="Google Shape;389;p52"/>
          <p:cNvSpPr txBox="1"/>
          <p:nvPr>
            <p:ph idx="6" type="title"/>
          </p:nvPr>
        </p:nvSpPr>
        <p:spPr>
          <a:xfrm>
            <a:off x="1974300" y="530725"/>
            <a:ext cx="5195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0" name="Google Shape;390;p52"/>
          <p:cNvSpPr/>
          <p:nvPr/>
        </p:nvSpPr>
        <p:spPr>
          <a:xfrm flipH="1">
            <a:off x="7169700" y="2391925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1" name="Google Shape;391;p52"/>
          <p:cNvSpPr/>
          <p:nvPr/>
        </p:nvSpPr>
        <p:spPr>
          <a:xfrm flipH="1" rot="10800000">
            <a:off x="-762425" y="-1182250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92" name="Google Shape;392;p52"/>
          <p:cNvSpPr/>
          <p:nvPr/>
        </p:nvSpPr>
        <p:spPr>
          <a:xfrm flipH="1" rot="10800000">
            <a:off x="-16814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23_1">
    <p:bg>
      <p:bgPr>
        <a:solidFill>
          <a:schemeClr val="dk1"/>
        </a:solidFill>
      </p:bgPr>
    </p:bg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3"/>
          <p:cNvSpPr txBox="1"/>
          <p:nvPr>
            <p:ph idx="1" type="subTitle"/>
          </p:nvPr>
        </p:nvSpPr>
        <p:spPr>
          <a:xfrm>
            <a:off x="713250" y="1264629"/>
            <a:ext cx="77175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95" name="Google Shape;395;p53"/>
          <p:cNvSpPr txBox="1"/>
          <p:nvPr>
            <p:ph hasCustomPrompt="1" type="title"/>
          </p:nvPr>
        </p:nvSpPr>
        <p:spPr>
          <a:xfrm>
            <a:off x="713227" y="639821"/>
            <a:ext cx="77175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6" name="Google Shape;396;p53"/>
          <p:cNvSpPr txBox="1"/>
          <p:nvPr>
            <p:ph idx="2" type="subTitle"/>
          </p:nvPr>
        </p:nvSpPr>
        <p:spPr>
          <a:xfrm>
            <a:off x="713250" y="2701904"/>
            <a:ext cx="77175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97" name="Google Shape;397;p53"/>
          <p:cNvSpPr txBox="1"/>
          <p:nvPr>
            <p:ph hasCustomPrompt="1" idx="3" type="title"/>
          </p:nvPr>
        </p:nvSpPr>
        <p:spPr>
          <a:xfrm>
            <a:off x="713227" y="2077096"/>
            <a:ext cx="77175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8" name="Google Shape;398;p53"/>
          <p:cNvSpPr txBox="1"/>
          <p:nvPr>
            <p:ph idx="4" type="subTitle"/>
          </p:nvPr>
        </p:nvSpPr>
        <p:spPr>
          <a:xfrm>
            <a:off x="713250" y="4139179"/>
            <a:ext cx="7717500" cy="3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 sz="14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99" name="Google Shape;399;p53"/>
          <p:cNvSpPr txBox="1"/>
          <p:nvPr>
            <p:ph hasCustomPrompt="1" idx="5" type="title"/>
          </p:nvPr>
        </p:nvSpPr>
        <p:spPr>
          <a:xfrm>
            <a:off x="713227" y="3514371"/>
            <a:ext cx="7717500" cy="7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None/>
              <a:defRPr b="1" sz="5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0" name="Google Shape;400;p53"/>
          <p:cNvSpPr/>
          <p:nvPr/>
        </p:nvSpPr>
        <p:spPr>
          <a:xfrm rot="10800000">
            <a:off x="5913650" y="-411375"/>
            <a:ext cx="5264100" cy="26976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53"/>
          <p:cNvSpPr/>
          <p:nvPr/>
        </p:nvSpPr>
        <p:spPr>
          <a:xfrm>
            <a:off x="-5191825" y="2310500"/>
            <a:ext cx="7403100" cy="37941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53"/>
          <p:cNvSpPr/>
          <p:nvPr/>
        </p:nvSpPr>
        <p:spPr>
          <a:xfrm flipH="1">
            <a:off x="-924100" y="3997950"/>
            <a:ext cx="3329700" cy="15618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34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/>
          <p:nvPr>
            <p:ph type="title"/>
          </p:nvPr>
        </p:nvSpPr>
        <p:spPr>
          <a:xfrm>
            <a:off x="716550" y="530725"/>
            <a:ext cx="7710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5" name="Google Shape;405;p54"/>
          <p:cNvSpPr/>
          <p:nvPr/>
        </p:nvSpPr>
        <p:spPr>
          <a:xfrm>
            <a:off x="-1681400" y="248210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6" name="Google Shape;406;p54"/>
          <p:cNvSpPr/>
          <p:nvPr/>
        </p:nvSpPr>
        <p:spPr>
          <a:xfrm rot="10800000">
            <a:off x="6494725" y="-11822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7" name="Google Shape;407;p54"/>
          <p:cNvSpPr/>
          <p:nvPr/>
        </p:nvSpPr>
        <p:spPr>
          <a:xfrm rot="10800000">
            <a:off x="5454700" y="-17893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54"/>
          <p:cNvSpPr txBox="1"/>
          <p:nvPr>
            <p:ph idx="2" type="title"/>
          </p:nvPr>
        </p:nvSpPr>
        <p:spPr>
          <a:xfrm>
            <a:off x="928050" y="3565775"/>
            <a:ext cx="15096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9" name="Google Shape;409;p54"/>
          <p:cNvSpPr txBox="1"/>
          <p:nvPr>
            <p:ph idx="1" type="subTitle"/>
          </p:nvPr>
        </p:nvSpPr>
        <p:spPr>
          <a:xfrm>
            <a:off x="758850" y="3950490"/>
            <a:ext cx="1848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10" name="Google Shape;410;p54"/>
          <p:cNvSpPr txBox="1"/>
          <p:nvPr>
            <p:ph idx="3" type="title"/>
          </p:nvPr>
        </p:nvSpPr>
        <p:spPr>
          <a:xfrm>
            <a:off x="6686827" y="3565775"/>
            <a:ext cx="15096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1" name="Google Shape;411;p54"/>
          <p:cNvSpPr txBox="1"/>
          <p:nvPr>
            <p:ph idx="4" type="subTitle"/>
          </p:nvPr>
        </p:nvSpPr>
        <p:spPr>
          <a:xfrm>
            <a:off x="6517622" y="3950490"/>
            <a:ext cx="1848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12" name="Google Shape;412;p54"/>
          <p:cNvSpPr txBox="1"/>
          <p:nvPr>
            <p:ph idx="5" type="title"/>
          </p:nvPr>
        </p:nvSpPr>
        <p:spPr>
          <a:xfrm>
            <a:off x="3815126" y="3565775"/>
            <a:ext cx="1509600" cy="33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3" name="Google Shape;413;p54"/>
          <p:cNvSpPr txBox="1"/>
          <p:nvPr>
            <p:ph idx="6" type="subTitle"/>
          </p:nvPr>
        </p:nvSpPr>
        <p:spPr>
          <a:xfrm>
            <a:off x="3645921" y="3950490"/>
            <a:ext cx="1848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None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14" name="Google Shape;414;p54"/>
          <p:cNvSpPr txBox="1"/>
          <p:nvPr>
            <p:ph hasCustomPrompt="1" idx="7" type="title"/>
          </p:nvPr>
        </p:nvSpPr>
        <p:spPr>
          <a:xfrm>
            <a:off x="4006513" y="2497875"/>
            <a:ext cx="1131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5" name="Google Shape;415;p54"/>
          <p:cNvSpPr txBox="1"/>
          <p:nvPr>
            <p:ph hasCustomPrompt="1" idx="8" type="title"/>
          </p:nvPr>
        </p:nvSpPr>
        <p:spPr>
          <a:xfrm>
            <a:off x="1117350" y="2497873"/>
            <a:ext cx="1131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6" name="Google Shape;416;p54"/>
          <p:cNvSpPr txBox="1"/>
          <p:nvPr>
            <p:ph hasCustomPrompt="1" idx="9" type="title"/>
          </p:nvPr>
        </p:nvSpPr>
        <p:spPr>
          <a:xfrm>
            <a:off x="6876113" y="2497873"/>
            <a:ext cx="1131000" cy="3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bg>
      <p:bgPr>
        <a:solidFill>
          <a:schemeClr val="accent5"/>
        </a:solidFill>
      </p:bgPr>
    </p:bg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55"/>
          <p:cNvSpPr/>
          <p:nvPr/>
        </p:nvSpPr>
        <p:spPr>
          <a:xfrm>
            <a:off x="-75550" y="463300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5"/>
          <p:cNvSpPr/>
          <p:nvPr/>
        </p:nvSpPr>
        <p:spPr>
          <a:xfrm rot="10800000">
            <a:off x="6530450" y="-61437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1" name="Google Shape;421;p55"/>
          <p:cNvSpPr/>
          <p:nvPr/>
        </p:nvSpPr>
        <p:spPr>
          <a:xfrm rot="10800000">
            <a:off x="6749525" y="-709625"/>
            <a:ext cx="3405900" cy="33024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2" name="Google Shape;422;p55"/>
          <p:cNvSpPr txBox="1"/>
          <p:nvPr>
            <p:ph type="title"/>
          </p:nvPr>
        </p:nvSpPr>
        <p:spPr>
          <a:xfrm>
            <a:off x="713225" y="530725"/>
            <a:ext cx="38589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bg>
      <p:bgPr>
        <a:solidFill>
          <a:schemeClr val="dk1"/>
        </a:soli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6"/>
          <p:cNvSpPr/>
          <p:nvPr/>
        </p:nvSpPr>
        <p:spPr>
          <a:xfrm>
            <a:off x="4165600" y="2820426"/>
            <a:ext cx="8077200" cy="38757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5" name="Google Shape;425;p56"/>
          <p:cNvSpPr/>
          <p:nvPr/>
        </p:nvSpPr>
        <p:spPr>
          <a:xfrm rot="10800000">
            <a:off x="-1006525" y="-294700"/>
            <a:ext cx="4029300" cy="1933500"/>
          </a:xfrm>
          <a:prstGeom prst="triangle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6"/>
          <p:cNvSpPr txBox="1"/>
          <p:nvPr>
            <p:ph type="title"/>
          </p:nvPr>
        </p:nvSpPr>
        <p:spPr>
          <a:xfrm>
            <a:off x="713250" y="672738"/>
            <a:ext cx="7717500" cy="12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8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7" name="Google Shape;427;p56"/>
          <p:cNvSpPr txBox="1"/>
          <p:nvPr>
            <p:ph idx="1" type="body"/>
          </p:nvPr>
        </p:nvSpPr>
        <p:spPr>
          <a:xfrm>
            <a:off x="3068250" y="2129523"/>
            <a:ext cx="3007500" cy="6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○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Char char="■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428" name="Google Shape;428;p56"/>
          <p:cNvSpPr txBox="1"/>
          <p:nvPr/>
        </p:nvSpPr>
        <p:spPr>
          <a:xfrm>
            <a:off x="2483550" y="3392650"/>
            <a:ext cx="41769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 This presentation template was created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including icons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infographics &amp; images by </a:t>
            </a:r>
            <a:r>
              <a:rPr b="1" lang="en" sz="1100">
                <a:solidFill>
                  <a:schemeClr val="lt1"/>
                </a:solidFill>
                <a:uFill>
                  <a:noFill/>
                </a:u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sz="1100">
              <a:solidFill>
                <a:schemeClr val="lt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429" name="Google Shape;429;p56"/>
          <p:cNvSpPr txBox="1"/>
          <p:nvPr>
            <p:ph idx="2" type="subTitle"/>
          </p:nvPr>
        </p:nvSpPr>
        <p:spPr>
          <a:xfrm>
            <a:off x="3069175" y="1843125"/>
            <a:ext cx="3007500" cy="4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35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/>
          <p:nvPr/>
        </p:nvSpPr>
        <p:spPr>
          <a:xfrm flipH="1">
            <a:off x="7024500" y="2600625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57"/>
          <p:cNvSpPr/>
          <p:nvPr/>
        </p:nvSpPr>
        <p:spPr>
          <a:xfrm flipH="1">
            <a:off x="7128800" y="2600625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57"/>
          <p:cNvSpPr/>
          <p:nvPr/>
        </p:nvSpPr>
        <p:spPr>
          <a:xfrm flipH="1" rot="10800000">
            <a:off x="-762425" y="-915550"/>
            <a:ext cx="3405900" cy="3302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57"/>
          <p:cNvSpPr/>
          <p:nvPr/>
        </p:nvSpPr>
        <p:spPr>
          <a:xfrm flipH="1" rot="10800000">
            <a:off x="-1681400" y="-15226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35_1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8"/>
          <p:cNvSpPr/>
          <p:nvPr/>
        </p:nvSpPr>
        <p:spPr>
          <a:xfrm flipH="1" rot="10800000">
            <a:off x="0" y="-36200"/>
            <a:ext cx="2292600" cy="2084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58"/>
          <p:cNvSpPr/>
          <p:nvPr/>
        </p:nvSpPr>
        <p:spPr>
          <a:xfrm>
            <a:off x="6053100" y="3064825"/>
            <a:ext cx="5364900" cy="25164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2">
  <p:cSld name="CUSTOM_35_1_1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439;p59"/>
          <p:cNvCxnSpPr/>
          <p:nvPr/>
        </p:nvCxnSpPr>
        <p:spPr>
          <a:xfrm>
            <a:off x="6350113" y="-1501125"/>
            <a:ext cx="3757500" cy="418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0" name="Google Shape;440;p59"/>
          <p:cNvSpPr/>
          <p:nvPr/>
        </p:nvSpPr>
        <p:spPr>
          <a:xfrm>
            <a:off x="-64200" y="3825775"/>
            <a:ext cx="1296000" cy="1382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59"/>
          <p:cNvSpPr/>
          <p:nvPr/>
        </p:nvSpPr>
        <p:spPr>
          <a:xfrm>
            <a:off x="5258900" y="-23792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59"/>
          <p:cNvSpPr/>
          <p:nvPr/>
        </p:nvSpPr>
        <p:spPr>
          <a:xfrm rot="10800000">
            <a:off x="-5389050" y="-2161975"/>
            <a:ext cx="11403900" cy="5844300"/>
          </a:xfrm>
          <a:prstGeom prst="triangle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9"/>
          <p:cNvSpPr/>
          <p:nvPr/>
        </p:nvSpPr>
        <p:spPr>
          <a:xfrm>
            <a:off x="5211275" y="386352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59"/>
          <p:cNvSpPr/>
          <p:nvPr/>
        </p:nvSpPr>
        <p:spPr>
          <a:xfrm rot="10800000">
            <a:off x="1107975" y="-556075"/>
            <a:ext cx="2907300" cy="1490100"/>
          </a:xfrm>
          <a:prstGeom prst="triangle">
            <a:avLst>
              <a:gd fmla="val 5000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5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idx="1" type="body"/>
          </p:nvPr>
        </p:nvSpPr>
        <p:spPr>
          <a:xfrm>
            <a:off x="713225" y="2204605"/>
            <a:ext cx="3850200" cy="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713225" y="923025"/>
            <a:ext cx="4220700" cy="9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805050" y="1840500"/>
            <a:ext cx="7533900" cy="14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1"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accent5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0" y="457200"/>
            <a:ext cx="9144000" cy="46863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/>
          <p:nvPr/>
        </p:nvSpPr>
        <p:spPr>
          <a:xfrm rot="5400000">
            <a:off x="-64425" y="64350"/>
            <a:ext cx="4243200" cy="4114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/>
          <p:nvPr/>
        </p:nvSpPr>
        <p:spPr>
          <a:xfrm flipH="1" rot="-5400000">
            <a:off x="4941700" y="26525"/>
            <a:ext cx="4364700" cy="4227600"/>
          </a:xfrm>
          <a:prstGeom prst="rtTriangl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ctrTitle"/>
          </p:nvPr>
        </p:nvSpPr>
        <p:spPr>
          <a:xfrm>
            <a:off x="1690800" y="2470300"/>
            <a:ext cx="57624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b="1"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218725" y="3334300"/>
            <a:ext cx="47064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None/>
              <a:defRPr>
                <a:solidFill>
                  <a:schemeClr val="lt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5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-50" y="5600"/>
            <a:ext cx="9144000" cy="51435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4312400" y="3669275"/>
            <a:ext cx="4886400" cy="1051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>
            <a:off x="4572000" y="3729575"/>
            <a:ext cx="3858900" cy="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" name="Google Shape;51;p10"/>
          <p:cNvSpPr/>
          <p:nvPr/>
        </p:nvSpPr>
        <p:spPr>
          <a:xfrm rot="5400000">
            <a:off x="-341212" y="-788137"/>
            <a:ext cx="3405900" cy="3302400"/>
          </a:xfrm>
          <a:prstGeom prst="rtTriangle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" name="Google Shape;52;p10"/>
          <p:cNvSpPr/>
          <p:nvPr/>
        </p:nvSpPr>
        <p:spPr>
          <a:xfrm rot="5400000">
            <a:off x="-436462" y="-1007212"/>
            <a:ext cx="3405900" cy="3302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700"/>
              <a:buFont typeface="Julius Sans One"/>
              <a:buNone/>
              <a:defRPr sz="27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00"/>
              <a:buFont typeface="Julius Sans One"/>
              <a:buNone/>
              <a:defRPr sz="3000">
                <a:solidFill>
                  <a:schemeClr val="hlink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○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hlink"/>
              </a:buClr>
              <a:buSzPts val="1400"/>
              <a:buFont typeface="Questrial"/>
              <a:buChar char="■"/>
              <a:defRPr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datylon.com/blog/data-visualization-for-colorblind-readers#:~:text=The%20first%20rule%20of%20making,and%20yellow%20will%20also%20fit)." TargetMode="External"/><Relationship Id="rId4" Type="http://schemas.openxmlformats.org/officeDocument/2006/relationships/hyperlink" Target="https://www.datylon.com/blog/data-visualization-for-colorblind-readers#:~:text=The%20first%20rule%20of%20making,and%20yellow%20will%20also%20fit)." TargetMode="External"/><Relationship Id="rId5" Type="http://schemas.openxmlformats.org/officeDocument/2006/relationships/hyperlink" Target="https://www.datylon.com/blog/data-visualization-for-colorblind-readers#:~:text=The%20first%20rule%20of%20making,and%20yellow%20will%20also%20fit)." TargetMode="External"/><Relationship Id="rId6" Type="http://schemas.openxmlformats.org/officeDocument/2006/relationships/hyperlink" Target="https://www.datylon.com/blog/data-visualization-for-colorblind-readers#:~:text=The%20first%20rule%20of%20making,and%20yellow%20will%20also%20fit)." TargetMode="External"/><Relationship Id="rId7" Type="http://schemas.openxmlformats.org/officeDocument/2006/relationships/hyperlink" Target="https://www.datylon.com/blog/data-visualization-for-colorblind-readers#:~:text=The%20first%20rule%20of%20making,and%20yellow%20will%20also%20fit)." TargetMode="External"/><Relationship Id="rId8" Type="http://schemas.openxmlformats.org/officeDocument/2006/relationships/hyperlink" Target="https://www.datylon.com/blog/data-visualization-for-colorblind-readers#:~:text=The%20first%20rule%20of%20making,and%20yellow%20will%20also%20fit).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igma.com/best-practices/the-ux-writers-guide-to-figma/" TargetMode="External"/><Relationship Id="rId4" Type="http://schemas.openxmlformats.org/officeDocument/2006/relationships/hyperlink" Target="https://www.uxpin.com/studio/blog/importance-of-design-consistency/" TargetMode="External"/><Relationship Id="rId5" Type="http://schemas.openxmlformats.org/officeDocument/2006/relationships/hyperlink" Target="https://lucidspark.com/blog/ux-design-best-practic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0"/>
          <p:cNvSpPr txBox="1"/>
          <p:nvPr>
            <p:ph type="ctrTitle"/>
          </p:nvPr>
        </p:nvSpPr>
        <p:spPr>
          <a:xfrm>
            <a:off x="3805750" y="2198675"/>
            <a:ext cx="4322700" cy="150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Quiz Application</a:t>
            </a:r>
            <a:endParaRPr/>
          </a:p>
        </p:txBody>
      </p:sp>
      <p:sp>
        <p:nvSpPr>
          <p:cNvPr id="450" name="Google Shape;450;p60"/>
          <p:cNvSpPr txBox="1"/>
          <p:nvPr>
            <p:ph idx="1" type="subTitle"/>
          </p:nvPr>
        </p:nvSpPr>
        <p:spPr>
          <a:xfrm>
            <a:off x="4299250" y="4154375"/>
            <a:ext cx="3829200" cy="2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Hishaam Basheer (764002894)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Ahmed Saeed (421008064)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Sharifa BinSulaiman-AlMalik(402008070)</a:t>
            </a:r>
            <a:endParaRPr/>
          </a:p>
        </p:txBody>
      </p:sp>
      <p:cxnSp>
        <p:nvCxnSpPr>
          <p:cNvPr id="451" name="Google Shape;451;p60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Google Shape;51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4400" y="443175"/>
            <a:ext cx="2619901" cy="2619901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69"/>
          <p:cNvSpPr txBox="1"/>
          <p:nvPr>
            <p:ph type="title"/>
          </p:nvPr>
        </p:nvSpPr>
        <p:spPr>
          <a:xfrm>
            <a:off x="256025" y="895200"/>
            <a:ext cx="3858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Co</a:t>
            </a:r>
            <a:r>
              <a:rPr lang="en">
                <a:solidFill>
                  <a:schemeClr val="accent6"/>
                </a:solidFill>
              </a:rPr>
              <a:t>mp</a:t>
            </a:r>
            <a:r>
              <a:rPr lang="en">
                <a:solidFill>
                  <a:schemeClr val="accent4"/>
                </a:solidFill>
              </a:rPr>
              <a:t>etitor Analysis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16" name="Google Shape;516;p69"/>
          <p:cNvSpPr txBox="1"/>
          <p:nvPr>
            <p:ph idx="1" type="subTitle"/>
          </p:nvPr>
        </p:nvSpPr>
        <p:spPr>
          <a:xfrm>
            <a:off x="179825" y="2263300"/>
            <a:ext cx="41367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The two main platforms used by RIT Dubai are McGrawHill Education and Aleks (Also from McGrawHill)</a:t>
            </a:r>
            <a:endParaRPr sz="2300"/>
          </a:p>
        </p:txBody>
      </p:sp>
      <p:cxnSp>
        <p:nvCxnSpPr>
          <p:cNvPr id="517" name="Google Shape;517;p69"/>
          <p:cNvCxnSpPr/>
          <p:nvPr/>
        </p:nvCxnSpPr>
        <p:spPr>
          <a:xfrm>
            <a:off x="281575" y="2168032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18" name="Google Shape;518;p69"/>
          <p:cNvPicPr preferRelativeResize="0"/>
          <p:nvPr/>
        </p:nvPicPr>
        <p:blipFill rotWithShape="1">
          <a:blip r:embed="rId4">
            <a:alphaModFix/>
          </a:blip>
          <a:srcRect b="15553" l="0" r="0" t="18234"/>
          <a:stretch/>
        </p:blipFill>
        <p:spPr>
          <a:xfrm>
            <a:off x="5634400" y="3063075"/>
            <a:ext cx="2619900" cy="172945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69"/>
          <p:cNvSpPr txBox="1"/>
          <p:nvPr/>
        </p:nvSpPr>
        <p:spPr>
          <a:xfrm>
            <a:off x="281575" y="3905925"/>
            <a:ext cx="7243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en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Lockdown Browser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en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Individual Attempts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en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Provides helpful hints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en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No feedback until after the quiz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0"/>
          <p:cNvSpPr txBox="1"/>
          <p:nvPr>
            <p:ph idx="1" type="body"/>
          </p:nvPr>
        </p:nvSpPr>
        <p:spPr>
          <a:xfrm>
            <a:off x="2517450" y="2682910"/>
            <a:ext cx="4109100" cy="1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Instant feedback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A colourblind high contrast mode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The ability to select the number of questions you wish to answer</a:t>
            </a:r>
            <a:endParaRPr/>
          </a:p>
        </p:txBody>
      </p:sp>
      <p:sp>
        <p:nvSpPr>
          <p:cNvPr id="525" name="Google Shape;525;p70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Competitive advantages </a:t>
            </a:r>
            <a:endParaRPr sz="2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latin typeface="Didact Gothic"/>
                <a:ea typeface="Didact Gothic"/>
                <a:cs typeface="Didact Gothic"/>
                <a:sym typeface="Didact Gothic"/>
              </a:rPr>
              <a:t>                                     Why Our Quiz is Better !</a:t>
            </a:r>
            <a:endParaRPr sz="2900"/>
          </a:p>
        </p:txBody>
      </p:sp>
      <p:cxnSp>
        <p:nvCxnSpPr>
          <p:cNvPr id="526" name="Google Shape;526;p70"/>
          <p:cNvCxnSpPr/>
          <p:nvPr/>
        </p:nvCxnSpPr>
        <p:spPr>
          <a:xfrm>
            <a:off x="4248450" y="232657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1" name="Google Shape;531;p71" title="Notes_250314_225542 (1).jpg"/>
          <p:cNvPicPr preferRelativeResize="0"/>
          <p:nvPr/>
        </p:nvPicPr>
        <p:blipFill rotWithShape="1">
          <a:blip r:embed="rId3">
            <a:alphaModFix/>
          </a:blip>
          <a:srcRect b="28433" l="0" r="0" t="0"/>
          <a:stretch/>
        </p:blipFill>
        <p:spPr>
          <a:xfrm>
            <a:off x="2860263" y="840313"/>
            <a:ext cx="3423476" cy="34628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6" name="Google Shape;536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513" y="152400"/>
            <a:ext cx="6838963" cy="483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73" title="Assignment2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588" y="152400"/>
            <a:ext cx="6824832" cy="48386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4"/>
          <p:cNvSpPr txBox="1"/>
          <p:nvPr>
            <p:ph idx="1" type="body"/>
          </p:nvPr>
        </p:nvSpPr>
        <p:spPr>
          <a:xfrm>
            <a:off x="2517450" y="2387173"/>
            <a:ext cx="4109100" cy="17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/>
              <a:t>Building the GUI: Making sure its </a:t>
            </a:r>
            <a:r>
              <a:rPr lang="en"/>
              <a:t>attractive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Leaderboard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Timer</a:t>
            </a:r>
            <a:endParaRPr/>
          </a:p>
        </p:txBody>
      </p:sp>
      <p:sp>
        <p:nvSpPr>
          <p:cNvPr id="547" name="Google Shape;547;p74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Features</a:t>
            </a:r>
            <a:endParaRPr b="1" sz="2900"/>
          </a:p>
        </p:txBody>
      </p:sp>
      <p:cxnSp>
        <p:nvCxnSpPr>
          <p:cNvPr id="548" name="Google Shape;548;p74"/>
          <p:cNvCxnSpPr/>
          <p:nvPr/>
        </p:nvCxnSpPr>
        <p:spPr>
          <a:xfrm>
            <a:off x="4248450" y="225502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5"/>
          <p:cNvSpPr txBox="1"/>
          <p:nvPr>
            <p:ph idx="1" type="body"/>
          </p:nvPr>
        </p:nvSpPr>
        <p:spPr>
          <a:xfrm>
            <a:off x="2517475" y="2351948"/>
            <a:ext cx="4109100" cy="17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Terms of Service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Colorblind Mode</a:t>
            </a:r>
            <a:endParaRPr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/>
              <a:t>Variable Difficulty</a:t>
            </a:r>
            <a:endParaRPr/>
          </a:p>
        </p:txBody>
      </p:sp>
      <p:sp>
        <p:nvSpPr>
          <p:cNvPr id="554" name="Google Shape;554;p75"/>
          <p:cNvSpPr txBox="1"/>
          <p:nvPr>
            <p:ph type="title"/>
          </p:nvPr>
        </p:nvSpPr>
        <p:spPr>
          <a:xfrm>
            <a:off x="1687950" y="1521325"/>
            <a:ext cx="5768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What Makes us Stand out</a:t>
            </a:r>
            <a:endParaRPr b="1" sz="2900"/>
          </a:p>
        </p:txBody>
      </p:sp>
      <p:cxnSp>
        <p:nvCxnSpPr>
          <p:cNvPr id="555" name="Google Shape;555;p75"/>
          <p:cNvCxnSpPr/>
          <p:nvPr/>
        </p:nvCxnSpPr>
        <p:spPr>
          <a:xfrm>
            <a:off x="4248450" y="225502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1F7DC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6"/>
          <p:cNvSpPr/>
          <p:nvPr/>
        </p:nvSpPr>
        <p:spPr>
          <a:xfrm>
            <a:off x="4572000" y="-4200"/>
            <a:ext cx="4562100" cy="5143500"/>
          </a:xfrm>
          <a:prstGeom prst="rect">
            <a:avLst/>
          </a:prstGeom>
          <a:solidFill>
            <a:srgbClr val="C3D2D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1" name="Google Shape;561;p76"/>
          <p:cNvSpPr txBox="1"/>
          <p:nvPr/>
        </p:nvSpPr>
        <p:spPr>
          <a:xfrm>
            <a:off x="0" y="1863750"/>
            <a:ext cx="914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C3D2D5"/>
                </a:solidFill>
                <a:latin typeface="Questrial"/>
                <a:ea typeface="Questrial"/>
                <a:cs typeface="Questrial"/>
                <a:sym typeface="Questrial"/>
              </a:rPr>
              <a:t>Our Defa</a:t>
            </a:r>
            <a:r>
              <a:rPr lang="en" sz="4000">
                <a:solidFill>
                  <a:srgbClr val="C1F7DC"/>
                </a:solidFill>
                <a:latin typeface="Questrial"/>
                <a:ea typeface="Questrial"/>
                <a:cs typeface="Questrial"/>
                <a:sym typeface="Questrial"/>
              </a:rPr>
              <a:t>ult Colors</a:t>
            </a:r>
            <a:endParaRPr sz="4000">
              <a:solidFill>
                <a:srgbClr val="C1F7D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2" name="Google Shape;562;p76"/>
          <p:cNvSpPr txBox="1"/>
          <p:nvPr/>
        </p:nvSpPr>
        <p:spPr>
          <a:xfrm>
            <a:off x="4572000" y="3683800"/>
            <a:ext cx="327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1F7DC"/>
                </a:solidFill>
                <a:latin typeface="Questrial"/>
                <a:ea typeface="Questrial"/>
                <a:cs typeface="Questrial"/>
                <a:sym typeface="Questrial"/>
              </a:rPr>
              <a:t>#C3D2D5</a:t>
            </a:r>
            <a:endParaRPr sz="2400">
              <a:solidFill>
                <a:srgbClr val="C1F7D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3" name="Google Shape;563;p76"/>
          <p:cNvSpPr txBox="1"/>
          <p:nvPr/>
        </p:nvSpPr>
        <p:spPr>
          <a:xfrm>
            <a:off x="1949100" y="3683800"/>
            <a:ext cx="262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C3D2D5"/>
                </a:solidFill>
                <a:latin typeface="Questrial"/>
                <a:ea typeface="Questrial"/>
                <a:cs typeface="Questrial"/>
                <a:sym typeface="Questrial"/>
              </a:rPr>
              <a:t>#C1F7DC</a:t>
            </a:r>
            <a:endParaRPr sz="2400">
              <a:solidFill>
                <a:srgbClr val="C3D2D5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F449C"/>
        </a:solidFill>
      </p:bgPr>
    </p:bg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77"/>
          <p:cNvSpPr/>
          <p:nvPr/>
        </p:nvSpPr>
        <p:spPr>
          <a:xfrm>
            <a:off x="4572000" y="-4200"/>
            <a:ext cx="4562100" cy="5143500"/>
          </a:xfrm>
          <a:prstGeom prst="rect">
            <a:avLst/>
          </a:prstGeom>
          <a:solidFill>
            <a:srgbClr val="F0503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69" name="Google Shape;569;p77"/>
          <p:cNvSpPr txBox="1"/>
          <p:nvPr/>
        </p:nvSpPr>
        <p:spPr>
          <a:xfrm>
            <a:off x="76200" y="1863750"/>
            <a:ext cx="9144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05039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Our High Co</a:t>
            </a:r>
            <a:r>
              <a:rPr lang="en" sz="4000">
                <a:solidFill>
                  <a:srgbClr val="1F449C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ntrast Colors</a:t>
            </a:r>
            <a:r>
              <a:rPr lang="en" sz="400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05039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for Colour</a:t>
            </a:r>
            <a:r>
              <a:rPr lang="en" sz="4000">
                <a:solidFill>
                  <a:schemeClr val="dk1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4000">
                <a:solidFill>
                  <a:srgbClr val="1F449C"/>
                </a:solidFill>
                <a:uFill>
                  <a:noFill/>
                </a:uFill>
                <a:latin typeface="Questrial"/>
                <a:ea typeface="Questrial"/>
                <a:cs typeface="Questrial"/>
                <a:sym typeface="Quest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Blind Mode</a:t>
            </a:r>
            <a:endParaRPr sz="4000">
              <a:solidFill>
                <a:srgbClr val="1F449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70" name="Google Shape;570;p77"/>
          <p:cNvSpPr txBox="1"/>
          <p:nvPr/>
        </p:nvSpPr>
        <p:spPr>
          <a:xfrm>
            <a:off x="4572000" y="3683800"/>
            <a:ext cx="327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F449C"/>
                </a:solidFill>
                <a:latin typeface="Questrial"/>
                <a:ea typeface="Questrial"/>
                <a:cs typeface="Questrial"/>
                <a:sym typeface="Questrial"/>
              </a:rPr>
              <a:t>#F05039</a:t>
            </a:r>
            <a:endParaRPr sz="2400">
              <a:solidFill>
                <a:srgbClr val="1F449C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571" name="Google Shape;571;p77"/>
          <p:cNvSpPr txBox="1"/>
          <p:nvPr/>
        </p:nvSpPr>
        <p:spPr>
          <a:xfrm>
            <a:off x="1949100" y="3683800"/>
            <a:ext cx="262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05039"/>
                </a:solidFill>
                <a:latin typeface="Questrial"/>
                <a:ea typeface="Questrial"/>
                <a:cs typeface="Questrial"/>
                <a:sym typeface="Questrial"/>
              </a:rPr>
              <a:t>#1F449C</a:t>
            </a:r>
            <a:endParaRPr sz="2400">
              <a:solidFill>
                <a:srgbClr val="F05039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8"/>
          <p:cNvSpPr txBox="1"/>
          <p:nvPr>
            <p:ph type="title"/>
          </p:nvPr>
        </p:nvSpPr>
        <p:spPr>
          <a:xfrm>
            <a:off x="892050" y="530725"/>
            <a:ext cx="7359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Challenges</a:t>
            </a:r>
            <a:endParaRPr/>
          </a:p>
        </p:txBody>
      </p:sp>
      <p:cxnSp>
        <p:nvCxnSpPr>
          <p:cNvPr id="577" name="Google Shape;577;p78"/>
          <p:cNvCxnSpPr/>
          <p:nvPr/>
        </p:nvCxnSpPr>
        <p:spPr>
          <a:xfrm>
            <a:off x="4248450" y="1275060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8" name="Google Shape;578;p78"/>
          <p:cNvSpPr/>
          <p:nvPr/>
        </p:nvSpPr>
        <p:spPr>
          <a:xfrm>
            <a:off x="1992525" y="3082550"/>
            <a:ext cx="923700" cy="10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78"/>
          <p:cNvSpPr/>
          <p:nvPr/>
        </p:nvSpPr>
        <p:spPr>
          <a:xfrm>
            <a:off x="2916225" y="3082539"/>
            <a:ext cx="1011900" cy="1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78"/>
          <p:cNvSpPr/>
          <p:nvPr/>
        </p:nvSpPr>
        <p:spPr>
          <a:xfrm>
            <a:off x="5833525" y="3082550"/>
            <a:ext cx="3885000" cy="10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1" name="Google Shape;581;p78"/>
          <p:cNvCxnSpPr/>
          <p:nvPr/>
        </p:nvCxnSpPr>
        <p:spPr>
          <a:xfrm rot="10800000">
            <a:off x="2916193" y="3082550"/>
            <a:ext cx="0" cy="92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diamond"/>
            <a:tailEnd len="med" w="med" type="none"/>
          </a:ln>
        </p:spPr>
      </p:cxnSp>
      <p:sp>
        <p:nvSpPr>
          <p:cNvPr id="582" name="Google Shape;582;p78"/>
          <p:cNvSpPr txBox="1"/>
          <p:nvPr>
            <p:ph idx="4294967295" type="title"/>
          </p:nvPr>
        </p:nvSpPr>
        <p:spPr>
          <a:xfrm>
            <a:off x="0" y="3323575"/>
            <a:ext cx="2862600" cy="9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Minimizing arguments required for class construction</a:t>
            </a:r>
            <a:endParaRPr b="1"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  <p:sp>
        <p:nvSpPr>
          <p:cNvPr id="583" name="Google Shape;583;p78"/>
          <p:cNvSpPr txBox="1"/>
          <p:nvPr>
            <p:ph idx="4294967295" type="subTitle"/>
          </p:nvPr>
        </p:nvSpPr>
        <p:spPr>
          <a:xfrm>
            <a:off x="455823" y="4174541"/>
            <a:ext cx="2319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Handled</a:t>
            </a:r>
            <a:endParaRPr/>
          </a:p>
        </p:txBody>
      </p:sp>
      <p:cxnSp>
        <p:nvCxnSpPr>
          <p:cNvPr id="584" name="Google Shape;584;p78"/>
          <p:cNvCxnSpPr/>
          <p:nvPr/>
        </p:nvCxnSpPr>
        <p:spPr>
          <a:xfrm rot="10800000">
            <a:off x="3928525" y="2263575"/>
            <a:ext cx="0" cy="92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585" name="Google Shape;585;p78"/>
          <p:cNvSpPr/>
          <p:nvPr/>
        </p:nvSpPr>
        <p:spPr>
          <a:xfrm>
            <a:off x="3896350" y="3082550"/>
            <a:ext cx="923700" cy="108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6" name="Google Shape;586;p78"/>
          <p:cNvCxnSpPr/>
          <p:nvPr/>
        </p:nvCxnSpPr>
        <p:spPr>
          <a:xfrm rot="10800000">
            <a:off x="4820018" y="3082550"/>
            <a:ext cx="0" cy="92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diamond"/>
            <a:tailEnd len="med" w="med" type="none"/>
          </a:ln>
        </p:spPr>
      </p:cxnSp>
      <p:sp>
        <p:nvSpPr>
          <p:cNvPr id="587" name="Google Shape;587;p78"/>
          <p:cNvSpPr txBox="1"/>
          <p:nvPr>
            <p:ph idx="4294967295" type="title"/>
          </p:nvPr>
        </p:nvSpPr>
        <p:spPr>
          <a:xfrm>
            <a:off x="5387925" y="1424575"/>
            <a:ext cx="4103100" cy="9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Challenges include complexity with Text-To-Speech</a:t>
            </a:r>
            <a:endParaRPr b="1" sz="1800"/>
          </a:p>
        </p:txBody>
      </p:sp>
      <p:sp>
        <p:nvSpPr>
          <p:cNvPr id="588" name="Google Shape;588;p78"/>
          <p:cNvSpPr txBox="1"/>
          <p:nvPr>
            <p:ph idx="4294967295" type="subTitle"/>
          </p:nvPr>
        </p:nvSpPr>
        <p:spPr>
          <a:xfrm>
            <a:off x="1490098" y="2329341"/>
            <a:ext cx="2319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Handled</a:t>
            </a:r>
            <a:endParaRPr/>
          </a:p>
        </p:txBody>
      </p:sp>
      <p:sp>
        <p:nvSpPr>
          <p:cNvPr id="589" name="Google Shape;589;p78"/>
          <p:cNvSpPr/>
          <p:nvPr/>
        </p:nvSpPr>
        <p:spPr>
          <a:xfrm>
            <a:off x="4821225" y="3082539"/>
            <a:ext cx="1011900" cy="108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0" name="Google Shape;590;p78"/>
          <p:cNvCxnSpPr/>
          <p:nvPr/>
        </p:nvCxnSpPr>
        <p:spPr>
          <a:xfrm rot="10800000">
            <a:off x="5833525" y="2263575"/>
            <a:ext cx="0" cy="92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591" name="Google Shape;591;p78"/>
          <p:cNvSpPr txBox="1"/>
          <p:nvPr>
            <p:ph idx="4294967295" type="title"/>
          </p:nvPr>
        </p:nvSpPr>
        <p:spPr>
          <a:xfrm>
            <a:off x="-206750" y="1575775"/>
            <a:ext cx="4103100" cy="6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Ensuring the UML is accurate</a:t>
            </a:r>
            <a:endParaRPr b="1" sz="2000"/>
          </a:p>
        </p:txBody>
      </p:sp>
      <p:sp>
        <p:nvSpPr>
          <p:cNvPr id="592" name="Google Shape;592;p78"/>
          <p:cNvSpPr txBox="1"/>
          <p:nvPr>
            <p:ph idx="4294967295" type="subTitle"/>
          </p:nvPr>
        </p:nvSpPr>
        <p:spPr>
          <a:xfrm>
            <a:off x="4895548" y="3526841"/>
            <a:ext cx="2319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Handled</a:t>
            </a:r>
            <a:endParaRPr/>
          </a:p>
        </p:txBody>
      </p:sp>
      <p:sp>
        <p:nvSpPr>
          <p:cNvPr id="593" name="Google Shape;593;p78"/>
          <p:cNvSpPr txBox="1"/>
          <p:nvPr>
            <p:ph idx="4294967295" type="title"/>
          </p:nvPr>
        </p:nvSpPr>
        <p:spPr>
          <a:xfrm>
            <a:off x="4572000" y="4011638"/>
            <a:ext cx="4103100" cy="9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Making sure the user cannot Change Answers</a:t>
            </a:r>
            <a:endParaRPr b="1" sz="2000"/>
          </a:p>
        </p:txBody>
      </p:sp>
      <p:sp>
        <p:nvSpPr>
          <p:cNvPr id="594" name="Google Shape;594;p78"/>
          <p:cNvSpPr txBox="1"/>
          <p:nvPr>
            <p:ph idx="4294967295" type="subTitle"/>
          </p:nvPr>
        </p:nvSpPr>
        <p:spPr>
          <a:xfrm>
            <a:off x="6002973" y="2293079"/>
            <a:ext cx="23199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Not Implemented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1"/>
          <p:cNvSpPr txBox="1"/>
          <p:nvPr>
            <p:ph type="ctrTitle"/>
          </p:nvPr>
        </p:nvSpPr>
        <p:spPr>
          <a:xfrm>
            <a:off x="1690800" y="1692075"/>
            <a:ext cx="57624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57" name="Google Shape;457;p61"/>
          <p:cNvSpPr txBox="1"/>
          <p:nvPr>
            <p:ph idx="1" type="subTitle"/>
          </p:nvPr>
        </p:nvSpPr>
        <p:spPr>
          <a:xfrm>
            <a:off x="2218800" y="2853500"/>
            <a:ext cx="4706400" cy="18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idact Gothic"/>
              <a:buChar char="-"/>
            </a:pPr>
            <a:r>
              <a:rPr lang="en"/>
              <a:t>This Assignment is about designing a Java based quiz application with GUI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Quiz includes Multiple Choice Questions and True/False Questions</a:t>
            </a:r>
            <a:endParaRPr/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goal is to make  the quiz engaging ,easy to use and visually appealing</a:t>
            </a:r>
            <a:endParaRPr/>
          </a:p>
        </p:txBody>
      </p:sp>
      <p:cxnSp>
        <p:nvCxnSpPr>
          <p:cNvPr id="458" name="Google Shape;458;p61"/>
          <p:cNvCxnSpPr/>
          <p:nvPr/>
        </p:nvCxnSpPr>
        <p:spPr>
          <a:xfrm>
            <a:off x="4194775" y="2495528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9"/>
          <p:cNvSpPr txBox="1"/>
          <p:nvPr>
            <p:ph idx="1" type="body"/>
          </p:nvPr>
        </p:nvSpPr>
        <p:spPr>
          <a:xfrm>
            <a:off x="713225" y="2347853"/>
            <a:ext cx="4109100" cy="19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accent5"/>
                </a:solidFill>
              </a:rPr>
              <a:t>More Question types!</a:t>
            </a:r>
            <a:endParaRPr>
              <a:solidFill>
                <a:schemeClr val="accent5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Didact Gothic"/>
              <a:buChar char="●"/>
            </a:pPr>
            <a:r>
              <a:rPr lang="en">
                <a:solidFill>
                  <a:schemeClr val="accent5"/>
                </a:solidFill>
              </a:rPr>
              <a:t>Text-To-Speech</a:t>
            </a:r>
            <a:endParaRPr>
              <a:solidFill>
                <a:schemeClr val="accent5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●"/>
            </a:pPr>
            <a:r>
              <a:rPr lang="en">
                <a:solidFill>
                  <a:schemeClr val="accent5"/>
                </a:solidFill>
              </a:rPr>
              <a:t>Multiplayer Mode</a:t>
            </a:r>
            <a:endParaRPr>
              <a:solidFill>
                <a:schemeClr val="accent5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●"/>
            </a:pPr>
            <a:r>
              <a:rPr lang="en">
                <a:solidFill>
                  <a:schemeClr val="accent5"/>
                </a:solidFill>
              </a:rPr>
              <a:t>Dark Mode Options</a:t>
            </a:r>
            <a:endParaRPr>
              <a:solidFill>
                <a:schemeClr val="accent5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●"/>
            </a:pPr>
            <a:r>
              <a:rPr lang="en">
                <a:solidFill>
                  <a:schemeClr val="accent5"/>
                </a:solidFill>
              </a:rPr>
              <a:t>Sound effects after </a:t>
            </a:r>
            <a:r>
              <a:rPr lang="en">
                <a:solidFill>
                  <a:schemeClr val="accent5"/>
                </a:solidFill>
              </a:rPr>
              <a:t>separate</a:t>
            </a:r>
            <a:r>
              <a:rPr lang="en">
                <a:solidFill>
                  <a:schemeClr val="accent5"/>
                </a:solidFill>
              </a:rPr>
              <a:t> actions</a:t>
            </a:r>
            <a:endParaRPr>
              <a:solidFill>
                <a:schemeClr val="accent5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500"/>
              <a:buChar char="●"/>
            </a:pPr>
            <a:r>
              <a:rPr lang="en">
                <a:solidFill>
                  <a:schemeClr val="accent5"/>
                </a:solidFill>
              </a:rPr>
              <a:t>More Difficulty Options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600" name="Google Shape;600;p79"/>
          <p:cNvSpPr txBox="1"/>
          <p:nvPr>
            <p:ph type="title"/>
          </p:nvPr>
        </p:nvSpPr>
        <p:spPr>
          <a:xfrm>
            <a:off x="713225" y="1521325"/>
            <a:ext cx="53874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improvements</a:t>
            </a:r>
            <a:endParaRPr/>
          </a:p>
        </p:txBody>
      </p:sp>
      <p:cxnSp>
        <p:nvCxnSpPr>
          <p:cNvPr id="601" name="Google Shape;601;p79"/>
          <p:cNvCxnSpPr/>
          <p:nvPr/>
        </p:nvCxnSpPr>
        <p:spPr>
          <a:xfrm>
            <a:off x="851125" y="2260832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0"/>
          <p:cNvSpPr txBox="1"/>
          <p:nvPr>
            <p:ph idx="4294967295" type="ctrTitle"/>
          </p:nvPr>
        </p:nvSpPr>
        <p:spPr>
          <a:xfrm>
            <a:off x="1690800" y="0"/>
            <a:ext cx="5762400" cy="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Conclusion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07" name="Google Shape;607;p80"/>
          <p:cNvSpPr txBox="1"/>
          <p:nvPr>
            <p:ph idx="4294967295" type="subTitle"/>
          </p:nvPr>
        </p:nvSpPr>
        <p:spPr>
          <a:xfrm>
            <a:off x="2218800" y="1161425"/>
            <a:ext cx="4706400" cy="18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-"/>
            </a:pPr>
            <a:r>
              <a:rPr lang="en">
                <a:solidFill>
                  <a:schemeClr val="accent6"/>
                </a:solidFill>
              </a:rPr>
              <a:t>We built a structured and user friendly quiz using Java and GUI</a:t>
            </a:r>
            <a:endParaRPr>
              <a:solidFill>
                <a:schemeClr val="accent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-"/>
            </a:pPr>
            <a:r>
              <a:rPr lang="en">
                <a:solidFill>
                  <a:schemeClr val="accent6"/>
                </a:solidFill>
              </a:rPr>
              <a:t>Future updates will enhance features and user experience</a:t>
            </a:r>
            <a:endParaRPr>
              <a:solidFill>
                <a:schemeClr val="accent6"/>
              </a:solidFill>
            </a:endParaRPr>
          </a:p>
        </p:txBody>
      </p:sp>
      <p:cxnSp>
        <p:nvCxnSpPr>
          <p:cNvPr id="608" name="Google Shape;608;p80"/>
          <p:cNvCxnSpPr/>
          <p:nvPr/>
        </p:nvCxnSpPr>
        <p:spPr>
          <a:xfrm>
            <a:off x="4194775" y="803453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" name="Google Shape;613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125" y="647548"/>
            <a:ext cx="4018750" cy="24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4" name="Google Shape;614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400" y="647550"/>
            <a:ext cx="3889997" cy="248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3675" y="3759950"/>
            <a:ext cx="4201200" cy="84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62400" y="3635850"/>
            <a:ext cx="4025268" cy="8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1" name="Google Shape;621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50" y="966388"/>
            <a:ext cx="3196750" cy="335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1775" y="1017425"/>
            <a:ext cx="3799000" cy="3693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624975"/>
            <a:ext cx="1860025" cy="225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8" name="Google Shape;628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9200" y="1673525"/>
            <a:ext cx="1860025" cy="3118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80125" y="380750"/>
            <a:ext cx="2001500" cy="230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8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7725" y="2877850"/>
            <a:ext cx="172402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" name="Google Shape;63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275" y="274300"/>
            <a:ext cx="2376600" cy="1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4025" y="2071875"/>
            <a:ext cx="1341000" cy="28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8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5288" y="242391"/>
            <a:ext cx="2508112" cy="166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8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8250" y="2093238"/>
            <a:ext cx="12477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2"/>
          <p:cNvSpPr txBox="1"/>
          <p:nvPr>
            <p:ph type="title"/>
          </p:nvPr>
        </p:nvSpPr>
        <p:spPr>
          <a:xfrm>
            <a:off x="1726200" y="376872"/>
            <a:ext cx="5691600" cy="6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u="sng"/>
              <a:t>The Task At Hand</a:t>
            </a:r>
            <a:endParaRPr sz="4600" u="sng"/>
          </a:p>
        </p:txBody>
      </p:sp>
      <p:sp>
        <p:nvSpPr>
          <p:cNvPr id="464" name="Google Shape;464;p62"/>
          <p:cNvSpPr txBox="1"/>
          <p:nvPr>
            <p:ph idx="1" type="body"/>
          </p:nvPr>
        </p:nvSpPr>
        <p:spPr>
          <a:xfrm>
            <a:off x="1264675" y="1588650"/>
            <a:ext cx="7166100" cy="19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To build a quiz application that is user-friendly and </a:t>
            </a:r>
            <a:r>
              <a:rPr lang="en" sz="2400"/>
              <a:t>engaging, and unique by combining an interactive UI, competitive features, and an efficient scoring system, to ensure that the quiz is visually appealing and well structured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3"/>
          <p:cNvSpPr txBox="1"/>
          <p:nvPr>
            <p:ph type="title"/>
          </p:nvPr>
        </p:nvSpPr>
        <p:spPr>
          <a:xfrm>
            <a:off x="1502800" y="225925"/>
            <a:ext cx="5878200" cy="528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UI/UX Design practiceS</a:t>
            </a:r>
            <a:endParaRPr/>
          </a:p>
        </p:txBody>
      </p:sp>
      <p:cxnSp>
        <p:nvCxnSpPr>
          <p:cNvPr id="470" name="Google Shape;470;p63"/>
          <p:cNvCxnSpPr/>
          <p:nvPr/>
        </p:nvCxnSpPr>
        <p:spPr>
          <a:xfrm>
            <a:off x="1613125" y="965432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471" name="Google Shape;471;p63"/>
          <p:cNvGraphicFramePr/>
          <p:nvPr/>
        </p:nvGraphicFramePr>
        <p:xfrm>
          <a:off x="713225" y="136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{BFE4F948-C5FB-413B-84BC-AD6ECF5B222C}</a:tableStyleId>
              </a:tblPr>
              <a:tblGrid>
                <a:gridCol w="3096225"/>
                <a:gridCol w="1737800"/>
              </a:tblGrid>
              <a:tr h="374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Practices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Source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31075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accent6"/>
                          </a:solidFill>
                        </a:rPr>
                        <a:t>Reuse components</a:t>
                      </a:r>
                      <a:endParaRPr sz="1100">
                        <a:solidFill>
                          <a:schemeClr val="accent6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accent6"/>
                          </a:solidFill>
                        </a:rPr>
                        <a:t>Accessibility</a:t>
                      </a:r>
                      <a:endParaRPr sz="1100">
                        <a:solidFill>
                          <a:schemeClr val="accent6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accent6"/>
                          </a:solidFill>
                        </a:rPr>
                        <a:t>Feedback testing</a:t>
                      </a:r>
                      <a:endParaRPr sz="11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uFill>
                            <a:noFill/>
                          </a:uFill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The UX Writers Guide to Figma from figma.com</a:t>
                      </a:r>
                      <a:endParaRPr sz="11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7150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accent5"/>
                          </a:solidFill>
                        </a:rPr>
                        <a:t>Reuse components </a:t>
                      </a:r>
                      <a:endParaRPr sz="1100">
                        <a:solidFill>
                          <a:schemeClr val="accent5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accent5"/>
                          </a:solidFill>
                        </a:rPr>
                        <a:t>Use a predictable and cohesive interface</a:t>
                      </a:r>
                      <a:endParaRPr sz="1100">
                        <a:solidFill>
                          <a:schemeClr val="accent5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accent5"/>
                          </a:solidFill>
                        </a:rPr>
                        <a:t>Minimize redundant work</a:t>
                      </a:r>
                      <a:endParaRPr sz="11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uFill>
                            <a:noFill/>
                          </a:u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Importance of Design of Consistency from uxpin.com</a:t>
                      </a:r>
                      <a:endParaRPr sz="1100">
                        <a:solidFill>
                          <a:schemeClr val="accent6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9050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accent5"/>
                          </a:solidFill>
                        </a:rPr>
                        <a:t>Accessibility/User-Centric Design</a:t>
                      </a:r>
                      <a:endParaRPr sz="1100">
                        <a:solidFill>
                          <a:schemeClr val="accent5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accent5"/>
                          </a:solidFill>
                        </a:rPr>
                        <a:t>Clarity and Simplicity</a:t>
                      </a:r>
                      <a:endParaRPr sz="1100">
                        <a:solidFill>
                          <a:schemeClr val="accent5"/>
                        </a:solidFill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5"/>
                        </a:buClr>
                        <a:buSzPts val="1100"/>
                        <a:buChar char="●"/>
                      </a:pPr>
                      <a:r>
                        <a:rPr lang="en" sz="1100">
                          <a:solidFill>
                            <a:schemeClr val="accent5"/>
                          </a:solidFill>
                        </a:rPr>
                        <a:t>Feedback testing</a:t>
                      </a:r>
                      <a:endParaRPr sz="1100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6"/>
                          </a:solidFill>
                          <a:uFill>
                            <a:noFill/>
                          </a:u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Best UX design Practices from lucidspark.com</a:t>
                      </a:r>
                      <a:endParaRPr sz="1100"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4"/>
          <p:cNvSpPr txBox="1"/>
          <p:nvPr>
            <p:ph type="title"/>
          </p:nvPr>
        </p:nvSpPr>
        <p:spPr>
          <a:xfrm>
            <a:off x="1502800" y="225925"/>
            <a:ext cx="5878200" cy="528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UI/UX Design practiceS</a:t>
            </a:r>
            <a:endParaRPr/>
          </a:p>
        </p:txBody>
      </p:sp>
      <p:cxnSp>
        <p:nvCxnSpPr>
          <p:cNvPr id="477" name="Google Shape;477;p64"/>
          <p:cNvCxnSpPr/>
          <p:nvPr/>
        </p:nvCxnSpPr>
        <p:spPr>
          <a:xfrm>
            <a:off x="1613125" y="965432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78" name="Google Shape;478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50" y="1053450"/>
            <a:ext cx="4980524" cy="345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5"/>
          <p:cNvSpPr txBox="1"/>
          <p:nvPr>
            <p:ph type="title"/>
          </p:nvPr>
        </p:nvSpPr>
        <p:spPr>
          <a:xfrm>
            <a:off x="1502800" y="225925"/>
            <a:ext cx="5878200" cy="528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UI/UX Design practiceS</a:t>
            </a:r>
            <a:endParaRPr/>
          </a:p>
        </p:txBody>
      </p:sp>
      <p:cxnSp>
        <p:nvCxnSpPr>
          <p:cNvPr id="484" name="Google Shape;484;p65"/>
          <p:cNvCxnSpPr/>
          <p:nvPr/>
        </p:nvCxnSpPr>
        <p:spPr>
          <a:xfrm>
            <a:off x="1613125" y="965432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85" name="Google Shape;48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00" y="1363600"/>
            <a:ext cx="5751475" cy="2797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6"/>
          <p:cNvSpPr txBox="1"/>
          <p:nvPr>
            <p:ph type="title"/>
          </p:nvPr>
        </p:nvSpPr>
        <p:spPr>
          <a:xfrm>
            <a:off x="1502800" y="225925"/>
            <a:ext cx="5878200" cy="528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UI/UX Design practiceS</a:t>
            </a:r>
            <a:endParaRPr/>
          </a:p>
        </p:txBody>
      </p:sp>
      <p:cxnSp>
        <p:nvCxnSpPr>
          <p:cNvPr id="491" name="Google Shape;491;p66"/>
          <p:cNvCxnSpPr/>
          <p:nvPr/>
        </p:nvCxnSpPr>
        <p:spPr>
          <a:xfrm>
            <a:off x="1613125" y="965432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92" name="Google Shape;49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50" y="1235851"/>
            <a:ext cx="6696002" cy="3442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7"/>
          <p:cNvSpPr txBox="1"/>
          <p:nvPr>
            <p:ph type="title"/>
          </p:nvPr>
        </p:nvSpPr>
        <p:spPr>
          <a:xfrm>
            <a:off x="1502800" y="225925"/>
            <a:ext cx="5878200" cy="5286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UI/UX Design practiceS</a:t>
            </a:r>
            <a:endParaRPr/>
          </a:p>
        </p:txBody>
      </p:sp>
      <p:cxnSp>
        <p:nvCxnSpPr>
          <p:cNvPr id="498" name="Google Shape;498;p67"/>
          <p:cNvCxnSpPr/>
          <p:nvPr/>
        </p:nvCxnSpPr>
        <p:spPr>
          <a:xfrm>
            <a:off x="1613125" y="965432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99" name="Google Shape;49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900" y="1322125"/>
            <a:ext cx="6568027" cy="333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4" name="Google Shape;50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4400" y="2797675"/>
            <a:ext cx="2619901" cy="1473694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68"/>
          <p:cNvSpPr txBox="1"/>
          <p:nvPr>
            <p:ph type="title"/>
          </p:nvPr>
        </p:nvSpPr>
        <p:spPr>
          <a:xfrm>
            <a:off x="256025" y="895200"/>
            <a:ext cx="38589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Co</a:t>
            </a:r>
            <a:r>
              <a:rPr lang="en">
                <a:solidFill>
                  <a:schemeClr val="accent6"/>
                </a:solidFill>
              </a:rPr>
              <a:t>mp</a:t>
            </a:r>
            <a:r>
              <a:rPr lang="en">
                <a:solidFill>
                  <a:schemeClr val="accent4"/>
                </a:solidFill>
              </a:rPr>
              <a:t>etitor Analysis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506" name="Google Shape;506;p68"/>
          <p:cNvSpPr txBox="1"/>
          <p:nvPr>
            <p:ph idx="1" type="subTitle"/>
          </p:nvPr>
        </p:nvSpPr>
        <p:spPr>
          <a:xfrm>
            <a:off x="179825" y="2263300"/>
            <a:ext cx="4136700" cy="13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The two most widely known quiz sites are Quizizz and Kahoot.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cxnSp>
        <p:nvCxnSpPr>
          <p:cNvPr id="507" name="Google Shape;507;p68"/>
          <p:cNvCxnSpPr/>
          <p:nvPr/>
        </p:nvCxnSpPr>
        <p:spPr>
          <a:xfrm>
            <a:off x="281575" y="2168032"/>
            <a:ext cx="6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08" name="Google Shape;508;p68"/>
          <p:cNvPicPr preferRelativeResize="0"/>
          <p:nvPr/>
        </p:nvPicPr>
        <p:blipFill rotWithShape="1">
          <a:blip r:embed="rId4">
            <a:alphaModFix/>
          </a:blip>
          <a:srcRect b="21764" l="0" r="0" t="0"/>
          <a:stretch/>
        </p:blipFill>
        <p:spPr>
          <a:xfrm>
            <a:off x="5634400" y="747976"/>
            <a:ext cx="2619900" cy="2049700"/>
          </a:xfrm>
          <a:prstGeom prst="rect">
            <a:avLst/>
          </a:prstGeom>
          <a:solidFill>
            <a:schemeClr val="lt1">
              <a:alpha val="23560"/>
            </a:schemeClr>
          </a:solidFill>
          <a:ln>
            <a:noFill/>
          </a:ln>
        </p:spPr>
      </p:pic>
      <p:sp>
        <p:nvSpPr>
          <p:cNvPr id="509" name="Google Shape;509;p68"/>
          <p:cNvSpPr txBox="1"/>
          <p:nvPr/>
        </p:nvSpPr>
        <p:spPr>
          <a:xfrm>
            <a:off x="256025" y="3334425"/>
            <a:ext cx="7243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en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PvP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en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Powerups to shake up the tempo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en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Purple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en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Not very balanced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Questrial"/>
              <a:buChar char="●"/>
            </a:pPr>
            <a:r>
              <a:rPr lang="en">
                <a:solidFill>
                  <a:schemeClr val="hlink"/>
                </a:solidFill>
                <a:latin typeface="Questrial"/>
                <a:ea typeface="Questrial"/>
                <a:cs typeface="Questrial"/>
                <a:sym typeface="Questrial"/>
              </a:rPr>
              <a:t>Immediate feedback</a:t>
            </a:r>
            <a:endParaRPr>
              <a:solidFill>
                <a:schemeClr val="hlink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ist Grayscale Pitch Deck XL by Slidesgo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