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0" r:id="rId7"/>
    <p:sldId id="269" r:id="rId8"/>
    <p:sldId id="267" r:id="rId9"/>
    <p:sldId id="270" r:id="rId10"/>
    <p:sldId id="271" r:id="rId11"/>
    <p:sldId id="272" r:id="rId12"/>
    <p:sldId id="274" r:id="rId13"/>
    <p:sldId id="258" r:id="rId14"/>
    <p:sldId id="261" r:id="rId15"/>
    <p:sldId id="262" r:id="rId16"/>
    <p:sldId id="263" r:id="rId17"/>
    <p:sldId id="264" r:id="rId18"/>
    <p:sldId id="266" r:id="rId19"/>
    <p:sldId id="265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F2913-813C-4CAB-AA42-E06A792004FD}" v="218" dt="2021-12-06T18:29:16.302"/>
    <p1510:client id="{7456CCF2-33BB-48EC-A147-B70ADEA1FA10}" v="5" dt="2021-12-06T17:14:34.977"/>
    <p1510:client id="{C7C4A6DC-D5AB-40C1-A8A7-5530EBC4F97C}" v="295" dt="2021-12-06T18:50:49.305"/>
    <p1510:client id="{F5A00869-3F9B-4EE8-9769-2B329B26F7E3}" v="32" dt="2021-12-06T18:38:49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ta, Kameswara S" userId="S::kssista@cougarnet.uh.edu::313868f2-e6e5-461d-9492-a702ceb34d30" providerId="AD" clId="Web-{121F2913-813C-4CAB-AA42-E06A792004FD}"/>
    <pc:docChg chg="modSld sldOrd">
      <pc:chgData name="Sista, Kameswara S" userId="S::kssista@cougarnet.uh.edu::313868f2-e6e5-461d-9492-a702ceb34d30" providerId="AD" clId="Web-{121F2913-813C-4CAB-AA42-E06A792004FD}" dt="2021-12-06T18:29:16.302" v="155" actId="20577"/>
      <pc:docMkLst>
        <pc:docMk/>
      </pc:docMkLst>
      <pc:sldChg chg="addSp modSp">
        <pc:chgData name="Sista, Kameswara S" userId="S::kssista@cougarnet.uh.edu::313868f2-e6e5-461d-9492-a702ceb34d30" providerId="AD" clId="Web-{121F2913-813C-4CAB-AA42-E06A792004FD}" dt="2021-12-06T18:29:16.302" v="155" actId="20577"/>
        <pc:sldMkLst>
          <pc:docMk/>
          <pc:sldMk cId="2599808775" sldId="258"/>
        </pc:sldMkLst>
        <pc:spChg chg="mod">
          <ac:chgData name="Sista, Kameswara S" userId="S::kssista@cougarnet.uh.edu::313868f2-e6e5-461d-9492-a702ceb34d30" providerId="AD" clId="Web-{121F2913-813C-4CAB-AA42-E06A792004FD}" dt="2021-12-06T18:29:16.302" v="155" actId="20577"/>
          <ac:spMkLst>
            <pc:docMk/>
            <pc:sldMk cId="2599808775" sldId="258"/>
            <ac:spMk id="10" creationId="{C88180BD-DF9C-464A-B491-C0B5F8F08479}"/>
          </ac:spMkLst>
        </pc:spChg>
        <pc:spChg chg="mod">
          <ac:chgData name="Sista, Kameswara S" userId="S::kssista@cougarnet.uh.edu::313868f2-e6e5-461d-9492-a702ceb34d30" providerId="AD" clId="Web-{121F2913-813C-4CAB-AA42-E06A792004FD}" dt="2021-12-06T18:27:16.482" v="138" actId="20577"/>
          <ac:spMkLst>
            <pc:docMk/>
            <pc:sldMk cId="2599808775" sldId="258"/>
            <ac:spMk id="13" creationId="{F1096DE6-98D7-44E3-86E6-F70D8AE9920E}"/>
          </ac:spMkLst>
        </pc:spChg>
        <pc:picChg chg="add mod ord">
          <ac:chgData name="Sista, Kameswara S" userId="S::kssista@cougarnet.uh.edu::313868f2-e6e5-461d-9492-a702ceb34d30" providerId="AD" clId="Web-{121F2913-813C-4CAB-AA42-E06A792004FD}" dt="2021-12-06T18:27:26.998" v="142" actId="14100"/>
          <ac:picMkLst>
            <pc:docMk/>
            <pc:sldMk cId="2599808775" sldId="258"/>
            <ac:picMk id="2" creationId="{77311CBB-344A-45C4-9E2F-6AB21B26F649}"/>
          </ac:picMkLst>
        </pc:picChg>
        <pc:picChg chg="mod">
          <ac:chgData name="Sista, Kameswara S" userId="S::kssista@cougarnet.uh.edu::313868f2-e6e5-461d-9492-a702ceb34d30" providerId="AD" clId="Web-{121F2913-813C-4CAB-AA42-E06A792004FD}" dt="2021-12-06T18:22:48.606" v="19" actId="1076"/>
          <ac:picMkLst>
            <pc:docMk/>
            <pc:sldMk cId="2599808775" sldId="258"/>
            <ac:picMk id="6" creationId="{00000000-0000-0000-0000-000000000000}"/>
          </ac:picMkLst>
        </pc:picChg>
      </pc:sldChg>
      <pc:sldChg chg="modSp">
        <pc:chgData name="Sista, Kameswara S" userId="S::kssista@cougarnet.uh.edu::313868f2-e6e5-461d-9492-a702ceb34d30" providerId="AD" clId="Web-{121F2913-813C-4CAB-AA42-E06A792004FD}" dt="2021-12-06T18:13:54.511" v="8" actId="20577"/>
        <pc:sldMkLst>
          <pc:docMk/>
          <pc:sldMk cId="600831027" sldId="260"/>
        </pc:sldMkLst>
        <pc:spChg chg="mod">
          <ac:chgData name="Sista, Kameswara S" userId="S::kssista@cougarnet.uh.edu::313868f2-e6e5-461d-9492-a702ceb34d30" providerId="AD" clId="Web-{121F2913-813C-4CAB-AA42-E06A792004FD}" dt="2021-12-06T18:13:35.291" v="4" actId="20577"/>
          <ac:spMkLst>
            <pc:docMk/>
            <pc:sldMk cId="600831027" sldId="260"/>
            <ac:spMk id="3" creationId="{09BB4EE4-3E3B-48CB-9891-2AAF84A820F1}"/>
          </ac:spMkLst>
        </pc:spChg>
        <pc:spChg chg="mod">
          <ac:chgData name="Sista, Kameswara S" userId="S::kssista@cougarnet.uh.edu::313868f2-e6e5-461d-9492-a702ceb34d30" providerId="AD" clId="Web-{121F2913-813C-4CAB-AA42-E06A792004FD}" dt="2021-12-06T18:13:39.182" v="5" actId="1076"/>
          <ac:spMkLst>
            <pc:docMk/>
            <pc:sldMk cId="600831027" sldId="260"/>
            <ac:spMk id="4" creationId="{80A8F41C-9BBC-4E2B-858F-FC80010D4467}"/>
          </ac:spMkLst>
        </pc:spChg>
        <pc:spChg chg="mod">
          <ac:chgData name="Sista, Kameswara S" userId="S::kssista@cougarnet.uh.edu::313868f2-e6e5-461d-9492-a702ceb34d30" providerId="AD" clId="Web-{121F2913-813C-4CAB-AA42-E06A792004FD}" dt="2021-12-06T18:13:54.511" v="8" actId="20577"/>
          <ac:spMkLst>
            <pc:docMk/>
            <pc:sldMk cId="600831027" sldId="260"/>
            <ac:spMk id="12" creationId="{1CDADDB9-50F9-43BB-8F37-79057E6C29AB}"/>
          </ac:spMkLst>
        </pc:spChg>
        <pc:graphicFrameChg chg="mod">
          <ac:chgData name="Sista, Kameswara S" userId="S::kssista@cougarnet.uh.edu::313868f2-e6e5-461d-9492-a702ceb34d30" providerId="AD" clId="Web-{121F2913-813C-4CAB-AA42-E06A792004FD}" dt="2021-12-06T16:45:24.546" v="1" actId="14100"/>
          <ac:graphicFrameMkLst>
            <pc:docMk/>
            <pc:sldMk cId="600831027" sldId="260"/>
            <ac:graphicFrameMk id="2" creationId="{4195130E-6B48-4036-A2DA-979EA4035FC3}"/>
          </ac:graphicFrameMkLst>
        </pc:graphicFrameChg>
      </pc:sldChg>
      <pc:sldChg chg="ord">
        <pc:chgData name="Sista, Kameswara S" userId="S::kssista@cougarnet.uh.edu::313868f2-e6e5-461d-9492-a702ceb34d30" providerId="AD" clId="Web-{121F2913-813C-4CAB-AA42-E06A792004FD}" dt="2021-12-06T18:28:49.535" v="150"/>
        <pc:sldMkLst>
          <pc:docMk/>
          <pc:sldMk cId="2476632090" sldId="261"/>
        </pc:sldMkLst>
      </pc:sldChg>
      <pc:sldChg chg="modSp">
        <pc:chgData name="Sista, Kameswara S" userId="S::kssista@cougarnet.uh.edu::313868f2-e6e5-461d-9492-a702ceb34d30" providerId="AD" clId="Web-{121F2913-813C-4CAB-AA42-E06A792004FD}" dt="2021-12-06T18:15:41.580" v="10" actId="20577"/>
        <pc:sldMkLst>
          <pc:docMk/>
          <pc:sldMk cId="1912475254" sldId="262"/>
        </pc:sldMkLst>
        <pc:spChg chg="mod">
          <ac:chgData name="Sista, Kameswara S" userId="S::kssista@cougarnet.uh.edu::313868f2-e6e5-461d-9492-a702ceb34d30" providerId="AD" clId="Web-{121F2913-813C-4CAB-AA42-E06A792004FD}" dt="2021-12-06T18:15:41.580" v="10" actId="20577"/>
          <ac:spMkLst>
            <pc:docMk/>
            <pc:sldMk cId="1912475254" sldId="262"/>
            <ac:spMk id="2" creationId="{7F4E9DDB-5ED3-470A-AD00-510799D8A4E5}"/>
          </ac:spMkLst>
        </pc:spChg>
      </pc:sldChg>
    </pc:docChg>
  </pc:docChgLst>
  <pc:docChgLst>
    <pc:chgData name="Brooks, Victoria" userId="S::vebrooks@cougarnet.uh.edu::fc4198f0-22fe-4e3a-8f1d-e615714db642" providerId="AD" clId="Web-{F5A00869-3F9B-4EE8-9769-2B329B26F7E3}"/>
    <pc:docChg chg="addSld modSld sldOrd">
      <pc:chgData name="Brooks, Victoria" userId="S::vebrooks@cougarnet.uh.edu::fc4198f0-22fe-4e3a-8f1d-e615714db642" providerId="AD" clId="Web-{F5A00869-3F9B-4EE8-9769-2B329B26F7E3}" dt="2021-12-06T18:38:49.235" v="21" actId="1076"/>
      <pc:docMkLst>
        <pc:docMk/>
      </pc:docMkLst>
      <pc:sldChg chg="delSp modSp">
        <pc:chgData name="Brooks, Victoria" userId="S::vebrooks@cougarnet.uh.edu::fc4198f0-22fe-4e3a-8f1d-e615714db642" providerId="AD" clId="Web-{F5A00869-3F9B-4EE8-9769-2B329B26F7E3}" dt="2021-12-06T18:25:18.496" v="9" actId="20577"/>
        <pc:sldMkLst>
          <pc:docMk/>
          <pc:sldMk cId="648515863" sldId="259"/>
        </pc:sldMkLst>
        <pc:spChg chg="mod">
          <ac:chgData name="Brooks, Victoria" userId="S::vebrooks@cougarnet.uh.edu::fc4198f0-22fe-4e3a-8f1d-e615714db642" providerId="AD" clId="Web-{F5A00869-3F9B-4EE8-9769-2B329B26F7E3}" dt="2021-12-06T18:25:18.496" v="9" actId="20577"/>
          <ac:spMkLst>
            <pc:docMk/>
            <pc:sldMk cId="648515863" sldId="259"/>
            <ac:spMk id="2" creationId="{00000000-0000-0000-0000-000000000000}"/>
          </ac:spMkLst>
        </pc:spChg>
        <pc:spChg chg="del">
          <ac:chgData name="Brooks, Victoria" userId="S::vebrooks@cougarnet.uh.edu::fc4198f0-22fe-4e3a-8f1d-e615714db642" providerId="AD" clId="Web-{F5A00869-3F9B-4EE8-9769-2B329B26F7E3}" dt="2021-12-06T18:25:05.715" v="7"/>
          <ac:spMkLst>
            <pc:docMk/>
            <pc:sldMk cId="648515863" sldId="259"/>
            <ac:spMk id="3" creationId="{00000000-0000-0000-0000-000000000000}"/>
          </ac:spMkLst>
        </pc:spChg>
      </pc:sldChg>
      <pc:sldChg chg="ord">
        <pc:chgData name="Brooks, Victoria" userId="S::vebrooks@cougarnet.uh.edu::fc4198f0-22fe-4e3a-8f1d-e615714db642" providerId="AD" clId="Web-{F5A00869-3F9B-4EE8-9769-2B329B26F7E3}" dt="2021-12-06T18:28:57.830" v="11"/>
        <pc:sldMkLst>
          <pc:docMk/>
          <pc:sldMk cId="2476632090" sldId="261"/>
        </pc:sldMkLst>
      </pc:sldChg>
      <pc:sldChg chg="modSp ord">
        <pc:chgData name="Brooks, Victoria" userId="S::vebrooks@cougarnet.uh.edu::fc4198f0-22fe-4e3a-8f1d-e615714db642" providerId="AD" clId="Web-{F5A00869-3F9B-4EE8-9769-2B329B26F7E3}" dt="2021-12-06T18:28:53.720" v="10"/>
        <pc:sldMkLst>
          <pc:docMk/>
          <pc:sldMk cId="1912475254" sldId="262"/>
        </pc:sldMkLst>
        <pc:spChg chg="mod">
          <ac:chgData name="Brooks, Victoria" userId="S::vebrooks@cougarnet.uh.edu::fc4198f0-22fe-4e3a-8f1d-e615714db642" providerId="AD" clId="Web-{F5A00869-3F9B-4EE8-9769-2B329B26F7E3}" dt="2021-12-06T18:22:24.007" v="5" actId="20577"/>
          <ac:spMkLst>
            <pc:docMk/>
            <pc:sldMk cId="1912475254" sldId="262"/>
            <ac:spMk id="2" creationId="{7F4E9DDB-5ED3-470A-AD00-510799D8A4E5}"/>
          </ac:spMkLst>
        </pc:spChg>
      </pc:sldChg>
      <pc:sldChg chg="addSp delSp modSp new">
        <pc:chgData name="Brooks, Victoria" userId="S::vebrooks@cougarnet.uh.edu::fc4198f0-22fe-4e3a-8f1d-e615714db642" providerId="AD" clId="Web-{F5A00869-3F9B-4EE8-9769-2B329B26F7E3}" dt="2021-12-06T18:38:49.235" v="21" actId="1076"/>
        <pc:sldMkLst>
          <pc:docMk/>
          <pc:sldMk cId="1342879462" sldId="267"/>
        </pc:sldMkLst>
        <pc:spChg chg="del mod">
          <ac:chgData name="Brooks, Victoria" userId="S::vebrooks@cougarnet.uh.edu::fc4198f0-22fe-4e3a-8f1d-e615714db642" providerId="AD" clId="Web-{F5A00869-3F9B-4EE8-9769-2B329B26F7E3}" dt="2021-12-06T18:38:28.110" v="14"/>
          <ac:spMkLst>
            <pc:docMk/>
            <pc:sldMk cId="1342879462" sldId="267"/>
            <ac:spMk id="3" creationId="{7E40FB80-FA0E-4587-965D-5C0D18D6E805}"/>
          </ac:spMkLst>
        </pc:spChg>
        <pc:spChg chg="del mod">
          <ac:chgData name="Brooks, Victoria" userId="S::vebrooks@cougarnet.uh.edu::fc4198f0-22fe-4e3a-8f1d-e615714db642" providerId="AD" clId="Web-{F5A00869-3F9B-4EE8-9769-2B329B26F7E3}" dt="2021-12-06T18:38:30.360" v="16"/>
          <ac:spMkLst>
            <pc:docMk/>
            <pc:sldMk cId="1342879462" sldId="267"/>
            <ac:spMk id="4" creationId="{4BEB993E-59CC-488D-B1AD-10C61E847433}"/>
          </ac:spMkLst>
        </pc:spChg>
        <pc:picChg chg="add mod">
          <ac:chgData name="Brooks, Victoria" userId="S::vebrooks@cougarnet.uh.edu::fc4198f0-22fe-4e3a-8f1d-e615714db642" providerId="AD" clId="Web-{F5A00869-3F9B-4EE8-9769-2B329B26F7E3}" dt="2021-12-06T18:38:49.235" v="21" actId="1076"/>
          <ac:picMkLst>
            <pc:docMk/>
            <pc:sldMk cId="1342879462" sldId="267"/>
            <ac:picMk id="5" creationId="{0FC54B57-FED9-4E1D-B268-4B2FBB9B91DC}"/>
          </ac:picMkLst>
        </pc:picChg>
      </pc:sldChg>
    </pc:docChg>
  </pc:docChgLst>
  <pc:docChgLst>
    <pc:chgData name="Sista, Kameswara S" userId="S::kssista@cougarnet.uh.edu::313868f2-e6e5-461d-9492-a702ceb34d30" providerId="AD" clId="Web-{C7C4A6DC-D5AB-40C1-A8A7-5530EBC4F97C}"/>
    <pc:docChg chg="delSld modSld">
      <pc:chgData name="Sista, Kameswara S" userId="S::kssista@cougarnet.uh.edu::313868f2-e6e5-461d-9492-a702ceb34d30" providerId="AD" clId="Web-{C7C4A6DC-D5AB-40C1-A8A7-5530EBC4F97C}" dt="2021-12-06T18:50:49.305" v="240" actId="1076"/>
      <pc:docMkLst>
        <pc:docMk/>
      </pc:docMkLst>
      <pc:sldChg chg="modSp">
        <pc:chgData name="Sista, Kameswara S" userId="S::kssista@cougarnet.uh.edu::313868f2-e6e5-461d-9492-a702ceb34d30" providerId="AD" clId="Web-{C7C4A6DC-D5AB-40C1-A8A7-5530EBC4F97C}" dt="2021-12-06T18:33:02.873" v="62" actId="20577"/>
        <pc:sldMkLst>
          <pc:docMk/>
          <pc:sldMk cId="2599808775" sldId="258"/>
        </pc:sldMkLst>
        <pc:spChg chg="mod">
          <ac:chgData name="Sista, Kameswara S" userId="S::kssista@cougarnet.uh.edu::313868f2-e6e5-461d-9492-a702ceb34d30" providerId="AD" clId="Web-{C7C4A6DC-D5AB-40C1-A8A7-5530EBC4F97C}" dt="2021-12-06T18:33:02.873" v="62" actId="20577"/>
          <ac:spMkLst>
            <pc:docMk/>
            <pc:sldMk cId="2599808775" sldId="258"/>
            <ac:spMk id="13" creationId="{F1096DE6-98D7-44E3-86E6-F70D8AE9920E}"/>
          </ac:spMkLst>
        </pc:spChg>
      </pc:sldChg>
      <pc:sldChg chg="modSp">
        <pc:chgData name="Sista, Kameswara S" userId="S::kssista@cougarnet.uh.edu::313868f2-e6e5-461d-9492-a702ceb34d30" providerId="AD" clId="Web-{C7C4A6DC-D5AB-40C1-A8A7-5530EBC4F97C}" dt="2021-12-06T18:40:28.993" v="103" actId="1076"/>
        <pc:sldMkLst>
          <pc:docMk/>
          <pc:sldMk cId="648515863" sldId="259"/>
        </pc:sldMkLst>
        <pc:spChg chg="mod">
          <ac:chgData name="Sista, Kameswara S" userId="S::kssista@cougarnet.uh.edu::313868f2-e6e5-461d-9492-a702ceb34d30" providerId="AD" clId="Web-{C7C4A6DC-D5AB-40C1-A8A7-5530EBC4F97C}" dt="2021-12-06T18:40:28.993" v="103" actId="1076"/>
          <ac:spMkLst>
            <pc:docMk/>
            <pc:sldMk cId="648515863" sldId="259"/>
            <ac:spMk id="2" creationId="{00000000-0000-0000-0000-000000000000}"/>
          </ac:spMkLst>
        </pc:spChg>
        <pc:spChg chg="mod">
          <ac:chgData name="Sista, Kameswara S" userId="S::kssista@cougarnet.uh.edu::313868f2-e6e5-461d-9492-a702ceb34d30" providerId="AD" clId="Web-{C7C4A6DC-D5AB-40C1-A8A7-5530EBC4F97C}" dt="2021-12-06T18:40:17.180" v="101" actId="20577"/>
          <ac:spMkLst>
            <pc:docMk/>
            <pc:sldMk cId="648515863" sldId="259"/>
            <ac:spMk id="4" creationId="{00000000-0000-0000-0000-000000000000}"/>
          </ac:spMkLst>
        </pc:spChg>
      </pc:sldChg>
      <pc:sldChg chg="modSp">
        <pc:chgData name="Sista, Kameswara S" userId="S::kssista@cougarnet.uh.edu::313868f2-e6e5-461d-9492-a702ceb34d30" providerId="AD" clId="Web-{C7C4A6DC-D5AB-40C1-A8A7-5530EBC4F97C}" dt="2021-12-06T18:50:49.305" v="240" actId="1076"/>
        <pc:sldMkLst>
          <pc:docMk/>
          <pc:sldMk cId="600831027" sldId="260"/>
        </pc:sldMkLst>
        <pc:spChg chg="mod">
          <ac:chgData name="Sista, Kameswara S" userId="S::kssista@cougarnet.uh.edu::313868f2-e6e5-461d-9492-a702ceb34d30" providerId="AD" clId="Web-{C7C4A6DC-D5AB-40C1-A8A7-5530EBC4F97C}" dt="2021-12-06T18:50:49.305" v="240" actId="1076"/>
          <ac:spMkLst>
            <pc:docMk/>
            <pc:sldMk cId="600831027" sldId="260"/>
            <ac:spMk id="4" creationId="{80A8F41C-9BBC-4E2B-858F-FC80010D4467}"/>
          </ac:spMkLst>
        </pc:spChg>
      </pc:sldChg>
      <pc:sldChg chg="addSp delSp modSp">
        <pc:chgData name="Sista, Kameswara S" userId="S::kssista@cougarnet.uh.edu::313868f2-e6e5-461d-9492-a702ceb34d30" providerId="AD" clId="Web-{C7C4A6DC-D5AB-40C1-A8A7-5530EBC4F97C}" dt="2021-12-06T18:43:57.920" v="112" actId="1076"/>
        <pc:sldMkLst>
          <pc:docMk/>
          <pc:sldMk cId="2476632090" sldId="261"/>
        </pc:sldMkLst>
        <pc:spChg chg="add mod">
          <ac:chgData name="Sista, Kameswara S" userId="S::kssista@cougarnet.uh.edu::313868f2-e6e5-461d-9492-a702ceb34d30" providerId="AD" clId="Web-{C7C4A6DC-D5AB-40C1-A8A7-5530EBC4F97C}" dt="2021-12-06T18:32:50.951" v="55" actId="20577"/>
          <ac:spMkLst>
            <pc:docMk/>
            <pc:sldMk cId="2476632090" sldId="261"/>
            <ac:spMk id="2" creationId="{88AB7D60-7B67-4989-9275-EA77FF1F7684}"/>
          </ac:spMkLst>
        </pc:spChg>
        <pc:spChg chg="mod">
          <ac:chgData name="Sista, Kameswara S" userId="S::kssista@cougarnet.uh.edu::313868f2-e6e5-461d-9492-a702ceb34d30" providerId="AD" clId="Web-{C7C4A6DC-D5AB-40C1-A8A7-5530EBC4F97C}" dt="2021-12-06T18:34:23.250" v="73" actId="1076"/>
          <ac:spMkLst>
            <pc:docMk/>
            <pc:sldMk cId="2476632090" sldId="261"/>
            <ac:spMk id="10" creationId="{C88180BD-DF9C-464A-B491-C0B5F8F08479}"/>
          </ac:spMkLst>
        </pc:spChg>
        <pc:picChg chg="add mod">
          <ac:chgData name="Sista, Kameswara S" userId="S::kssista@cougarnet.uh.edu::313868f2-e6e5-461d-9492-a702ceb34d30" providerId="AD" clId="Web-{C7C4A6DC-D5AB-40C1-A8A7-5530EBC4F97C}" dt="2021-12-06T18:43:57.920" v="112" actId="1076"/>
          <ac:picMkLst>
            <pc:docMk/>
            <pc:sldMk cId="2476632090" sldId="261"/>
            <ac:picMk id="3" creationId="{C7F07D1C-63C7-4AD8-88DB-DC09D49DBE71}"/>
          </ac:picMkLst>
        </pc:picChg>
        <pc:picChg chg="del mod">
          <ac:chgData name="Sista, Kameswara S" userId="S::kssista@cougarnet.uh.edu::313868f2-e6e5-461d-9492-a702ceb34d30" providerId="AD" clId="Web-{C7C4A6DC-D5AB-40C1-A8A7-5530EBC4F97C}" dt="2021-12-06T18:43:38.310" v="104"/>
          <ac:picMkLst>
            <pc:docMk/>
            <pc:sldMk cId="2476632090" sldId="261"/>
            <ac:picMk id="1025" creationId="{82C4251B-B7DE-4AD4-B9C5-F31C45DDFEF8}"/>
          </ac:picMkLst>
        </pc:picChg>
      </pc:sldChg>
      <pc:sldChg chg="addSp modSp">
        <pc:chgData name="Sista, Kameswara S" userId="S::kssista@cougarnet.uh.edu::313868f2-e6e5-461d-9492-a702ceb34d30" providerId="AD" clId="Web-{C7C4A6DC-D5AB-40C1-A8A7-5530EBC4F97C}" dt="2021-12-06T18:36:40.800" v="88" actId="20577"/>
        <pc:sldMkLst>
          <pc:docMk/>
          <pc:sldMk cId="1912475254" sldId="262"/>
        </pc:sldMkLst>
        <pc:spChg chg="mod">
          <ac:chgData name="Sista, Kameswara S" userId="S::kssista@cougarnet.uh.edu::313868f2-e6e5-461d-9492-a702ceb34d30" providerId="AD" clId="Web-{C7C4A6DC-D5AB-40C1-A8A7-5530EBC4F97C}" dt="2021-12-06T18:36:40.800" v="88" actId="20577"/>
          <ac:spMkLst>
            <pc:docMk/>
            <pc:sldMk cId="1912475254" sldId="262"/>
            <ac:spMk id="2" creationId="{7F4E9DDB-5ED3-470A-AD00-510799D8A4E5}"/>
          </ac:spMkLst>
        </pc:spChg>
        <pc:picChg chg="add mod ord">
          <ac:chgData name="Sista, Kameswara S" userId="S::kssista@cougarnet.uh.edu::313868f2-e6e5-461d-9492-a702ceb34d30" providerId="AD" clId="Web-{C7C4A6DC-D5AB-40C1-A8A7-5530EBC4F97C}" dt="2021-12-06T18:36:15.299" v="78"/>
          <ac:picMkLst>
            <pc:docMk/>
            <pc:sldMk cId="1912475254" sldId="262"/>
            <ac:picMk id="3" creationId="{72EEBD02-2D59-4EA3-A288-4D8F7B8CF2B9}"/>
          </ac:picMkLst>
        </pc:picChg>
      </pc:sldChg>
      <pc:sldChg chg="modSp">
        <pc:chgData name="Sista, Kameswara S" userId="S::kssista@cougarnet.uh.edu::313868f2-e6e5-461d-9492-a702ceb34d30" providerId="AD" clId="Web-{C7C4A6DC-D5AB-40C1-A8A7-5530EBC4F97C}" dt="2021-12-06T18:49:45.803" v="237" actId="20577"/>
        <pc:sldMkLst>
          <pc:docMk/>
          <pc:sldMk cId="395109714" sldId="265"/>
        </pc:sldMkLst>
        <pc:spChg chg="mod">
          <ac:chgData name="Sista, Kameswara S" userId="S::kssista@cougarnet.uh.edu::313868f2-e6e5-461d-9492-a702ceb34d30" providerId="AD" clId="Web-{C7C4A6DC-D5AB-40C1-A8A7-5530EBC4F97C}" dt="2021-12-06T18:49:45.803" v="237" actId="20577"/>
          <ac:spMkLst>
            <pc:docMk/>
            <pc:sldMk cId="395109714" sldId="265"/>
            <ac:spMk id="4" creationId="{FFF7A83D-02D6-4F48-8CB4-49F051E88E40}"/>
          </ac:spMkLst>
        </pc:spChg>
      </pc:sldChg>
      <pc:sldChg chg="delSp del">
        <pc:chgData name="Sista, Kameswara S" userId="S::kssista@cougarnet.uh.edu::313868f2-e6e5-461d-9492-a702ceb34d30" providerId="AD" clId="Web-{C7C4A6DC-D5AB-40C1-A8A7-5530EBC4F97C}" dt="2021-12-06T18:44:01.686" v="113"/>
        <pc:sldMkLst>
          <pc:docMk/>
          <pc:sldMk cId="1342879462" sldId="267"/>
        </pc:sldMkLst>
        <pc:picChg chg="del">
          <ac:chgData name="Sista, Kameswara S" userId="S::kssista@cougarnet.uh.edu::313868f2-e6e5-461d-9492-a702ceb34d30" providerId="AD" clId="Web-{C7C4A6DC-D5AB-40C1-A8A7-5530EBC4F97C}" dt="2021-12-06T18:43:40.732" v="105"/>
          <ac:picMkLst>
            <pc:docMk/>
            <pc:sldMk cId="1342879462" sldId="267"/>
            <ac:picMk id="5" creationId="{0FC54B57-FED9-4E1D-B268-4B2FBB9B91DC}"/>
          </ac:picMkLst>
        </pc:picChg>
      </pc:sldChg>
    </pc:docChg>
  </pc:docChgLst>
  <pc:docChgLst>
    <pc:chgData name="Brooks, Victoria" userId="S::vebrooks@cougarnet.uh.edu::fc4198f0-22fe-4e3a-8f1d-e615714db642" providerId="AD" clId="Web-{7456CCF2-33BB-48EC-A147-B70ADEA1FA10}"/>
    <pc:docChg chg="modSld">
      <pc:chgData name="Brooks, Victoria" userId="S::vebrooks@cougarnet.uh.edu::fc4198f0-22fe-4e3a-8f1d-e615714db642" providerId="AD" clId="Web-{7456CCF2-33BB-48EC-A147-B70ADEA1FA10}" dt="2021-12-06T17:14:34.977" v="4" actId="1076"/>
      <pc:docMkLst>
        <pc:docMk/>
      </pc:docMkLst>
      <pc:sldChg chg="modSp">
        <pc:chgData name="Brooks, Victoria" userId="S::vebrooks@cougarnet.uh.edu::fc4198f0-22fe-4e3a-8f1d-e615714db642" providerId="AD" clId="Web-{7456CCF2-33BB-48EC-A147-B70ADEA1FA10}" dt="2021-12-06T17:14:34.977" v="4" actId="1076"/>
        <pc:sldMkLst>
          <pc:docMk/>
          <pc:sldMk cId="600831027" sldId="260"/>
        </pc:sldMkLst>
        <pc:spChg chg="mod">
          <ac:chgData name="Brooks, Victoria" userId="S::vebrooks@cougarnet.uh.edu::fc4198f0-22fe-4e3a-8f1d-e615714db642" providerId="AD" clId="Web-{7456CCF2-33BB-48EC-A147-B70ADEA1FA10}" dt="2021-12-06T17:14:12.976" v="0" actId="1076"/>
          <ac:spMkLst>
            <pc:docMk/>
            <pc:sldMk cId="600831027" sldId="260"/>
            <ac:spMk id="3" creationId="{09BB4EE4-3E3B-48CB-9891-2AAF84A820F1}"/>
          </ac:spMkLst>
        </pc:spChg>
        <pc:spChg chg="mod">
          <ac:chgData name="Brooks, Victoria" userId="S::vebrooks@cougarnet.uh.edu::fc4198f0-22fe-4e3a-8f1d-e615714db642" providerId="AD" clId="Web-{7456CCF2-33BB-48EC-A147-B70ADEA1FA10}" dt="2021-12-06T17:14:24.179" v="2" actId="1076"/>
          <ac:spMkLst>
            <pc:docMk/>
            <pc:sldMk cId="600831027" sldId="260"/>
            <ac:spMk id="4" creationId="{80A8F41C-9BBC-4E2B-858F-FC80010D4467}"/>
          </ac:spMkLst>
        </pc:spChg>
        <pc:spChg chg="mod">
          <ac:chgData name="Brooks, Victoria" userId="S::vebrooks@cougarnet.uh.edu::fc4198f0-22fe-4e3a-8f1d-e615714db642" providerId="AD" clId="Web-{7456CCF2-33BB-48EC-A147-B70ADEA1FA10}" dt="2021-12-06T17:14:19.898" v="1" actId="1076"/>
          <ac:spMkLst>
            <pc:docMk/>
            <pc:sldMk cId="600831027" sldId="260"/>
            <ac:spMk id="6" creationId="{36A394D2-F6E2-4AE0-9841-B9A2E718D994}"/>
          </ac:spMkLst>
        </pc:spChg>
        <pc:spChg chg="mod">
          <ac:chgData name="Brooks, Victoria" userId="S::vebrooks@cougarnet.uh.edu::fc4198f0-22fe-4e3a-8f1d-e615714db642" providerId="AD" clId="Web-{7456CCF2-33BB-48EC-A147-B70ADEA1FA10}" dt="2021-12-06T17:14:31.383" v="3" actId="1076"/>
          <ac:spMkLst>
            <pc:docMk/>
            <pc:sldMk cId="600831027" sldId="260"/>
            <ac:spMk id="11" creationId="{AA50F00A-4A36-4BAB-B1E3-F01166536CA6}"/>
          </ac:spMkLst>
        </pc:spChg>
        <pc:spChg chg="mod">
          <ac:chgData name="Brooks, Victoria" userId="S::vebrooks@cougarnet.uh.edu::fc4198f0-22fe-4e3a-8f1d-e615714db642" providerId="AD" clId="Web-{7456CCF2-33BB-48EC-A147-B70ADEA1FA10}" dt="2021-12-06T17:14:34.977" v="4" actId="1076"/>
          <ac:spMkLst>
            <pc:docMk/>
            <pc:sldMk cId="600831027" sldId="260"/>
            <ac:spMk id="12" creationId="{1CDADDB9-50F9-43BB-8F37-79057E6C29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A801E-3CE2-4DE8-B598-8D5C6796DCD1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EC0590-10FD-49C9-B6FB-9988BB8C63CA}">
      <dgm:prSet phldrT="[Text]"/>
      <dgm:spPr/>
      <dgm:t>
        <a:bodyPr/>
        <a:lstStyle/>
        <a:p>
          <a:r>
            <a:rPr lang="en-US"/>
            <a:t>X-Ray</a:t>
          </a:r>
        </a:p>
      </dgm:t>
    </dgm:pt>
    <dgm:pt modelId="{1EF59D26-3240-4066-884B-2F6D313AED16}" type="parTrans" cxnId="{7CA98ED5-DE2D-4BA9-959E-C9B9C29F0D4D}">
      <dgm:prSet/>
      <dgm:spPr/>
      <dgm:t>
        <a:bodyPr/>
        <a:lstStyle/>
        <a:p>
          <a:endParaRPr lang="en-US"/>
        </a:p>
      </dgm:t>
    </dgm:pt>
    <dgm:pt modelId="{86A9FA06-2CDB-4ECD-B586-F91D3B6CC052}" type="sibTrans" cxnId="{7CA98ED5-DE2D-4BA9-959E-C9B9C29F0D4D}">
      <dgm:prSet/>
      <dgm:spPr/>
      <dgm:t>
        <a:bodyPr/>
        <a:lstStyle/>
        <a:p>
          <a:endParaRPr lang="en-US"/>
        </a:p>
      </dgm:t>
    </dgm:pt>
    <dgm:pt modelId="{AFE77324-4609-4FC3-BF69-96616D7C41A6}">
      <dgm:prSet phldrT="[Text]"/>
      <dgm:spPr/>
      <dgm:t>
        <a:bodyPr/>
        <a:lstStyle/>
        <a:p>
          <a:r>
            <a:rPr lang="en-US"/>
            <a:t>COVID-19</a:t>
          </a:r>
        </a:p>
      </dgm:t>
    </dgm:pt>
    <dgm:pt modelId="{531DAF7B-EAB1-4CB7-B2BC-F9F6335C33EF}" type="parTrans" cxnId="{9D49B2B0-D0EE-4A1C-83B5-93EAC8DF4E2E}">
      <dgm:prSet/>
      <dgm:spPr/>
      <dgm:t>
        <a:bodyPr/>
        <a:lstStyle/>
        <a:p>
          <a:endParaRPr lang="en-US"/>
        </a:p>
      </dgm:t>
    </dgm:pt>
    <dgm:pt modelId="{0A41EF05-1635-4E28-AAE3-BF12F76040F1}" type="sibTrans" cxnId="{9D49B2B0-D0EE-4A1C-83B5-93EAC8DF4E2E}">
      <dgm:prSet/>
      <dgm:spPr/>
      <dgm:t>
        <a:bodyPr/>
        <a:lstStyle/>
        <a:p>
          <a:endParaRPr lang="en-US"/>
        </a:p>
      </dgm:t>
    </dgm:pt>
    <dgm:pt modelId="{8BF191D0-214A-46DE-8DB1-79EB0CFF7927}">
      <dgm:prSet phldrT="[Text]"/>
      <dgm:spPr/>
      <dgm:t>
        <a:bodyPr/>
        <a:lstStyle/>
        <a:p>
          <a:r>
            <a:rPr lang="en-US"/>
            <a:t>Normal</a:t>
          </a:r>
        </a:p>
      </dgm:t>
    </dgm:pt>
    <dgm:pt modelId="{96527508-927C-4A1F-A934-0B6A3EE4C2FD}" type="parTrans" cxnId="{8D14E3E8-8E83-4A33-A323-084C1613CC0A}">
      <dgm:prSet/>
      <dgm:spPr/>
      <dgm:t>
        <a:bodyPr/>
        <a:lstStyle/>
        <a:p>
          <a:endParaRPr lang="en-US"/>
        </a:p>
      </dgm:t>
    </dgm:pt>
    <dgm:pt modelId="{50596473-6255-4141-9F72-11AE4965AA23}" type="sibTrans" cxnId="{8D14E3E8-8E83-4A33-A323-084C1613CC0A}">
      <dgm:prSet/>
      <dgm:spPr/>
      <dgm:t>
        <a:bodyPr/>
        <a:lstStyle/>
        <a:p>
          <a:endParaRPr lang="en-US"/>
        </a:p>
      </dgm:t>
    </dgm:pt>
    <dgm:pt modelId="{77F377E7-A2FF-42EE-8E10-E5E2040371EB}">
      <dgm:prSet phldrT="[Text]"/>
      <dgm:spPr/>
      <dgm:t>
        <a:bodyPr/>
        <a:lstStyle/>
        <a:p>
          <a:r>
            <a:rPr lang="en-US"/>
            <a:t>Tuberculosis</a:t>
          </a:r>
        </a:p>
      </dgm:t>
    </dgm:pt>
    <dgm:pt modelId="{1C9441BC-2BE5-4CE5-8052-45E8018BF9FC}" type="parTrans" cxnId="{7925373D-81D0-4E8F-964C-8C7C6B43CB5F}">
      <dgm:prSet/>
      <dgm:spPr/>
      <dgm:t>
        <a:bodyPr/>
        <a:lstStyle/>
        <a:p>
          <a:endParaRPr lang="en-US"/>
        </a:p>
      </dgm:t>
    </dgm:pt>
    <dgm:pt modelId="{613A1E51-6682-42A9-91A5-4ABA9A7D3E62}" type="sibTrans" cxnId="{7925373D-81D0-4E8F-964C-8C7C6B43CB5F}">
      <dgm:prSet/>
      <dgm:spPr/>
      <dgm:t>
        <a:bodyPr/>
        <a:lstStyle/>
        <a:p>
          <a:endParaRPr lang="en-US"/>
        </a:p>
      </dgm:t>
    </dgm:pt>
    <dgm:pt modelId="{26925579-10B8-48D8-9FA9-78197F9AFDFD}">
      <dgm:prSet phldrT="[Text]"/>
      <dgm:spPr/>
      <dgm:t>
        <a:bodyPr/>
        <a:lstStyle/>
        <a:p>
          <a:r>
            <a:rPr lang="en-US"/>
            <a:t>Machine Learning</a:t>
          </a:r>
        </a:p>
      </dgm:t>
    </dgm:pt>
    <dgm:pt modelId="{BD31CFB4-7C5A-4320-BF74-0DDA659D2AB5}" type="parTrans" cxnId="{6DA746E3-E9B3-47D3-B155-31754D6CFBEB}">
      <dgm:prSet/>
      <dgm:spPr/>
      <dgm:t>
        <a:bodyPr/>
        <a:lstStyle/>
        <a:p>
          <a:endParaRPr lang="en-US"/>
        </a:p>
      </dgm:t>
    </dgm:pt>
    <dgm:pt modelId="{716E1A7B-74CC-4C40-B6C9-68FB39264C0D}" type="sibTrans" cxnId="{6DA746E3-E9B3-47D3-B155-31754D6CFBEB}">
      <dgm:prSet/>
      <dgm:spPr/>
      <dgm:t>
        <a:bodyPr/>
        <a:lstStyle/>
        <a:p>
          <a:endParaRPr lang="en-US"/>
        </a:p>
      </dgm:t>
    </dgm:pt>
    <dgm:pt modelId="{167D1694-B075-4E30-BFF8-F95E933DD274}">
      <dgm:prSet phldrT="[Text]"/>
      <dgm:spPr/>
      <dgm:t>
        <a:bodyPr/>
        <a:lstStyle/>
        <a:p>
          <a:r>
            <a:rPr lang="en-US"/>
            <a:t>Data Augmentation</a:t>
          </a:r>
        </a:p>
      </dgm:t>
    </dgm:pt>
    <dgm:pt modelId="{D1A99CF6-2AB2-4540-9F30-AA27F6571A40}" type="parTrans" cxnId="{4136D4C1-BDCC-450A-9567-AF783626B0AD}">
      <dgm:prSet/>
      <dgm:spPr/>
      <dgm:t>
        <a:bodyPr/>
        <a:lstStyle/>
        <a:p>
          <a:endParaRPr lang="en-US"/>
        </a:p>
      </dgm:t>
    </dgm:pt>
    <dgm:pt modelId="{EBF02FC9-6BBC-4D03-8C23-FD05EDB7B1C8}" type="sibTrans" cxnId="{4136D4C1-BDCC-450A-9567-AF783626B0AD}">
      <dgm:prSet/>
      <dgm:spPr/>
      <dgm:t>
        <a:bodyPr/>
        <a:lstStyle/>
        <a:p>
          <a:endParaRPr lang="en-US"/>
        </a:p>
      </dgm:t>
    </dgm:pt>
    <dgm:pt modelId="{3A50C402-1583-409E-A08B-ADAA057E2EDA}">
      <dgm:prSet phldrT="[Text]"/>
      <dgm:spPr/>
      <dgm:t>
        <a:bodyPr/>
        <a:lstStyle/>
        <a:p>
          <a:pPr algn="l"/>
          <a:r>
            <a:rPr lang="en-US"/>
            <a:t>DenseNet</a:t>
          </a:r>
        </a:p>
        <a:p>
          <a:pPr algn="l"/>
          <a:r>
            <a:rPr lang="en-US"/>
            <a:t>CNN</a:t>
          </a:r>
        </a:p>
      </dgm:t>
    </dgm:pt>
    <dgm:pt modelId="{E11AC252-A090-4F9B-B945-A15CBAFB26A8}" type="parTrans" cxnId="{8828CEC1-719A-42F3-A414-183B520A4A6C}">
      <dgm:prSet/>
      <dgm:spPr/>
      <dgm:t>
        <a:bodyPr/>
        <a:lstStyle/>
        <a:p>
          <a:endParaRPr lang="en-US"/>
        </a:p>
      </dgm:t>
    </dgm:pt>
    <dgm:pt modelId="{9C933530-EF3B-49C7-81FE-DE71A0A18F47}" type="sibTrans" cxnId="{8828CEC1-719A-42F3-A414-183B520A4A6C}">
      <dgm:prSet/>
      <dgm:spPr/>
      <dgm:t>
        <a:bodyPr/>
        <a:lstStyle/>
        <a:p>
          <a:endParaRPr lang="en-US"/>
        </a:p>
      </dgm:t>
    </dgm:pt>
    <dgm:pt modelId="{800C0F6B-2014-4ADB-86D6-5DA713FFF836}">
      <dgm:prSet phldrT="[Text]"/>
      <dgm:spPr/>
      <dgm:t>
        <a:bodyPr/>
        <a:lstStyle/>
        <a:p>
          <a:r>
            <a:rPr lang="en-US"/>
            <a:t>Results</a:t>
          </a:r>
        </a:p>
      </dgm:t>
    </dgm:pt>
    <dgm:pt modelId="{A7DDB9FC-272E-48EC-845F-4CEABF0908E4}" type="parTrans" cxnId="{4E733317-4C8B-421A-B227-EF60F635522F}">
      <dgm:prSet/>
      <dgm:spPr/>
      <dgm:t>
        <a:bodyPr/>
        <a:lstStyle/>
        <a:p>
          <a:endParaRPr lang="en-US"/>
        </a:p>
      </dgm:t>
    </dgm:pt>
    <dgm:pt modelId="{9670409F-703F-4DEB-A7C8-2E707DCCB581}" type="sibTrans" cxnId="{4E733317-4C8B-421A-B227-EF60F635522F}">
      <dgm:prSet/>
      <dgm:spPr/>
      <dgm:t>
        <a:bodyPr/>
        <a:lstStyle/>
        <a:p>
          <a:endParaRPr lang="en-US"/>
        </a:p>
      </dgm:t>
    </dgm:pt>
    <dgm:pt modelId="{346E80A4-5402-4BB0-A870-726783B3AAAD}">
      <dgm:prSet phldrT="[Text]"/>
      <dgm:spPr/>
      <dgm:t>
        <a:bodyPr/>
        <a:lstStyle/>
        <a:p>
          <a:r>
            <a:rPr lang="en-US"/>
            <a:t>Accuracy</a:t>
          </a:r>
        </a:p>
      </dgm:t>
    </dgm:pt>
    <dgm:pt modelId="{F838BA50-8D23-42A2-A803-42276D2077DA}" type="parTrans" cxnId="{06E8FFED-8068-4369-A0EF-BEDC2AD90A9D}">
      <dgm:prSet/>
      <dgm:spPr/>
      <dgm:t>
        <a:bodyPr/>
        <a:lstStyle/>
        <a:p>
          <a:endParaRPr lang="en-US"/>
        </a:p>
      </dgm:t>
    </dgm:pt>
    <dgm:pt modelId="{88FAE974-6B5B-4069-9DC0-955875D93591}" type="sibTrans" cxnId="{06E8FFED-8068-4369-A0EF-BEDC2AD90A9D}">
      <dgm:prSet/>
      <dgm:spPr/>
      <dgm:t>
        <a:bodyPr/>
        <a:lstStyle/>
        <a:p>
          <a:endParaRPr lang="en-US"/>
        </a:p>
      </dgm:t>
    </dgm:pt>
    <dgm:pt modelId="{C2A013F5-E251-4167-883A-C08CAD6C8E21}">
      <dgm:prSet phldrT="[Text]"/>
      <dgm:spPr/>
      <dgm:t>
        <a:bodyPr/>
        <a:lstStyle/>
        <a:p>
          <a:endParaRPr lang="en-US"/>
        </a:p>
      </dgm:t>
    </dgm:pt>
    <dgm:pt modelId="{53221B2F-6672-459E-8250-0CF0B9989FA1}" type="parTrans" cxnId="{96913482-0F82-424F-8C8E-E00239065606}">
      <dgm:prSet/>
      <dgm:spPr/>
      <dgm:t>
        <a:bodyPr/>
        <a:lstStyle/>
        <a:p>
          <a:endParaRPr lang="en-US"/>
        </a:p>
      </dgm:t>
    </dgm:pt>
    <dgm:pt modelId="{E5A68503-5256-4389-A181-7B303A4DE373}" type="sibTrans" cxnId="{96913482-0F82-424F-8C8E-E00239065606}">
      <dgm:prSet/>
      <dgm:spPr/>
      <dgm:t>
        <a:bodyPr/>
        <a:lstStyle/>
        <a:p>
          <a:endParaRPr lang="en-US"/>
        </a:p>
      </dgm:t>
    </dgm:pt>
    <dgm:pt modelId="{76B1AB22-91F5-4F12-AB15-76218AE449D0}" type="pres">
      <dgm:prSet presAssocID="{77AA801E-3CE2-4DE8-B598-8D5C6796DCD1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6373C59-F9C5-425D-B23D-740346AFBB04}" type="pres">
      <dgm:prSet presAssocID="{77AA801E-3CE2-4DE8-B598-8D5C6796DCD1}" presName="arc1" presStyleLbl="node1" presStyleIdx="0" presStyleCnt="4"/>
      <dgm:spPr/>
    </dgm:pt>
    <dgm:pt modelId="{F3CCBE23-2936-45BF-BF94-1C31A8EB6657}" type="pres">
      <dgm:prSet presAssocID="{77AA801E-3CE2-4DE8-B598-8D5C6796DCD1}" presName="arc3" presStyleLbl="node1" presStyleIdx="1" presStyleCnt="4"/>
      <dgm:spPr/>
    </dgm:pt>
    <dgm:pt modelId="{169119E4-C724-4175-9CFB-77D789D41E35}" type="pres">
      <dgm:prSet presAssocID="{77AA801E-3CE2-4DE8-B598-8D5C6796DCD1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ABA17-F8D4-406F-9EE5-12427839B88B}" type="pres">
      <dgm:prSet presAssocID="{77AA801E-3CE2-4DE8-B598-8D5C6796DCD1}" presName="arc2" presStyleLbl="node1" presStyleIdx="2" presStyleCnt="4"/>
      <dgm:spPr/>
    </dgm:pt>
    <dgm:pt modelId="{D06025A3-F47B-4212-89CD-EF3A1B3F9167}" type="pres">
      <dgm:prSet presAssocID="{77AA801E-3CE2-4DE8-B598-8D5C6796DCD1}" presName="arc4" presStyleLbl="node1" presStyleIdx="3" presStyleCnt="4"/>
      <dgm:spPr/>
    </dgm:pt>
    <dgm:pt modelId="{B5596408-B245-4433-85F9-FD8CE1BFBEA0}" type="pres">
      <dgm:prSet presAssocID="{77AA801E-3CE2-4DE8-B598-8D5C6796DCD1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3A6B-EE6A-4389-B722-C86692E5D134}" type="pres">
      <dgm:prSet presAssocID="{77AA801E-3CE2-4DE8-B598-8D5C6796DCD1}" presName="middleComposite" presStyleCnt="0"/>
      <dgm:spPr/>
    </dgm:pt>
    <dgm:pt modelId="{780C0AD3-1F93-40AA-87DE-70BC040683A1}" type="pres">
      <dgm:prSet presAssocID="{167D1694-B075-4E30-BFF8-F95E933DD274}" presName="circ1" presStyleLbl="vennNode1" presStyleIdx="0" presStyleCnt="8"/>
      <dgm:spPr/>
      <dgm:t>
        <a:bodyPr/>
        <a:lstStyle/>
        <a:p>
          <a:endParaRPr lang="en-US"/>
        </a:p>
      </dgm:t>
    </dgm:pt>
    <dgm:pt modelId="{5BDF6B6F-F01A-4B24-9050-A06F61D1F5BC}" type="pres">
      <dgm:prSet presAssocID="{167D1694-B075-4E30-BFF8-F95E933DD274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762E92-C0D4-4F34-8AC4-B3A2EE5D50F3}" type="pres">
      <dgm:prSet presAssocID="{3A50C402-1583-409E-A08B-ADAA057E2EDA}" presName="circ2" presStyleLbl="vennNode1" presStyleIdx="1" presStyleCnt="8"/>
      <dgm:spPr/>
      <dgm:t>
        <a:bodyPr/>
        <a:lstStyle/>
        <a:p>
          <a:endParaRPr lang="en-US"/>
        </a:p>
      </dgm:t>
    </dgm:pt>
    <dgm:pt modelId="{9A5E2D7A-05F5-42F4-8BEB-169D5F17BAC1}" type="pres">
      <dgm:prSet presAssocID="{3A50C402-1583-409E-A08B-ADAA057E2EDA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AE792B5-5E4F-48A7-BE44-1FDAF1D5C42D}" type="pres">
      <dgm:prSet presAssocID="{77AA801E-3CE2-4DE8-B598-8D5C6796DCD1}" presName="leftComposite" presStyleCnt="0"/>
      <dgm:spPr/>
    </dgm:pt>
    <dgm:pt modelId="{9B9BB608-DB6F-4BD7-8528-585D57C820B1}" type="pres">
      <dgm:prSet presAssocID="{AFE77324-4609-4FC3-BF69-96616D7C41A6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34BBF0-2132-4EE5-A578-A18DFC542791}" type="pres">
      <dgm:prSet presAssocID="{AFE77324-4609-4FC3-BF69-96616D7C41A6}" presName="ellipse1" presStyleLbl="vennNode1" presStyleIdx="3" presStyleCnt="8" custScaleX="205462" custScaleY="210316" custLinFactNeighborX="-54552" custLinFactNeighborY="10297"/>
      <dgm:spPr/>
    </dgm:pt>
    <dgm:pt modelId="{5151F7CA-9175-4069-B5FA-5CA2CB1D5487}" type="pres">
      <dgm:prSet presAssocID="{AFE77324-4609-4FC3-BF69-96616D7C41A6}" presName="ellipse2" presStyleLbl="vennNode1" presStyleIdx="4" presStyleCnt="8"/>
      <dgm:spPr/>
    </dgm:pt>
    <dgm:pt modelId="{C5674734-FA20-4284-B9B4-492ED8FBD0F8}" type="pres">
      <dgm:prSet presAssocID="{8BF191D0-214A-46DE-8DB1-79EB0CFF7927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6C35DF-EFCD-4A1E-9E38-788214B063D0}" type="pres">
      <dgm:prSet presAssocID="{8BF191D0-214A-46DE-8DB1-79EB0CFF7927}" presName="ellipse3" presStyleLbl="vennNode1" presStyleIdx="6" presStyleCnt="8"/>
      <dgm:spPr/>
    </dgm:pt>
    <dgm:pt modelId="{98631B02-1A3E-4027-AD22-AAE332F5ECE0}" type="pres">
      <dgm:prSet presAssocID="{77F377E7-A2FF-42EE-8E10-E5E2040371EB}" presName="childText1_3" presStyleLbl="vennNode1" presStyleIdx="7" presStyleCnt="8" custLinFactNeighborX="2121" custLinFactNeighborY="-322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14CA9F-D9F8-4449-83E6-9A288FDF94F5}" type="pres">
      <dgm:prSet presAssocID="{77AA801E-3CE2-4DE8-B598-8D5C6796DCD1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EACD29-1593-4887-A759-CF2A0D058169}" type="pres">
      <dgm:prSet presAssocID="{77AA801E-3CE2-4DE8-B598-8D5C6796DCD1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0968AD-56F8-4382-A8B5-376B8C913C46}" type="presOf" srcId="{167D1694-B075-4E30-BFF8-F95E933DD274}" destId="{780C0AD3-1F93-40AA-87DE-70BC040683A1}" srcOrd="0" destOrd="0" presId="urn:microsoft.com/office/officeart/2009/3/layout/PhasedProcess"/>
    <dgm:cxn modelId="{5200C1F4-5BAF-4F53-88A5-5E66789E8398}" type="presOf" srcId="{26925579-10B8-48D8-9FA9-78197F9AFDFD}" destId="{169119E4-C724-4175-9CFB-77D789D41E35}" srcOrd="0" destOrd="0" presId="urn:microsoft.com/office/officeart/2009/3/layout/PhasedProcess"/>
    <dgm:cxn modelId="{9D49B2B0-D0EE-4A1C-83B5-93EAC8DF4E2E}" srcId="{C9EC0590-10FD-49C9-B6FB-9988BB8C63CA}" destId="{AFE77324-4609-4FC3-BF69-96616D7C41A6}" srcOrd="0" destOrd="0" parTransId="{531DAF7B-EAB1-4CB7-B2BC-F9F6335C33EF}" sibTransId="{0A41EF05-1635-4E28-AAE3-BF12F76040F1}"/>
    <dgm:cxn modelId="{96913482-0F82-424F-8C8E-E00239065606}" srcId="{77AA801E-3CE2-4DE8-B598-8D5C6796DCD1}" destId="{C2A013F5-E251-4167-883A-C08CAD6C8E21}" srcOrd="3" destOrd="0" parTransId="{53221B2F-6672-459E-8250-0CF0B9989FA1}" sibTransId="{E5A68503-5256-4389-A181-7B303A4DE373}"/>
    <dgm:cxn modelId="{06E8FFED-8068-4369-A0EF-BEDC2AD90A9D}" srcId="{800C0F6B-2014-4ADB-86D6-5DA713FFF836}" destId="{346E80A4-5402-4BB0-A870-726783B3AAAD}" srcOrd="0" destOrd="0" parTransId="{F838BA50-8D23-42A2-A803-42276D2077DA}" sibTransId="{88FAE974-6B5B-4069-9DC0-955875D93591}"/>
    <dgm:cxn modelId="{3D36FE48-2322-419E-BEDA-B19A6E9CE092}" type="presOf" srcId="{77F377E7-A2FF-42EE-8E10-E5E2040371EB}" destId="{98631B02-1A3E-4027-AD22-AAE332F5ECE0}" srcOrd="0" destOrd="0" presId="urn:microsoft.com/office/officeart/2009/3/layout/PhasedProcess"/>
    <dgm:cxn modelId="{55DDF50B-6DC6-47AE-9613-75723063026E}" type="presOf" srcId="{800C0F6B-2014-4ADB-86D6-5DA713FFF836}" destId="{B5596408-B245-4433-85F9-FD8CE1BFBEA0}" srcOrd="0" destOrd="0" presId="urn:microsoft.com/office/officeart/2009/3/layout/PhasedProcess"/>
    <dgm:cxn modelId="{11DDE120-A3EF-4877-8048-1F284B450978}" type="presOf" srcId="{346E80A4-5402-4BB0-A870-726783B3AAAD}" destId="{A514CA9F-D9F8-4449-83E6-9A288FDF94F5}" srcOrd="0" destOrd="0" presId="urn:microsoft.com/office/officeart/2009/3/layout/PhasedProcess"/>
    <dgm:cxn modelId="{244ED980-237E-425B-9C01-2FD9D2EB3297}" type="presOf" srcId="{AFE77324-4609-4FC3-BF69-96616D7C41A6}" destId="{9B9BB608-DB6F-4BD7-8528-585D57C820B1}" srcOrd="0" destOrd="0" presId="urn:microsoft.com/office/officeart/2009/3/layout/PhasedProcess"/>
    <dgm:cxn modelId="{7925373D-81D0-4E8F-964C-8C7C6B43CB5F}" srcId="{C9EC0590-10FD-49C9-B6FB-9988BB8C63CA}" destId="{77F377E7-A2FF-42EE-8E10-E5E2040371EB}" srcOrd="2" destOrd="0" parTransId="{1C9441BC-2BE5-4CE5-8052-45E8018BF9FC}" sibTransId="{613A1E51-6682-42A9-91A5-4ABA9A7D3E62}"/>
    <dgm:cxn modelId="{3A1472D3-6B3F-44F2-92ED-813FAFF82945}" type="presOf" srcId="{8BF191D0-214A-46DE-8DB1-79EB0CFF7927}" destId="{C5674734-FA20-4284-B9B4-492ED8FBD0F8}" srcOrd="0" destOrd="0" presId="urn:microsoft.com/office/officeart/2009/3/layout/PhasedProcess"/>
    <dgm:cxn modelId="{7CA98ED5-DE2D-4BA9-959E-C9B9C29F0D4D}" srcId="{77AA801E-3CE2-4DE8-B598-8D5C6796DCD1}" destId="{C9EC0590-10FD-49C9-B6FB-9988BB8C63CA}" srcOrd="0" destOrd="0" parTransId="{1EF59D26-3240-4066-884B-2F6D313AED16}" sibTransId="{86A9FA06-2CDB-4ECD-B586-F91D3B6CC052}"/>
    <dgm:cxn modelId="{62EB0267-1745-4243-82EA-7E32B292F824}" type="presOf" srcId="{77AA801E-3CE2-4DE8-B598-8D5C6796DCD1}" destId="{76B1AB22-91F5-4F12-AB15-76218AE449D0}" srcOrd="0" destOrd="0" presId="urn:microsoft.com/office/officeart/2009/3/layout/PhasedProcess"/>
    <dgm:cxn modelId="{6DA746E3-E9B3-47D3-B155-31754D6CFBEB}" srcId="{77AA801E-3CE2-4DE8-B598-8D5C6796DCD1}" destId="{26925579-10B8-48D8-9FA9-78197F9AFDFD}" srcOrd="1" destOrd="0" parTransId="{BD31CFB4-7C5A-4320-BF74-0DDA659D2AB5}" sibTransId="{716E1A7B-74CC-4C40-B6C9-68FB39264C0D}"/>
    <dgm:cxn modelId="{4136D4C1-BDCC-450A-9567-AF783626B0AD}" srcId="{26925579-10B8-48D8-9FA9-78197F9AFDFD}" destId="{167D1694-B075-4E30-BFF8-F95E933DD274}" srcOrd="0" destOrd="0" parTransId="{D1A99CF6-2AB2-4540-9F30-AA27F6571A40}" sibTransId="{EBF02FC9-6BBC-4D03-8C23-FD05EDB7B1C8}"/>
    <dgm:cxn modelId="{8828CEC1-719A-42F3-A414-183B520A4A6C}" srcId="{26925579-10B8-48D8-9FA9-78197F9AFDFD}" destId="{3A50C402-1583-409E-A08B-ADAA057E2EDA}" srcOrd="1" destOrd="0" parTransId="{E11AC252-A090-4F9B-B945-A15CBAFB26A8}" sibTransId="{9C933530-EF3B-49C7-81FE-DE71A0A18F47}"/>
    <dgm:cxn modelId="{82874059-E7DF-4AFE-87DC-5DCA40F95462}" type="presOf" srcId="{3A50C402-1583-409E-A08B-ADAA057E2EDA}" destId="{E5762E92-C0D4-4F34-8AC4-B3A2EE5D50F3}" srcOrd="0" destOrd="0" presId="urn:microsoft.com/office/officeart/2009/3/layout/PhasedProcess"/>
    <dgm:cxn modelId="{C3190D6A-AE39-42D6-AAFE-D46EC02BCA2E}" type="presOf" srcId="{C9EC0590-10FD-49C9-B6FB-9988BB8C63CA}" destId="{BBEACD29-1593-4887-A759-CF2A0D058169}" srcOrd="0" destOrd="0" presId="urn:microsoft.com/office/officeart/2009/3/layout/PhasedProcess"/>
    <dgm:cxn modelId="{8D14E3E8-8E83-4A33-A323-084C1613CC0A}" srcId="{C9EC0590-10FD-49C9-B6FB-9988BB8C63CA}" destId="{8BF191D0-214A-46DE-8DB1-79EB0CFF7927}" srcOrd="1" destOrd="0" parTransId="{96527508-927C-4A1F-A934-0B6A3EE4C2FD}" sibTransId="{50596473-6255-4141-9F72-11AE4965AA23}"/>
    <dgm:cxn modelId="{54640126-37A2-450D-8DBC-A8C776ADE835}" type="presOf" srcId="{3A50C402-1583-409E-A08B-ADAA057E2EDA}" destId="{9A5E2D7A-05F5-42F4-8BEB-169D5F17BAC1}" srcOrd="1" destOrd="0" presId="urn:microsoft.com/office/officeart/2009/3/layout/PhasedProcess"/>
    <dgm:cxn modelId="{4E733317-4C8B-421A-B227-EF60F635522F}" srcId="{77AA801E-3CE2-4DE8-B598-8D5C6796DCD1}" destId="{800C0F6B-2014-4ADB-86D6-5DA713FFF836}" srcOrd="2" destOrd="0" parTransId="{A7DDB9FC-272E-48EC-845F-4CEABF0908E4}" sibTransId="{9670409F-703F-4DEB-A7C8-2E707DCCB581}"/>
    <dgm:cxn modelId="{344966EB-373D-4E80-927F-86499FBB886B}" type="presOf" srcId="{167D1694-B075-4E30-BFF8-F95E933DD274}" destId="{5BDF6B6F-F01A-4B24-9050-A06F61D1F5BC}" srcOrd="1" destOrd="0" presId="urn:microsoft.com/office/officeart/2009/3/layout/PhasedProcess"/>
    <dgm:cxn modelId="{229B915B-A00A-40F4-8C49-EC50DB2B3718}" type="presParOf" srcId="{76B1AB22-91F5-4F12-AB15-76218AE449D0}" destId="{66373C59-F9C5-425D-B23D-740346AFBB04}" srcOrd="0" destOrd="0" presId="urn:microsoft.com/office/officeart/2009/3/layout/PhasedProcess"/>
    <dgm:cxn modelId="{E0EBA758-F456-45A9-85AE-4B9D56EE4956}" type="presParOf" srcId="{76B1AB22-91F5-4F12-AB15-76218AE449D0}" destId="{F3CCBE23-2936-45BF-BF94-1C31A8EB6657}" srcOrd="1" destOrd="0" presId="urn:microsoft.com/office/officeart/2009/3/layout/PhasedProcess"/>
    <dgm:cxn modelId="{9E70249A-81D9-4E7A-ACA0-07F035BD9141}" type="presParOf" srcId="{76B1AB22-91F5-4F12-AB15-76218AE449D0}" destId="{169119E4-C724-4175-9CFB-77D789D41E35}" srcOrd="2" destOrd="0" presId="urn:microsoft.com/office/officeart/2009/3/layout/PhasedProcess"/>
    <dgm:cxn modelId="{64D864E0-E0C5-4BA3-8B59-AD0FC95B556D}" type="presParOf" srcId="{76B1AB22-91F5-4F12-AB15-76218AE449D0}" destId="{9ECABA17-F8D4-406F-9EE5-12427839B88B}" srcOrd="3" destOrd="0" presId="urn:microsoft.com/office/officeart/2009/3/layout/PhasedProcess"/>
    <dgm:cxn modelId="{054E2706-FC1A-47A8-BD77-3937513D1D29}" type="presParOf" srcId="{76B1AB22-91F5-4F12-AB15-76218AE449D0}" destId="{D06025A3-F47B-4212-89CD-EF3A1B3F9167}" srcOrd="4" destOrd="0" presId="urn:microsoft.com/office/officeart/2009/3/layout/PhasedProcess"/>
    <dgm:cxn modelId="{CEEE21E0-DB66-4E3C-97F9-F5D840C99591}" type="presParOf" srcId="{76B1AB22-91F5-4F12-AB15-76218AE449D0}" destId="{B5596408-B245-4433-85F9-FD8CE1BFBEA0}" srcOrd="5" destOrd="0" presId="urn:microsoft.com/office/officeart/2009/3/layout/PhasedProcess"/>
    <dgm:cxn modelId="{B965BDE9-04B3-4F3F-935A-0C6515F95B53}" type="presParOf" srcId="{76B1AB22-91F5-4F12-AB15-76218AE449D0}" destId="{9C4C3A6B-EE6A-4389-B722-C86692E5D134}" srcOrd="6" destOrd="0" presId="urn:microsoft.com/office/officeart/2009/3/layout/PhasedProcess"/>
    <dgm:cxn modelId="{DF08F306-506D-4AAA-81C4-E132EFC32FA2}" type="presParOf" srcId="{9C4C3A6B-EE6A-4389-B722-C86692E5D134}" destId="{780C0AD3-1F93-40AA-87DE-70BC040683A1}" srcOrd="0" destOrd="0" presId="urn:microsoft.com/office/officeart/2009/3/layout/PhasedProcess"/>
    <dgm:cxn modelId="{8ABE3D12-3052-4744-8728-B9B19D664CD9}" type="presParOf" srcId="{9C4C3A6B-EE6A-4389-B722-C86692E5D134}" destId="{5BDF6B6F-F01A-4B24-9050-A06F61D1F5BC}" srcOrd="1" destOrd="0" presId="urn:microsoft.com/office/officeart/2009/3/layout/PhasedProcess"/>
    <dgm:cxn modelId="{9C754A22-255C-47D1-ACEF-3FB476ECDAD6}" type="presParOf" srcId="{9C4C3A6B-EE6A-4389-B722-C86692E5D134}" destId="{E5762E92-C0D4-4F34-8AC4-B3A2EE5D50F3}" srcOrd="2" destOrd="0" presId="urn:microsoft.com/office/officeart/2009/3/layout/PhasedProcess"/>
    <dgm:cxn modelId="{91EBC2E1-00CF-430F-910D-26056106E964}" type="presParOf" srcId="{9C4C3A6B-EE6A-4389-B722-C86692E5D134}" destId="{9A5E2D7A-05F5-42F4-8BEB-169D5F17BAC1}" srcOrd="3" destOrd="0" presId="urn:microsoft.com/office/officeart/2009/3/layout/PhasedProcess"/>
    <dgm:cxn modelId="{81F802F4-573F-4887-AAC9-7257670C79D0}" type="presParOf" srcId="{76B1AB22-91F5-4F12-AB15-76218AE449D0}" destId="{AAE792B5-5E4F-48A7-BE44-1FDAF1D5C42D}" srcOrd="7" destOrd="0" presId="urn:microsoft.com/office/officeart/2009/3/layout/PhasedProcess"/>
    <dgm:cxn modelId="{4A4F89DC-6CC9-47B0-8159-20FA30FBBDFE}" type="presParOf" srcId="{AAE792B5-5E4F-48A7-BE44-1FDAF1D5C42D}" destId="{9B9BB608-DB6F-4BD7-8528-585D57C820B1}" srcOrd="0" destOrd="0" presId="urn:microsoft.com/office/officeart/2009/3/layout/PhasedProcess"/>
    <dgm:cxn modelId="{56BC0633-72DB-4794-B902-5A500A2C904B}" type="presParOf" srcId="{AAE792B5-5E4F-48A7-BE44-1FDAF1D5C42D}" destId="{0034BBF0-2132-4EE5-A578-A18DFC542791}" srcOrd="1" destOrd="0" presId="urn:microsoft.com/office/officeart/2009/3/layout/PhasedProcess"/>
    <dgm:cxn modelId="{3FE8CB6D-6A99-43D1-ADA4-486326C4A808}" type="presParOf" srcId="{AAE792B5-5E4F-48A7-BE44-1FDAF1D5C42D}" destId="{5151F7CA-9175-4069-B5FA-5CA2CB1D5487}" srcOrd="2" destOrd="0" presId="urn:microsoft.com/office/officeart/2009/3/layout/PhasedProcess"/>
    <dgm:cxn modelId="{9FF6F392-70A6-4C0A-A2C6-D4D133B50042}" type="presParOf" srcId="{AAE792B5-5E4F-48A7-BE44-1FDAF1D5C42D}" destId="{C5674734-FA20-4284-B9B4-492ED8FBD0F8}" srcOrd="3" destOrd="0" presId="urn:microsoft.com/office/officeart/2009/3/layout/PhasedProcess"/>
    <dgm:cxn modelId="{EE2B0283-0CD2-49A0-BF73-9CEED20F9052}" type="presParOf" srcId="{AAE792B5-5E4F-48A7-BE44-1FDAF1D5C42D}" destId="{DC6C35DF-EFCD-4A1E-9E38-788214B063D0}" srcOrd="4" destOrd="0" presId="urn:microsoft.com/office/officeart/2009/3/layout/PhasedProcess"/>
    <dgm:cxn modelId="{CA8D72D2-3373-48F6-AB69-A5902F1279D4}" type="presParOf" srcId="{AAE792B5-5E4F-48A7-BE44-1FDAF1D5C42D}" destId="{98631B02-1A3E-4027-AD22-AAE332F5ECE0}" srcOrd="5" destOrd="0" presId="urn:microsoft.com/office/officeart/2009/3/layout/PhasedProcess"/>
    <dgm:cxn modelId="{A8713A73-F63D-4128-A103-7E0D3059C975}" type="presParOf" srcId="{76B1AB22-91F5-4F12-AB15-76218AE449D0}" destId="{A514CA9F-D9F8-4449-83E6-9A288FDF94F5}" srcOrd="8" destOrd="0" presId="urn:microsoft.com/office/officeart/2009/3/layout/PhasedProcess"/>
    <dgm:cxn modelId="{47F5B8B0-85A1-4FE8-8D75-359FD3832661}" type="presParOf" srcId="{76B1AB22-91F5-4F12-AB15-76218AE449D0}" destId="{BBEACD29-1593-4887-A759-CF2A0D058169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423D0-F383-4527-9268-713891F535A4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3A693-6851-48D0-982F-D9513BDDE7C5}">
      <dgm:prSet phldrT="[Text]"/>
      <dgm:spPr/>
      <dgm:t>
        <a:bodyPr/>
        <a:lstStyle/>
        <a:p>
          <a:r>
            <a:rPr lang="en-US"/>
            <a:t>Original</a:t>
          </a:r>
        </a:p>
      </dgm:t>
    </dgm:pt>
    <dgm:pt modelId="{378ED23E-12F5-4BA9-828C-208DED727CE9}" type="parTrans" cxnId="{7A73B7CD-4813-4573-A052-ED39DEDEE59D}">
      <dgm:prSet/>
      <dgm:spPr/>
      <dgm:t>
        <a:bodyPr/>
        <a:lstStyle/>
        <a:p>
          <a:endParaRPr lang="en-US"/>
        </a:p>
      </dgm:t>
    </dgm:pt>
    <dgm:pt modelId="{CD292807-BF96-40E8-819A-54A2C3934ED4}" type="sibTrans" cxnId="{7A73B7CD-4813-4573-A052-ED39DEDEE59D}">
      <dgm:prSet/>
      <dgm:spPr/>
      <dgm:t>
        <a:bodyPr/>
        <a:lstStyle/>
        <a:p>
          <a:endParaRPr lang="en-US"/>
        </a:p>
      </dgm:t>
    </dgm:pt>
    <dgm:pt modelId="{818359BC-4758-472C-A8F7-ADE2F75677BA}">
      <dgm:prSet phldrT="[Text]"/>
      <dgm:spPr/>
      <dgm:t>
        <a:bodyPr/>
        <a:lstStyle/>
        <a:p>
          <a:endParaRPr lang="en-US"/>
        </a:p>
      </dgm:t>
    </dgm:pt>
    <dgm:pt modelId="{ECDF0B90-1000-4650-8F18-B3B3DB14DBCC}" type="parTrans" cxnId="{97036433-387F-41BE-B5E2-F4C9FD8823E7}">
      <dgm:prSet/>
      <dgm:spPr/>
      <dgm:t>
        <a:bodyPr/>
        <a:lstStyle/>
        <a:p>
          <a:endParaRPr lang="en-US"/>
        </a:p>
      </dgm:t>
    </dgm:pt>
    <dgm:pt modelId="{49950B44-973E-427F-A154-2F9D7BE123C9}" type="sibTrans" cxnId="{97036433-387F-41BE-B5E2-F4C9FD8823E7}">
      <dgm:prSet/>
      <dgm:spPr/>
      <dgm:t>
        <a:bodyPr/>
        <a:lstStyle/>
        <a:p>
          <a:endParaRPr lang="en-US"/>
        </a:p>
      </dgm:t>
    </dgm:pt>
    <dgm:pt modelId="{4454C4D9-1AB6-462B-9286-B6DADDB2BFAB}">
      <dgm:prSet phldrT="[Text]"/>
      <dgm:spPr/>
      <dgm:t>
        <a:bodyPr/>
        <a:lstStyle/>
        <a:p>
          <a:r>
            <a:rPr lang="en-US"/>
            <a:t>Data Augmentation</a:t>
          </a:r>
        </a:p>
      </dgm:t>
    </dgm:pt>
    <dgm:pt modelId="{C6630EC9-4397-4641-BAC0-639BB4D53462}" type="parTrans" cxnId="{43ACE305-5839-4777-A097-F74FC8BCE02B}">
      <dgm:prSet/>
      <dgm:spPr/>
      <dgm:t>
        <a:bodyPr/>
        <a:lstStyle/>
        <a:p>
          <a:endParaRPr lang="en-US"/>
        </a:p>
      </dgm:t>
    </dgm:pt>
    <dgm:pt modelId="{7347CB5B-8854-474A-9681-3F3B9CCDBDD1}" type="sibTrans" cxnId="{43ACE305-5839-4777-A097-F74FC8BCE02B}">
      <dgm:prSet/>
      <dgm:spPr/>
      <dgm:t>
        <a:bodyPr/>
        <a:lstStyle/>
        <a:p>
          <a:endParaRPr lang="en-US"/>
        </a:p>
      </dgm:t>
    </dgm:pt>
    <dgm:pt modelId="{3DBBA994-36A7-4292-AFD4-58DED4AF87D8}">
      <dgm:prSet phldrT="[Text]"/>
      <dgm:spPr/>
      <dgm:t>
        <a:bodyPr/>
        <a:lstStyle/>
        <a:p>
          <a:endParaRPr lang="en-US"/>
        </a:p>
      </dgm:t>
    </dgm:pt>
    <dgm:pt modelId="{345C310E-FCD8-472C-A652-E8B84619E8DF}" type="parTrans" cxnId="{146F0ED1-7845-415C-A1D9-A664A796D726}">
      <dgm:prSet/>
      <dgm:spPr/>
      <dgm:t>
        <a:bodyPr/>
        <a:lstStyle/>
        <a:p>
          <a:endParaRPr lang="en-US"/>
        </a:p>
      </dgm:t>
    </dgm:pt>
    <dgm:pt modelId="{B6EE70D0-02D0-4039-AD8F-A9314AC27496}" type="sibTrans" cxnId="{146F0ED1-7845-415C-A1D9-A664A796D726}">
      <dgm:prSet/>
      <dgm:spPr/>
      <dgm:t>
        <a:bodyPr/>
        <a:lstStyle/>
        <a:p>
          <a:endParaRPr lang="en-US"/>
        </a:p>
      </dgm:t>
    </dgm:pt>
    <dgm:pt modelId="{30687B94-FE8D-4E7F-BE3A-BBDAC63040CB}">
      <dgm:prSet phldrT="[Text]"/>
      <dgm:spPr/>
      <dgm:t>
        <a:bodyPr/>
        <a:lstStyle/>
        <a:p>
          <a:r>
            <a:rPr lang="en-US"/>
            <a:t>Blended</a:t>
          </a:r>
        </a:p>
        <a:p>
          <a:r>
            <a:rPr lang="en-US"/>
            <a:t>Data</a:t>
          </a:r>
        </a:p>
        <a:p>
          <a:r>
            <a:rPr lang="en-US"/>
            <a:t>Augmentation</a:t>
          </a:r>
        </a:p>
      </dgm:t>
    </dgm:pt>
    <dgm:pt modelId="{FED4EDC2-01B1-4180-9B9B-F072BC854A2E}" type="parTrans" cxnId="{A2686BA1-9C01-43CF-8D32-937A7D29DE02}">
      <dgm:prSet/>
      <dgm:spPr/>
      <dgm:t>
        <a:bodyPr/>
        <a:lstStyle/>
        <a:p>
          <a:endParaRPr lang="en-US"/>
        </a:p>
      </dgm:t>
    </dgm:pt>
    <dgm:pt modelId="{83C0803A-DC5C-431A-A2D8-08925B2DA7E4}" type="sibTrans" cxnId="{A2686BA1-9C01-43CF-8D32-937A7D29DE02}">
      <dgm:prSet/>
      <dgm:spPr/>
      <dgm:t>
        <a:bodyPr/>
        <a:lstStyle/>
        <a:p>
          <a:endParaRPr lang="en-US"/>
        </a:p>
      </dgm:t>
    </dgm:pt>
    <dgm:pt modelId="{BF2D0F37-FC06-4B4C-8394-CA3E6EF73433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/>
        </a:p>
      </dgm:t>
    </dgm:pt>
    <dgm:pt modelId="{96922E5B-12A4-4E50-BAF5-09F292A7F784}" type="parTrans" cxnId="{EEA6D4A7-FF61-47F1-9D4A-430EA260BDBA}">
      <dgm:prSet/>
      <dgm:spPr/>
      <dgm:t>
        <a:bodyPr/>
        <a:lstStyle/>
        <a:p>
          <a:endParaRPr lang="en-US"/>
        </a:p>
      </dgm:t>
    </dgm:pt>
    <dgm:pt modelId="{ABA3C925-789F-449D-8610-E857ECEB54A7}" type="sibTrans" cxnId="{EEA6D4A7-FF61-47F1-9D4A-430EA260BDBA}">
      <dgm:prSet/>
      <dgm:spPr/>
      <dgm:t>
        <a:bodyPr/>
        <a:lstStyle/>
        <a:p>
          <a:endParaRPr lang="en-US"/>
        </a:p>
      </dgm:t>
    </dgm:pt>
    <dgm:pt modelId="{F773CA46-FF96-4975-940B-9A267905AC46}" type="pres">
      <dgm:prSet presAssocID="{BED423D0-F383-4527-9268-713891F535A4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44AD0F-333F-4F22-870E-060B26C2370D}" type="pres">
      <dgm:prSet presAssocID="{30687B94-FE8D-4E7F-BE3A-BBDAC63040CB}" presName="ChildAccent3" presStyleCnt="0"/>
      <dgm:spPr/>
    </dgm:pt>
    <dgm:pt modelId="{1804CFFD-07D0-4AB4-BA3D-5803679F9EF8}" type="pres">
      <dgm:prSet presAssocID="{30687B94-FE8D-4E7F-BE3A-BBDAC63040CB}" presName="ChildAccent" presStyleLbl="alignImgPlace1" presStyleIdx="0" presStyleCnt="3" custScaleX="116605" custLinFactNeighborX="49121" custLinFactNeighborY="0"/>
      <dgm:spPr/>
      <dgm:t>
        <a:bodyPr/>
        <a:lstStyle/>
        <a:p>
          <a:endParaRPr lang="en-US"/>
        </a:p>
      </dgm:t>
    </dgm:pt>
    <dgm:pt modelId="{F3556055-3A5A-46CA-9CD7-E67272CE13E3}" type="pres">
      <dgm:prSet presAssocID="{30687B94-FE8D-4E7F-BE3A-BBDAC63040C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2F83F-D33A-411D-AE9C-DC5114548974}" type="pres">
      <dgm:prSet presAssocID="{30687B94-FE8D-4E7F-BE3A-BBDAC63040CB}" presName="Parent3" presStyleLbl="node1" presStyleIdx="0" presStyleCnt="3" custScaleX="118989" custLinFactNeighborX="45392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374DB-D210-4891-86D1-82CAE44DDEE2}" type="pres">
      <dgm:prSet presAssocID="{4454C4D9-1AB6-462B-9286-B6DADDB2BFAB}" presName="ChildAccent2" presStyleCnt="0"/>
      <dgm:spPr/>
    </dgm:pt>
    <dgm:pt modelId="{238CEA04-1041-4604-986A-935643B9A8E0}" type="pres">
      <dgm:prSet presAssocID="{4454C4D9-1AB6-462B-9286-B6DADDB2BFAB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3F53870-1202-49D4-AD28-1DA21C1CBCDA}" type="pres">
      <dgm:prSet presAssocID="{4454C4D9-1AB6-462B-9286-B6DADDB2BFAB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752D9-4193-4821-9567-240F0D1D886C}" type="pres">
      <dgm:prSet presAssocID="{4454C4D9-1AB6-462B-9286-B6DADDB2BFAB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E9211-D7FF-4B94-819F-13006C81FCE7}" type="pres">
      <dgm:prSet presAssocID="{1753A693-6851-48D0-982F-D9513BDDE7C5}" presName="ChildAccent1" presStyleCnt="0"/>
      <dgm:spPr/>
    </dgm:pt>
    <dgm:pt modelId="{67E418A0-4952-4725-904D-67C64EBAA6BB}" type="pres">
      <dgm:prSet presAssocID="{1753A693-6851-48D0-982F-D9513BDDE7C5}" presName="ChildAccent" presStyleLbl="alignImgPlace1" presStyleIdx="2" presStyleCnt="3" custLinFactNeighborX="-49069" custLinFactNeighborY="1595"/>
      <dgm:spPr/>
      <dgm:t>
        <a:bodyPr/>
        <a:lstStyle/>
        <a:p>
          <a:endParaRPr lang="en-US"/>
        </a:p>
      </dgm:t>
    </dgm:pt>
    <dgm:pt modelId="{309CFB7F-EAB1-4F1B-A9E0-090DC5C6F847}" type="pres">
      <dgm:prSet presAssocID="{1753A693-6851-48D0-982F-D9513BDDE7C5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4BA44-9E1D-45D2-97F6-3B84DFC78D55}" type="pres">
      <dgm:prSet presAssocID="{1753A693-6851-48D0-982F-D9513BDDE7C5}" presName="Parent1" presStyleLbl="node1" presStyleIdx="2" presStyleCnt="3" custLinFactNeighborX="-49069" custLinFactNeighborY="1275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73EED-F32F-45F1-ACD1-D0272BB39A06}" type="presOf" srcId="{3DBBA994-36A7-4292-AFD4-58DED4AF87D8}" destId="{238CEA04-1041-4604-986A-935643B9A8E0}" srcOrd="0" destOrd="0" presId="urn:microsoft.com/office/officeart/2011/layout/InterconnectedBlockProcess"/>
    <dgm:cxn modelId="{146F0ED1-7845-415C-A1D9-A664A796D726}" srcId="{4454C4D9-1AB6-462B-9286-B6DADDB2BFAB}" destId="{3DBBA994-36A7-4292-AFD4-58DED4AF87D8}" srcOrd="0" destOrd="0" parTransId="{345C310E-FCD8-472C-A652-E8B84619E8DF}" sibTransId="{B6EE70D0-02D0-4039-AD8F-A9314AC27496}"/>
    <dgm:cxn modelId="{43ACE305-5839-4777-A097-F74FC8BCE02B}" srcId="{BED423D0-F383-4527-9268-713891F535A4}" destId="{4454C4D9-1AB6-462B-9286-B6DADDB2BFAB}" srcOrd="1" destOrd="0" parTransId="{C6630EC9-4397-4641-BAC0-639BB4D53462}" sibTransId="{7347CB5B-8854-474A-9681-3F3B9CCDBDD1}"/>
    <dgm:cxn modelId="{9E8A66A5-7065-4182-B1BE-7B214832FF8A}" type="presOf" srcId="{818359BC-4758-472C-A8F7-ADE2F75677BA}" destId="{67E418A0-4952-4725-904D-67C64EBAA6BB}" srcOrd="0" destOrd="0" presId="urn:microsoft.com/office/officeart/2011/layout/InterconnectedBlockProcess"/>
    <dgm:cxn modelId="{D61CFF85-D532-4117-9E27-E9F8EA5A0E54}" type="presOf" srcId="{818359BC-4758-472C-A8F7-ADE2F75677BA}" destId="{309CFB7F-EAB1-4F1B-A9E0-090DC5C6F847}" srcOrd="1" destOrd="0" presId="urn:microsoft.com/office/officeart/2011/layout/InterconnectedBlockProcess"/>
    <dgm:cxn modelId="{A3AA5D65-B8BD-491C-8726-2781DED1D925}" type="presOf" srcId="{1753A693-6851-48D0-982F-D9513BDDE7C5}" destId="{AAD4BA44-9E1D-45D2-97F6-3B84DFC78D55}" srcOrd="0" destOrd="0" presId="urn:microsoft.com/office/officeart/2011/layout/InterconnectedBlockProcess"/>
    <dgm:cxn modelId="{E8951B9F-80FB-49CD-BBE3-7D2AF035F8B1}" type="presOf" srcId="{BF2D0F37-FC06-4B4C-8394-CA3E6EF73433}" destId="{F3556055-3A5A-46CA-9CD7-E67272CE13E3}" srcOrd="1" destOrd="0" presId="urn:microsoft.com/office/officeart/2011/layout/InterconnectedBlockProcess"/>
    <dgm:cxn modelId="{EEA6D4A7-FF61-47F1-9D4A-430EA260BDBA}" srcId="{30687B94-FE8D-4E7F-BE3A-BBDAC63040CB}" destId="{BF2D0F37-FC06-4B4C-8394-CA3E6EF73433}" srcOrd="0" destOrd="0" parTransId="{96922E5B-12A4-4E50-BAF5-09F292A7F784}" sibTransId="{ABA3C925-789F-449D-8610-E857ECEB54A7}"/>
    <dgm:cxn modelId="{945D305C-FE51-4594-848C-2758BD579B22}" type="presOf" srcId="{BED423D0-F383-4527-9268-713891F535A4}" destId="{F773CA46-FF96-4975-940B-9A267905AC46}" srcOrd="0" destOrd="0" presId="urn:microsoft.com/office/officeart/2011/layout/InterconnectedBlockProcess"/>
    <dgm:cxn modelId="{E567A75D-2FD5-4D88-B218-C275784AB275}" type="presOf" srcId="{3DBBA994-36A7-4292-AFD4-58DED4AF87D8}" destId="{03F53870-1202-49D4-AD28-1DA21C1CBCDA}" srcOrd="1" destOrd="0" presId="urn:microsoft.com/office/officeart/2011/layout/InterconnectedBlockProcess"/>
    <dgm:cxn modelId="{80526086-3E67-46B2-AAB5-A3FDA0BBA568}" type="presOf" srcId="{4454C4D9-1AB6-462B-9286-B6DADDB2BFAB}" destId="{446752D9-4193-4821-9567-240F0D1D886C}" srcOrd="0" destOrd="0" presId="urn:microsoft.com/office/officeart/2011/layout/InterconnectedBlockProcess"/>
    <dgm:cxn modelId="{7A73B7CD-4813-4573-A052-ED39DEDEE59D}" srcId="{BED423D0-F383-4527-9268-713891F535A4}" destId="{1753A693-6851-48D0-982F-D9513BDDE7C5}" srcOrd="0" destOrd="0" parTransId="{378ED23E-12F5-4BA9-828C-208DED727CE9}" sibTransId="{CD292807-BF96-40E8-819A-54A2C3934ED4}"/>
    <dgm:cxn modelId="{0FA81500-F03B-40A5-B84C-984F52A42985}" type="presOf" srcId="{30687B94-FE8D-4E7F-BE3A-BBDAC63040CB}" destId="{6732F83F-D33A-411D-AE9C-DC5114548974}" srcOrd="0" destOrd="0" presId="urn:microsoft.com/office/officeart/2011/layout/InterconnectedBlockProcess"/>
    <dgm:cxn modelId="{AB50091E-9CD9-4240-927F-AAFB010FB6D7}" type="presOf" srcId="{BF2D0F37-FC06-4B4C-8394-CA3E6EF73433}" destId="{1804CFFD-07D0-4AB4-BA3D-5803679F9EF8}" srcOrd="0" destOrd="0" presId="urn:microsoft.com/office/officeart/2011/layout/InterconnectedBlockProcess"/>
    <dgm:cxn modelId="{97036433-387F-41BE-B5E2-F4C9FD8823E7}" srcId="{1753A693-6851-48D0-982F-D9513BDDE7C5}" destId="{818359BC-4758-472C-A8F7-ADE2F75677BA}" srcOrd="0" destOrd="0" parTransId="{ECDF0B90-1000-4650-8F18-B3B3DB14DBCC}" sibTransId="{49950B44-973E-427F-A154-2F9D7BE123C9}"/>
    <dgm:cxn modelId="{A2686BA1-9C01-43CF-8D32-937A7D29DE02}" srcId="{BED423D0-F383-4527-9268-713891F535A4}" destId="{30687B94-FE8D-4E7F-BE3A-BBDAC63040CB}" srcOrd="2" destOrd="0" parTransId="{FED4EDC2-01B1-4180-9B9B-F072BC854A2E}" sibTransId="{83C0803A-DC5C-431A-A2D8-08925B2DA7E4}"/>
    <dgm:cxn modelId="{0D42F2A6-38DB-4429-AE46-F4972D903211}" type="presParOf" srcId="{F773CA46-FF96-4975-940B-9A267905AC46}" destId="{0B44AD0F-333F-4F22-870E-060B26C2370D}" srcOrd="0" destOrd="0" presId="urn:microsoft.com/office/officeart/2011/layout/InterconnectedBlockProcess"/>
    <dgm:cxn modelId="{343F290A-5473-4F2D-9791-40AA335F86D1}" type="presParOf" srcId="{0B44AD0F-333F-4F22-870E-060B26C2370D}" destId="{1804CFFD-07D0-4AB4-BA3D-5803679F9EF8}" srcOrd="0" destOrd="0" presId="urn:microsoft.com/office/officeart/2011/layout/InterconnectedBlockProcess"/>
    <dgm:cxn modelId="{32943F43-F5C3-4C5E-BE50-AD254D15F059}" type="presParOf" srcId="{F773CA46-FF96-4975-940B-9A267905AC46}" destId="{F3556055-3A5A-46CA-9CD7-E67272CE13E3}" srcOrd="1" destOrd="0" presId="urn:microsoft.com/office/officeart/2011/layout/InterconnectedBlockProcess"/>
    <dgm:cxn modelId="{E56C508A-5D0A-4883-9D1F-2D4B98C63149}" type="presParOf" srcId="{F773CA46-FF96-4975-940B-9A267905AC46}" destId="{6732F83F-D33A-411D-AE9C-DC5114548974}" srcOrd="2" destOrd="0" presId="urn:microsoft.com/office/officeart/2011/layout/InterconnectedBlockProcess"/>
    <dgm:cxn modelId="{6FCD29BB-F869-4B19-AF73-C6A3452C79BC}" type="presParOf" srcId="{F773CA46-FF96-4975-940B-9A267905AC46}" destId="{D2B374DB-D210-4891-86D1-82CAE44DDEE2}" srcOrd="3" destOrd="0" presId="urn:microsoft.com/office/officeart/2011/layout/InterconnectedBlockProcess"/>
    <dgm:cxn modelId="{12E3772D-DC3D-4B84-978B-EB9C1C1B844B}" type="presParOf" srcId="{D2B374DB-D210-4891-86D1-82CAE44DDEE2}" destId="{238CEA04-1041-4604-986A-935643B9A8E0}" srcOrd="0" destOrd="0" presId="urn:microsoft.com/office/officeart/2011/layout/InterconnectedBlockProcess"/>
    <dgm:cxn modelId="{29615C14-8806-4F9A-BB31-AB1533C8D11B}" type="presParOf" srcId="{F773CA46-FF96-4975-940B-9A267905AC46}" destId="{03F53870-1202-49D4-AD28-1DA21C1CBCDA}" srcOrd="4" destOrd="0" presId="urn:microsoft.com/office/officeart/2011/layout/InterconnectedBlockProcess"/>
    <dgm:cxn modelId="{6775B585-479C-4490-BDD5-6A4D5EE8B201}" type="presParOf" srcId="{F773CA46-FF96-4975-940B-9A267905AC46}" destId="{446752D9-4193-4821-9567-240F0D1D886C}" srcOrd="5" destOrd="0" presId="urn:microsoft.com/office/officeart/2011/layout/InterconnectedBlockProcess"/>
    <dgm:cxn modelId="{9EFF6EA1-731A-4BC5-BABB-8A74912F86A0}" type="presParOf" srcId="{F773CA46-FF96-4975-940B-9A267905AC46}" destId="{F82E9211-D7FF-4B94-819F-13006C81FCE7}" srcOrd="6" destOrd="0" presId="urn:microsoft.com/office/officeart/2011/layout/InterconnectedBlockProcess"/>
    <dgm:cxn modelId="{1CFE12CE-DDEC-4C16-9539-C30A99C4924C}" type="presParOf" srcId="{F82E9211-D7FF-4B94-819F-13006C81FCE7}" destId="{67E418A0-4952-4725-904D-67C64EBAA6BB}" srcOrd="0" destOrd="0" presId="urn:microsoft.com/office/officeart/2011/layout/InterconnectedBlockProcess"/>
    <dgm:cxn modelId="{A9973F60-BF73-4930-8319-5B2346D14F21}" type="presParOf" srcId="{F773CA46-FF96-4975-940B-9A267905AC46}" destId="{309CFB7F-EAB1-4F1B-A9E0-090DC5C6F847}" srcOrd="7" destOrd="0" presId="urn:microsoft.com/office/officeart/2011/layout/InterconnectedBlockProcess"/>
    <dgm:cxn modelId="{CA6B6A71-4221-4B83-A6D3-432D4DA1DABF}" type="presParOf" srcId="{F773CA46-FF96-4975-940B-9A267905AC46}" destId="{AAD4BA44-9E1D-45D2-97F6-3B84DFC78D55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373C59-F9C5-425D-B23D-740346AFBB04}">
      <dsp:nvSpPr>
        <dsp:cNvPr id="0" name=""/>
        <dsp:cNvSpPr/>
      </dsp:nvSpPr>
      <dsp:spPr>
        <a:xfrm rot="5400000">
          <a:off x="195" y="670176"/>
          <a:ext cx="2548149" cy="254854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CBE23-2936-45BF-BF94-1C31A8EB6657}">
      <dsp:nvSpPr>
        <dsp:cNvPr id="0" name=""/>
        <dsp:cNvSpPr/>
      </dsp:nvSpPr>
      <dsp:spPr>
        <a:xfrm rot="16200000">
          <a:off x="2622764" y="670176"/>
          <a:ext cx="2548149" cy="254854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119E4-C724-4175-9CFB-77D789D41E35}">
      <dsp:nvSpPr>
        <dsp:cNvPr id="0" name=""/>
        <dsp:cNvSpPr/>
      </dsp:nvSpPr>
      <dsp:spPr>
        <a:xfrm>
          <a:off x="2924074" y="2883834"/>
          <a:ext cx="1934732" cy="5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Machine Learning</a:t>
          </a:r>
        </a:p>
      </dsp:txBody>
      <dsp:txXfrm>
        <a:off x="2924074" y="2883834"/>
        <a:ext cx="1934732" cy="509793"/>
      </dsp:txXfrm>
    </dsp:sp>
    <dsp:sp modelId="{9ECABA17-F8D4-406F-9EE5-12427839B88B}">
      <dsp:nvSpPr>
        <dsp:cNvPr id="0" name=""/>
        <dsp:cNvSpPr/>
      </dsp:nvSpPr>
      <dsp:spPr>
        <a:xfrm rot="5400000">
          <a:off x="2541025" y="670176"/>
          <a:ext cx="2548149" cy="254854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025A3-F47B-4212-89CD-EF3A1B3F9167}">
      <dsp:nvSpPr>
        <dsp:cNvPr id="0" name=""/>
        <dsp:cNvSpPr/>
      </dsp:nvSpPr>
      <dsp:spPr>
        <a:xfrm rot="16200000">
          <a:off x="5162822" y="670176"/>
          <a:ext cx="2548149" cy="254854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96408-B245-4433-85F9-FD8CE1BFBEA0}">
      <dsp:nvSpPr>
        <dsp:cNvPr id="0" name=""/>
        <dsp:cNvSpPr/>
      </dsp:nvSpPr>
      <dsp:spPr>
        <a:xfrm>
          <a:off x="5278294" y="2883834"/>
          <a:ext cx="1934732" cy="5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Results</a:t>
          </a:r>
        </a:p>
      </dsp:txBody>
      <dsp:txXfrm>
        <a:off x="5278294" y="2883834"/>
        <a:ext cx="1934732" cy="509793"/>
      </dsp:txXfrm>
    </dsp:sp>
    <dsp:sp modelId="{780C0AD3-1F93-40AA-87DE-70BC040683A1}">
      <dsp:nvSpPr>
        <dsp:cNvPr id="0" name=""/>
        <dsp:cNvSpPr/>
      </dsp:nvSpPr>
      <dsp:spPr>
        <a:xfrm>
          <a:off x="2861907" y="1401545"/>
          <a:ext cx="1167501" cy="11675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Data Augmentation</a:t>
          </a:r>
        </a:p>
      </dsp:txBody>
      <dsp:txXfrm>
        <a:off x="3024936" y="1539218"/>
        <a:ext cx="673154" cy="892154"/>
      </dsp:txXfrm>
    </dsp:sp>
    <dsp:sp modelId="{E5762E92-C0D4-4F34-8AC4-B3A2EE5D50F3}">
      <dsp:nvSpPr>
        <dsp:cNvPr id="0" name=""/>
        <dsp:cNvSpPr/>
      </dsp:nvSpPr>
      <dsp:spPr>
        <a:xfrm>
          <a:off x="3703350" y="1401545"/>
          <a:ext cx="1167501" cy="11675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DenseNet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CNN</a:t>
          </a:r>
        </a:p>
      </dsp:txBody>
      <dsp:txXfrm>
        <a:off x="4034668" y="1539218"/>
        <a:ext cx="673154" cy="892154"/>
      </dsp:txXfrm>
    </dsp:sp>
    <dsp:sp modelId="{9B9BB608-DB6F-4BD7-8528-585D57C820B1}">
      <dsp:nvSpPr>
        <dsp:cNvPr id="0" name=""/>
        <dsp:cNvSpPr/>
      </dsp:nvSpPr>
      <dsp:spPr>
        <a:xfrm>
          <a:off x="839572" y="1057197"/>
          <a:ext cx="807403" cy="8074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COVID-19</a:t>
          </a:r>
        </a:p>
      </dsp:txBody>
      <dsp:txXfrm>
        <a:off x="839572" y="1057197"/>
        <a:ext cx="807403" cy="807422"/>
      </dsp:txXfrm>
    </dsp:sp>
    <dsp:sp modelId="{0034BBF0-2132-4EE5-A578-A18DFC542791}">
      <dsp:nvSpPr>
        <dsp:cNvPr id="0" name=""/>
        <dsp:cNvSpPr/>
      </dsp:nvSpPr>
      <dsp:spPr>
        <a:xfrm>
          <a:off x="116302" y="1554389"/>
          <a:ext cx="814867" cy="833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51F7CA-9175-4069-B5FA-5CA2CB1D5487}">
      <dsp:nvSpPr>
        <dsp:cNvPr id="0" name=""/>
        <dsp:cNvSpPr/>
      </dsp:nvSpPr>
      <dsp:spPr>
        <a:xfrm>
          <a:off x="1713234" y="1216020"/>
          <a:ext cx="230767" cy="2306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674734-FA20-4284-B9B4-492ED8FBD0F8}">
      <dsp:nvSpPr>
        <dsp:cNvPr id="0" name=""/>
        <dsp:cNvSpPr/>
      </dsp:nvSpPr>
      <dsp:spPr>
        <a:xfrm>
          <a:off x="1627477" y="1539444"/>
          <a:ext cx="807403" cy="8074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Normal</a:t>
          </a:r>
        </a:p>
      </dsp:txBody>
      <dsp:txXfrm>
        <a:off x="1627477" y="1539444"/>
        <a:ext cx="807403" cy="807422"/>
      </dsp:txXfrm>
    </dsp:sp>
    <dsp:sp modelId="{DC6C35DF-EFCD-4A1E-9E38-788214B063D0}">
      <dsp:nvSpPr>
        <dsp:cNvPr id="0" name=""/>
        <dsp:cNvSpPr/>
      </dsp:nvSpPr>
      <dsp:spPr>
        <a:xfrm>
          <a:off x="1711909" y="2396248"/>
          <a:ext cx="230767" cy="2306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631B02-1A3E-4027-AD22-AAE332F5ECE0}">
      <dsp:nvSpPr>
        <dsp:cNvPr id="0" name=""/>
        <dsp:cNvSpPr/>
      </dsp:nvSpPr>
      <dsp:spPr>
        <a:xfrm>
          <a:off x="871085" y="1974847"/>
          <a:ext cx="807403" cy="8074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Tuberculosis</a:t>
          </a:r>
        </a:p>
      </dsp:txBody>
      <dsp:txXfrm>
        <a:off x="871085" y="1974847"/>
        <a:ext cx="807403" cy="807422"/>
      </dsp:txXfrm>
    </dsp:sp>
    <dsp:sp modelId="{A514CA9F-D9F8-4449-83E6-9A288FDF94F5}">
      <dsp:nvSpPr>
        <dsp:cNvPr id="0" name=""/>
        <dsp:cNvSpPr/>
      </dsp:nvSpPr>
      <dsp:spPr>
        <a:xfrm>
          <a:off x="5498062" y="1197050"/>
          <a:ext cx="1488255" cy="1487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Accuracy</a:t>
          </a:r>
        </a:p>
      </dsp:txBody>
      <dsp:txXfrm>
        <a:off x="5498062" y="1197050"/>
        <a:ext cx="1488255" cy="1487986"/>
      </dsp:txXfrm>
    </dsp:sp>
    <dsp:sp modelId="{BBEACD29-1593-4887-A759-CF2A0D058169}">
      <dsp:nvSpPr>
        <dsp:cNvPr id="0" name=""/>
        <dsp:cNvSpPr/>
      </dsp:nvSpPr>
      <dsp:spPr>
        <a:xfrm>
          <a:off x="478863" y="2883834"/>
          <a:ext cx="1934732" cy="5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X-Ray</a:t>
          </a:r>
        </a:p>
      </dsp:txBody>
      <dsp:txXfrm>
        <a:off x="478863" y="2883834"/>
        <a:ext cx="1934732" cy="50979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04CFFD-07D0-4AB4-BA3D-5803679F9EF8}">
      <dsp:nvSpPr>
        <dsp:cNvPr id="0" name=""/>
        <dsp:cNvSpPr/>
      </dsp:nvSpPr>
      <dsp:spPr>
        <a:xfrm>
          <a:off x="5342033" y="763729"/>
          <a:ext cx="1880080" cy="358305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endParaRPr lang="en-US" sz="1200" kern="1200"/>
        </a:p>
      </dsp:txBody>
      <dsp:txXfrm>
        <a:off x="5580639" y="763729"/>
        <a:ext cx="1641474" cy="3583052"/>
      </dsp:txXfrm>
    </dsp:sp>
    <dsp:sp modelId="{6732F83F-D33A-411D-AE9C-DC5114548974}">
      <dsp:nvSpPr>
        <dsp:cNvPr id="0" name=""/>
        <dsp:cNvSpPr/>
      </dsp:nvSpPr>
      <dsp:spPr>
        <a:xfrm>
          <a:off x="5262689" y="0"/>
          <a:ext cx="1918519" cy="765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Blended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Augmentation</a:t>
          </a:r>
        </a:p>
      </dsp:txBody>
      <dsp:txXfrm>
        <a:off x="5262689" y="0"/>
        <a:ext cx="1918519" cy="765033"/>
      </dsp:txXfrm>
    </dsp:sp>
    <dsp:sp modelId="{238CEA04-1041-4604-986A-935643B9A8E0}">
      <dsp:nvSpPr>
        <dsp:cNvPr id="0" name=""/>
        <dsp:cNvSpPr/>
      </dsp:nvSpPr>
      <dsp:spPr>
        <a:xfrm>
          <a:off x="3071062" y="763729"/>
          <a:ext cx="1612349" cy="332746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75690" y="763729"/>
        <a:ext cx="1407722" cy="3327461"/>
      </dsp:txXfrm>
    </dsp:sp>
    <dsp:sp modelId="{446752D9-4193-4821-9567-240F0D1D886C}">
      <dsp:nvSpPr>
        <dsp:cNvPr id="0" name=""/>
        <dsp:cNvSpPr/>
      </dsp:nvSpPr>
      <dsp:spPr>
        <a:xfrm>
          <a:off x="3071062" y="123883"/>
          <a:ext cx="1612349" cy="639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 Augmentation</a:t>
          </a:r>
        </a:p>
      </dsp:txBody>
      <dsp:txXfrm>
        <a:off x="3071062" y="123883"/>
        <a:ext cx="1612349" cy="639846"/>
      </dsp:txXfrm>
    </dsp:sp>
    <dsp:sp modelId="{67E418A0-4952-4725-904D-67C64EBAA6BB}">
      <dsp:nvSpPr>
        <dsp:cNvPr id="0" name=""/>
        <dsp:cNvSpPr/>
      </dsp:nvSpPr>
      <dsp:spPr>
        <a:xfrm>
          <a:off x="667548" y="812719"/>
          <a:ext cx="1612349" cy="307143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72176" y="812719"/>
        <a:ext cx="1407722" cy="3071436"/>
      </dsp:txXfrm>
    </dsp:sp>
    <dsp:sp modelId="{AAD4BA44-9E1D-45D2-97F6-3B84DFC78D55}">
      <dsp:nvSpPr>
        <dsp:cNvPr id="0" name=""/>
        <dsp:cNvSpPr/>
      </dsp:nvSpPr>
      <dsp:spPr>
        <a:xfrm>
          <a:off x="667548" y="316995"/>
          <a:ext cx="1612349" cy="51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Original</a:t>
          </a:r>
        </a:p>
      </dsp:txBody>
      <dsp:txXfrm>
        <a:off x="667548" y="316995"/>
        <a:ext cx="1612349" cy="51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F044-F7CB-BA48-8E0F-0B409DE49B2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919D-9612-DD4B-9252-12B6C77C5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85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80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4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7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4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31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55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DDB2-5F65-7F43-A7EF-90F87641C2B2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911-B433-634A-8462-B3CDA1BC7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1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911BF63-CBC0-405E-A91C-0B251F5665BA}"/>
              </a:ext>
            </a:extLst>
          </p:cNvPr>
          <p:cNvSpPr/>
          <p:nvPr/>
        </p:nvSpPr>
        <p:spPr>
          <a:xfrm>
            <a:off x="685800" y="1755094"/>
            <a:ext cx="7911193" cy="2220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MECE 6397 – MACHINE LEARNING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TESTING DATA AND THEIR IMPLICATIONS ON THE CLASSIFICATION MODEL ROBUSTNESS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086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BY –HIMANSHU BADERA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PSID - 2090998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20" y="660160"/>
            <a:ext cx="2321960" cy="754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74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77311CBB-344A-45C4-9E2F-6AB21B26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94" y="3494510"/>
            <a:ext cx="5299132" cy="2973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6111902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58649" y="210673"/>
            <a:ext cx="35195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u="sng"/>
              <a:t>Methodology (CNN)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096DE6-98D7-44E3-86E6-F70D8AE9920E}"/>
              </a:ext>
            </a:extLst>
          </p:cNvPr>
          <p:cNvSpPr txBox="1"/>
          <p:nvPr/>
        </p:nvSpPr>
        <p:spPr>
          <a:xfrm>
            <a:off x="561498" y="1061718"/>
            <a:ext cx="7132017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Resize the images to 150 by 150 </a:t>
            </a:r>
            <a:r>
              <a:rPr lang="en-US" dirty="0" smtClean="0">
                <a:cs typeface="Calibri"/>
              </a:rPr>
              <a:t>pixels (GIMP)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Used 6 layers of alternating sequence of </a:t>
            </a:r>
            <a:r>
              <a:rPr lang="en-US" dirty="0" err="1">
                <a:cs typeface="Calibri"/>
              </a:rPr>
              <a:t>convolutional</a:t>
            </a:r>
            <a:r>
              <a:rPr lang="en-US" dirty="0">
                <a:cs typeface="Calibri"/>
              </a:rPr>
              <a:t> layers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first 2D convolution layer comprise filter of size 7x7 and stride of 2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Second layer comprise filter of size 5x5 and stride of 2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98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-93189" y="295027"/>
            <a:ext cx="377263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u="sng"/>
              <a:t>Methodology (CNN)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AB7D60-7B67-4989-9275-EA77FF1F7684}"/>
              </a:ext>
            </a:extLst>
          </p:cNvPr>
          <p:cNvSpPr txBox="1"/>
          <p:nvPr/>
        </p:nvSpPr>
        <p:spPr>
          <a:xfrm>
            <a:off x="745692" y="1530186"/>
            <a:ext cx="74501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/>
              <a:t>Varying number of channels are used – 128, 64.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/>
              <a:t>4×4 max pooling layers with stride of 2 are used.</a:t>
            </a:r>
            <a:endParaRPr lang="en-US"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err="1"/>
              <a:t>reLU</a:t>
            </a:r>
            <a:r>
              <a:rPr lang="en-US"/>
              <a:t> activation function is used. 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/>
              <a:t>A SoftMax activation function is used for the final layer. 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="" xmlns:a16="http://schemas.microsoft.com/office/drawing/2014/main" id="{C7F07D1C-63C7-4AD8-88DB-DC09D49D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21" y="3654429"/>
            <a:ext cx="4725524" cy="2703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66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, engineering drawing&#10;&#10;Description automatically generated">
            <a:extLst>
              <a:ext uri="{FF2B5EF4-FFF2-40B4-BE49-F238E27FC236}">
                <a16:creationId xmlns="" xmlns:a16="http://schemas.microsoft.com/office/drawing/2014/main" id="{72EEBD02-2D59-4EA3-A288-4D8F7B8C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33" y="2477889"/>
            <a:ext cx="4151915" cy="1902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75520" y="792717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/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4E9DDB-5ED3-470A-AD00-510799D8A4E5}"/>
              </a:ext>
            </a:extLst>
          </p:cNvPr>
          <p:cNvSpPr txBox="1"/>
          <p:nvPr/>
        </p:nvSpPr>
        <p:spPr>
          <a:xfrm>
            <a:off x="680047" y="1574126"/>
            <a:ext cx="465419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 err="1"/>
              <a:t>DenseNet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convolutional</a:t>
            </a:r>
            <a:r>
              <a:rPr lang="en-US" dirty="0"/>
              <a:t> layers with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activated by </a:t>
            </a:r>
            <a:r>
              <a:rPr lang="en-US" dirty="0" err="1"/>
              <a:t>softmax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function: categorical </a:t>
            </a:r>
            <a:r>
              <a:rPr lang="en-US" dirty="0" err="1"/>
              <a:t>crossentropy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Optimizer: </a:t>
            </a:r>
            <a:r>
              <a:rPr lang="en-US" dirty="0" err="1"/>
              <a:t>adam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rate: 0.000002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4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75520" y="792717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85BEE33-92BB-4FD2-B552-B47B4C276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6193368"/>
              </p:ext>
            </p:extLst>
          </p:nvPr>
        </p:nvGraphicFramePr>
        <p:xfrm>
          <a:off x="1298121" y="1988004"/>
          <a:ext cx="6576332" cy="30755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87000"/>
                    </a:srgbClr>
                  </a:outerShdw>
                </a:effectLst>
                <a:tableStyleId>{5C22544A-7EE6-4342-B048-85BDC9FD1C3A}</a:tableStyleId>
              </a:tblPr>
              <a:tblGrid>
                <a:gridCol w="657633">
                  <a:extLst>
                    <a:ext uri="{9D8B030D-6E8A-4147-A177-3AD203B41FA5}">
                      <a16:colId xmlns="" xmlns:a16="http://schemas.microsoft.com/office/drawing/2014/main" val="1487009892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576335598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2502532247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2560006213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3740109953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3915466823"/>
                    </a:ext>
                  </a:extLst>
                </a:gridCol>
                <a:gridCol w="817638">
                  <a:extLst>
                    <a:ext uri="{9D8B030D-6E8A-4147-A177-3AD203B41FA5}">
                      <a16:colId xmlns="" xmlns:a16="http://schemas.microsoft.com/office/drawing/2014/main" val="3353887826"/>
                    </a:ext>
                  </a:extLst>
                </a:gridCol>
                <a:gridCol w="686993">
                  <a:extLst>
                    <a:ext uri="{9D8B030D-6E8A-4147-A177-3AD203B41FA5}">
                      <a16:colId xmlns="" xmlns:a16="http://schemas.microsoft.com/office/drawing/2014/main" val="2681055043"/>
                    </a:ext>
                  </a:extLst>
                </a:gridCol>
                <a:gridCol w="468270">
                  <a:extLst>
                    <a:ext uri="{9D8B030D-6E8A-4147-A177-3AD203B41FA5}">
                      <a16:colId xmlns="" xmlns:a16="http://schemas.microsoft.com/office/drawing/2014/main" val="2212470430"/>
                    </a:ext>
                  </a:extLst>
                </a:gridCol>
                <a:gridCol w="657633">
                  <a:extLst>
                    <a:ext uri="{9D8B030D-6E8A-4147-A177-3AD203B41FA5}">
                      <a16:colId xmlns="" xmlns:a16="http://schemas.microsoft.com/office/drawing/2014/main" val="4241036692"/>
                    </a:ext>
                  </a:extLst>
                </a:gridCol>
              </a:tblGrid>
              <a:tr h="523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DenseNet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Tinted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Lens Flare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Gaussian/</a:t>
                      </a:r>
                    </a:p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Lens Flare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Lens Flare/</a:t>
                      </a:r>
                    </a:p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Tinted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Gaussian/Tinted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6150197"/>
                  </a:ext>
                </a:extLst>
              </a:tr>
              <a:tr h="5237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Accuracy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0.4167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0.3429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0.7037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0.6964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0.5358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801412"/>
                  </a:ext>
                </a:extLst>
              </a:tr>
              <a:tr h="5014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0.8043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0.9769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0.9128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0.9307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0.7395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0.9331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219578"/>
                  </a:ext>
                </a:extLst>
              </a:tr>
              <a:tr h="50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9575421"/>
                  </a:ext>
                </a:extLst>
              </a:tr>
              <a:tr h="5237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Accuracy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0.7429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0.8148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0.8571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0.8431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2305141"/>
                  </a:ext>
                </a:extLst>
              </a:tr>
              <a:tr h="5014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0.5376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0.8623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0.7202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0.8842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204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868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-210230" y="39849"/>
            <a:ext cx="311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/>
              <a:t>Observation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039DC8-CA36-4D49-813D-22B1714BA317}"/>
              </a:ext>
            </a:extLst>
          </p:cNvPr>
          <p:cNvSpPr txBox="1"/>
          <p:nvPr/>
        </p:nvSpPr>
        <p:spPr>
          <a:xfrm>
            <a:off x="2986534" y="236175"/>
            <a:ext cx="1844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DenseNet </a:t>
            </a:r>
          </a:p>
        </p:txBody>
      </p:sp>
      <p:pic>
        <p:nvPicPr>
          <p:cNvPr id="2057" name="Picture 9" descr="Chart, line chart&#10;&#10;Description automatically generated">
            <a:extLst>
              <a:ext uri="{FF2B5EF4-FFF2-40B4-BE49-F238E27FC236}">
                <a16:creationId xmlns="" xmlns:a16="http://schemas.microsoft.com/office/drawing/2014/main" id="{29D6672F-5523-4024-9CC6-6F115A77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11" y="418252"/>
            <a:ext cx="2097276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hart, line chart&#10;&#10;Description automatically generated">
            <a:extLst>
              <a:ext uri="{FF2B5EF4-FFF2-40B4-BE49-F238E27FC236}">
                <a16:creationId xmlns="" xmlns:a16="http://schemas.microsoft.com/office/drawing/2014/main" id="{2382698C-57E3-4267-80E4-833D6B96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03" y="418251"/>
            <a:ext cx="1950583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235584-D986-420F-BB24-FBE06A0BCF8A}"/>
              </a:ext>
            </a:extLst>
          </p:cNvPr>
          <p:cNvSpPr txBox="1"/>
          <p:nvPr/>
        </p:nvSpPr>
        <p:spPr>
          <a:xfrm>
            <a:off x="918944" y="99504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67B46E-02AA-4A67-B2D7-5A18E31068F4}"/>
              </a:ext>
            </a:extLst>
          </p:cNvPr>
          <p:cNvSpPr txBox="1"/>
          <p:nvPr/>
        </p:nvSpPr>
        <p:spPr>
          <a:xfrm>
            <a:off x="5821853" y="236175"/>
            <a:ext cx="1844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CNN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4AFD40B-AFDA-4BFE-8FEF-7FF88255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03" y="2017963"/>
            <a:ext cx="2097275" cy="1467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F15DC24C-D2A8-40C8-B80F-BA6952CA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9" y="2017964"/>
            <a:ext cx="2097276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4A85B8-36B6-45BC-80BE-9E5AEF4C6167}"/>
              </a:ext>
            </a:extLst>
          </p:cNvPr>
          <p:cNvSpPr txBox="1"/>
          <p:nvPr/>
        </p:nvSpPr>
        <p:spPr>
          <a:xfrm>
            <a:off x="918944" y="2496452"/>
            <a:ext cx="467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Tinted</a:t>
            </a:r>
          </a:p>
        </p:txBody>
      </p:sp>
      <p:pic>
        <p:nvPicPr>
          <p:cNvPr id="2054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26498EB5-C00B-40B2-93BD-4335ABEA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38" y="3617676"/>
            <a:ext cx="2097276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4AB402-351C-44E2-ADEA-7E70FC6B99BC}"/>
              </a:ext>
            </a:extLst>
          </p:cNvPr>
          <p:cNvSpPr txBox="1"/>
          <p:nvPr/>
        </p:nvSpPr>
        <p:spPr>
          <a:xfrm>
            <a:off x="918944" y="4139891"/>
            <a:ext cx="467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Lens Flare</a:t>
            </a:r>
          </a:p>
        </p:txBody>
      </p:sp>
      <p:pic>
        <p:nvPicPr>
          <p:cNvPr id="2056" name="Picture 8" descr="Chart, line chart&#10;&#10;Description automatically generated">
            <a:extLst>
              <a:ext uri="{FF2B5EF4-FFF2-40B4-BE49-F238E27FC236}">
                <a16:creationId xmlns="" xmlns:a16="http://schemas.microsoft.com/office/drawing/2014/main" id="{E7A36133-40B4-425D-AC74-F08A8CFC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2" y="3560014"/>
            <a:ext cx="2097276" cy="1467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hart, line chart&#10;&#10;Description automatically generated">
            <a:extLst>
              <a:ext uri="{FF2B5EF4-FFF2-40B4-BE49-F238E27FC236}">
                <a16:creationId xmlns="" xmlns:a16="http://schemas.microsoft.com/office/drawing/2014/main" id="{176B4D8E-FA44-4C35-9D84-C5CD7B0B0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95" y="5217388"/>
            <a:ext cx="2065619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art, line chart&#10;&#10;Description automatically generated">
            <a:extLst>
              <a:ext uri="{FF2B5EF4-FFF2-40B4-BE49-F238E27FC236}">
                <a16:creationId xmlns="" xmlns:a16="http://schemas.microsoft.com/office/drawing/2014/main" id="{378A2217-394D-451D-98DA-566F9B41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82" y="5267738"/>
            <a:ext cx="2098846" cy="146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03BF8D9-2255-41B6-AD91-C73E22D6A7BB}"/>
              </a:ext>
            </a:extLst>
          </p:cNvPr>
          <p:cNvSpPr txBox="1"/>
          <p:nvPr/>
        </p:nvSpPr>
        <p:spPr>
          <a:xfrm>
            <a:off x="918944" y="5671209"/>
            <a:ext cx="1354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Original</a:t>
            </a:r>
          </a:p>
        </p:txBody>
      </p:sp>
    </p:spTree>
    <p:extLst>
      <p:ext uri="{BB962C8B-B14F-4D97-AF65-F5344CB8AC3E}">
        <p14:creationId xmlns="" xmlns:p14="http://schemas.microsoft.com/office/powerpoint/2010/main" val="30320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8180BD-DF9C-464A-B491-C0B5F8F08479}"/>
              </a:ext>
            </a:extLst>
          </p:cNvPr>
          <p:cNvSpPr txBox="1"/>
          <p:nvPr/>
        </p:nvSpPr>
        <p:spPr>
          <a:xfrm>
            <a:off x="-210230" y="39849"/>
            <a:ext cx="3114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/>
              <a:t>Observation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039DC8-CA36-4D49-813D-22B1714BA317}"/>
              </a:ext>
            </a:extLst>
          </p:cNvPr>
          <p:cNvSpPr txBox="1"/>
          <p:nvPr/>
        </p:nvSpPr>
        <p:spPr>
          <a:xfrm>
            <a:off x="2986534" y="236175"/>
            <a:ext cx="1844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DenseNet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235584-D986-420F-BB24-FBE06A0BCF8A}"/>
              </a:ext>
            </a:extLst>
          </p:cNvPr>
          <p:cNvSpPr txBox="1"/>
          <p:nvPr/>
        </p:nvSpPr>
        <p:spPr>
          <a:xfrm>
            <a:off x="918944" y="995041"/>
            <a:ext cx="127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Lens Flare &amp; Gaussian Blur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67B46E-02AA-4A67-B2D7-5A18E31068F4}"/>
              </a:ext>
            </a:extLst>
          </p:cNvPr>
          <p:cNvSpPr txBox="1"/>
          <p:nvPr/>
        </p:nvSpPr>
        <p:spPr>
          <a:xfrm>
            <a:off x="5821853" y="236175"/>
            <a:ext cx="1844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4A85B8-36B6-45BC-80BE-9E5AEF4C6167}"/>
              </a:ext>
            </a:extLst>
          </p:cNvPr>
          <p:cNvSpPr txBox="1"/>
          <p:nvPr/>
        </p:nvSpPr>
        <p:spPr>
          <a:xfrm>
            <a:off x="918944" y="2348777"/>
            <a:ext cx="1398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Lens Flare &amp; Tinted Images</a:t>
            </a:r>
          </a:p>
          <a:p>
            <a:endParaRPr 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4AB402-351C-44E2-ADEA-7E70FC6B99BC}"/>
              </a:ext>
            </a:extLst>
          </p:cNvPr>
          <p:cNvSpPr txBox="1"/>
          <p:nvPr/>
        </p:nvSpPr>
        <p:spPr>
          <a:xfrm>
            <a:off x="874091" y="4166309"/>
            <a:ext cx="1398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Tinted Images &amp; Gaussian Blur</a:t>
            </a:r>
          </a:p>
          <a:p>
            <a:endParaRPr lang="en-US" sz="1400" b="1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03BF8D9-2255-41B6-AD91-C73E22D6A7BB}"/>
              </a:ext>
            </a:extLst>
          </p:cNvPr>
          <p:cNvSpPr txBox="1"/>
          <p:nvPr/>
        </p:nvSpPr>
        <p:spPr>
          <a:xfrm>
            <a:off x="918944" y="5671209"/>
            <a:ext cx="1354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All</a:t>
            </a:r>
          </a:p>
        </p:txBody>
      </p:sp>
      <p:pic>
        <p:nvPicPr>
          <p:cNvPr id="3074" name="Picture 2" descr="Polygon&#10;&#10;Description automatically generated with medium confidence">
            <a:extLst>
              <a:ext uri="{FF2B5EF4-FFF2-40B4-BE49-F238E27FC236}">
                <a16:creationId xmlns="" xmlns:a16="http://schemas.microsoft.com/office/drawing/2014/main" id="{EEB5190C-268A-4ECA-8BC4-58DC8FC2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9" y="520184"/>
            <a:ext cx="2046054" cy="143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t, line chart&#10;&#10;Description automatically generated">
            <a:extLst>
              <a:ext uri="{FF2B5EF4-FFF2-40B4-BE49-F238E27FC236}">
                <a16:creationId xmlns="" xmlns:a16="http://schemas.microsoft.com/office/drawing/2014/main" id="{25DAC035-E68C-4F38-8D7A-9A239BF5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6" y="587391"/>
            <a:ext cx="2097273" cy="1467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7E3BDC5D-295B-434E-89D3-A045C96E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70" y="2092485"/>
            <a:ext cx="2097273" cy="1467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hart, line chart&#10;&#10;Description automatically generated">
            <a:extLst>
              <a:ext uri="{FF2B5EF4-FFF2-40B4-BE49-F238E27FC236}">
                <a16:creationId xmlns="" xmlns:a16="http://schemas.microsoft.com/office/drawing/2014/main" id="{4FB09713-08DF-454F-A90B-7065F83D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59" y="2085096"/>
            <a:ext cx="2046054" cy="143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art, line chart&#10;&#10;Description automatically generated">
            <a:extLst>
              <a:ext uri="{FF2B5EF4-FFF2-40B4-BE49-F238E27FC236}">
                <a16:creationId xmlns="" xmlns:a16="http://schemas.microsoft.com/office/drawing/2014/main" id="{64642907-7DBC-4C7F-A2A0-894F8A2A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9" y="3693817"/>
            <a:ext cx="2145877" cy="150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hart, line chart&#10;&#10;Description automatically generated">
            <a:extLst>
              <a:ext uri="{FF2B5EF4-FFF2-40B4-BE49-F238E27FC236}">
                <a16:creationId xmlns="" xmlns:a16="http://schemas.microsoft.com/office/drawing/2014/main" id="{D5FAAB5C-DC34-4162-B23C-E7413D05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0" y="3618181"/>
            <a:ext cx="2097273" cy="1467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hart, line chart&#10;&#10;Description automatically generated">
            <a:extLst>
              <a:ext uri="{FF2B5EF4-FFF2-40B4-BE49-F238E27FC236}">
                <a16:creationId xmlns="" xmlns:a16="http://schemas.microsoft.com/office/drawing/2014/main" id="{D5A5094F-F5BE-47BE-AA3F-764E2FF9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9" y="5228217"/>
            <a:ext cx="2145877" cy="150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hart, line chart&#10;&#10;Description automatically generated">
            <a:extLst>
              <a:ext uri="{FF2B5EF4-FFF2-40B4-BE49-F238E27FC236}">
                <a16:creationId xmlns="" xmlns:a16="http://schemas.microsoft.com/office/drawing/2014/main" id="{C6AFF507-D670-43BE-8086-2CB2FC9A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59" y="5195355"/>
            <a:ext cx="2107142" cy="1474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39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FC838-D99F-46CA-9E58-915FBC58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F7A83D-02D6-4F48-8CB4-49F051E8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60" y="1600200"/>
            <a:ext cx="8008706" cy="209849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9600" dirty="0">
                <a:cs typeface="Calibri"/>
              </a:rPr>
              <a:t>CNN model- Higher Accuracy on Augmented </a:t>
            </a:r>
            <a:r>
              <a:rPr lang="en-US" sz="9600" dirty="0" smtClean="0">
                <a:cs typeface="Calibri"/>
              </a:rPr>
              <a:t>Datasets</a:t>
            </a:r>
          </a:p>
          <a:p>
            <a:endParaRPr lang="en-US" sz="9600" dirty="0"/>
          </a:p>
          <a:p>
            <a:r>
              <a:rPr lang="en-US" sz="9600" dirty="0" err="1">
                <a:cs typeface="Calibri"/>
              </a:rPr>
              <a:t>DenseNET</a:t>
            </a:r>
            <a:r>
              <a:rPr lang="en-US" sz="9600" dirty="0">
                <a:cs typeface="Calibri"/>
              </a:rPr>
              <a:t> model- Higher Accuracy on Original </a:t>
            </a:r>
            <a:r>
              <a:rPr lang="en-US" sz="9600" dirty="0" smtClean="0">
                <a:cs typeface="Calibri"/>
              </a:rPr>
              <a:t>Dataset</a:t>
            </a:r>
          </a:p>
          <a:p>
            <a:endParaRPr lang="en-US" sz="9600" dirty="0">
              <a:cs typeface="Calibri"/>
            </a:endParaRPr>
          </a:p>
          <a:p>
            <a:r>
              <a:rPr lang="en-US" sz="9600" dirty="0" err="1">
                <a:cs typeface="Calibri"/>
              </a:rPr>
              <a:t>DenseNET</a:t>
            </a:r>
            <a:r>
              <a:rPr lang="en-US" sz="9600" dirty="0">
                <a:cs typeface="Calibri"/>
              </a:rPr>
              <a:t> model- </a:t>
            </a:r>
            <a:r>
              <a:rPr lang="en-US" sz="9600" dirty="0" err="1" smtClean="0">
                <a:cs typeface="Calibri"/>
              </a:rPr>
              <a:t>Overfitting</a:t>
            </a:r>
            <a:endParaRPr lang="en-US" sz="9600" dirty="0" smtClean="0">
              <a:cs typeface="Calibri"/>
            </a:endParaRPr>
          </a:p>
          <a:p>
            <a:endParaRPr lang="en-US" sz="9600" dirty="0" smtClean="0">
              <a:cs typeface="Calibri"/>
            </a:endParaRPr>
          </a:p>
          <a:p>
            <a:r>
              <a:rPr lang="en-US" sz="9600" dirty="0" smtClean="0"/>
              <a:t>This </a:t>
            </a:r>
            <a:r>
              <a:rPr lang="en-US" sz="9600" dirty="0" smtClean="0"/>
              <a:t>research offered an alternative COVID-19 screening method based on identifying specific features in chest X-Ray </a:t>
            </a:r>
            <a:r>
              <a:rPr lang="en-US" sz="9600" dirty="0" smtClean="0"/>
              <a:t>pictures.</a:t>
            </a:r>
          </a:p>
          <a:p>
            <a:endParaRPr lang="en-US" sz="9600" dirty="0" smtClean="0"/>
          </a:p>
          <a:p>
            <a:r>
              <a:rPr lang="en-US" sz="9600" dirty="0" smtClean="0"/>
              <a:t>If </a:t>
            </a:r>
            <a:r>
              <a:rPr lang="en-US" sz="9600" dirty="0" smtClean="0"/>
              <a:t>successful, it will provide medical practitioners with assistive intelligence to help them deal with the severity of the pandemic.</a:t>
            </a:r>
            <a:endParaRPr lang="en-US" sz="96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030" y="2693327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latin typeface="Impact"/>
                <a:cs typeface="Impact"/>
              </a:rPr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030" y="3469368"/>
            <a:ext cx="5486400" cy="804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Any Questions?</a:t>
            </a:r>
            <a:endParaRPr lang="en-US" sz="160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85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46F808-6C83-44E0-B295-CB26B807A442}"/>
              </a:ext>
            </a:extLst>
          </p:cNvPr>
          <p:cNvSpPr txBox="1"/>
          <p:nvPr/>
        </p:nvSpPr>
        <p:spPr>
          <a:xfrm>
            <a:off x="75520" y="792717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INTRODUCTION</a:t>
            </a:r>
            <a:endParaRPr lang="en-US" sz="2800" b="1" u="sng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B14CC594-17D3-40A4-9FB1-67F577F39C3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20936413"/>
              </p:ext>
            </p:extLst>
          </p:nvPr>
        </p:nvGraphicFramePr>
        <p:xfrm>
          <a:off x="853169" y="1397000"/>
          <a:ext cx="77111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1A3922-D8F7-4B52-818F-EB9C5630FB4F}"/>
              </a:ext>
            </a:extLst>
          </p:cNvPr>
          <p:cNvSpPr txBox="1"/>
          <p:nvPr/>
        </p:nvSpPr>
        <p:spPr>
          <a:xfrm>
            <a:off x="1081769" y="3259693"/>
            <a:ext cx="5998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Pneumonia</a:t>
            </a:r>
          </a:p>
        </p:txBody>
      </p:sp>
    </p:spTree>
    <p:extLst>
      <p:ext uri="{BB962C8B-B14F-4D97-AF65-F5344CB8AC3E}">
        <p14:creationId xmlns="" xmlns:p14="http://schemas.microsoft.com/office/powerpoint/2010/main" val="8248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28" y="5825098"/>
            <a:ext cx="1561672" cy="507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46F808-6C83-44E0-B295-CB26B807A442}"/>
              </a:ext>
            </a:extLst>
          </p:cNvPr>
          <p:cNvSpPr txBox="1"/>
          <p:nvPr/>
        </p:nvSpPr>
        <p:spPr>
          <a:xfrm>
            <a:off x="75520" y="792717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/>
              <a:t>Datasets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4195130E-6B48-4036-A2DA-979EA4035FC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60237926"/>
              </p:ext>
            </p:extLst>
          </p:nvPr>
        </p:nvGraphicFramePr>
        <p:xfrm>
          <a:off x="331046" y="1315937"/>
          <a:ext cx="7908044" cy="434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BB4EE4-3E3B-48CB-9891-2AAF84A820F1}"/>
              </a:ext>
            </a:extLst>
          </p:cNvPr>
          <p:cNvSpPr txBox="1"/>
          <p:nvPr/>
        </p:nvSpPr>
        <p:spPr>
          <a:xfrm>
            <a:off x="984287" y="2840647"/>
            <a:ext cx="137794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Normal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COVID-19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Pneumonia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Tuberculosis</a:t>
            </a:r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A8F41C-9BBC-4E2B-858F-FC80010D4467}"/>
              </a:ext>
            </a:extLst>
          </p:cNvPr>
          <p:cNvSpPr txBox="1"/>
          <p:nvPr/>
        </p:nvSpPr>
        <p:spPr>
          <a:xfrm>
            <a:off x="3393399" y="3010816"/>
            <a:ext cx="1468672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Gaussian Blur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Tinted 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Lens Flare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36A394D2-F6E2-4AE0-9841-B9A2E718D994}"/>
              </a:ext>
            </a:extLst>
          </p:cNvPr>
          <p:cNvSpPr/>
          <p:nvPr/>
        </p:nvSpPr>
        <p:spPr>
          <a:xfrm>
            <a:off x="2767415" y="3325164"/>
            <a:ext cx="502839" cy="3170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AA50F00A-4A36-4BAB-B1E3-F01166536CA6}"/>
              </a:ext>
            </a:extLst>
          </p:cNvPr>
          <p:cNvSpPr/>
          <p:nvPr/>
        </p:nvSpPr>
        <p:spPr>
          <a:xfrm>
            <a:off x="5123707" y="3280039"/>
            <a:ext cx="502839" cy="3170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CDADDB9-50F9-43BB-8F37-79057E6C29AB}"/>
              </a:ext>
            </a:extLst>
          </p:cNvPr>
          <p:cNvSpPr txBox="1"/>
          <p:nvPr/>
        </p:nvSpPr>
        <p:spPr>
          <a:xfrm>
            <a:off x="5609135" y="2537960"/>
            <a:ext cx="2071336" cy="21698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Original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Gaussian Blur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Tinted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Lens Flare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Gaussian Blur/Tinted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Gaussian/ Lens Flare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Tinted/ Lens Flare 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All augmented Images </a:t>
            </a:r>
            <a:endParaRPr lang="en-US" sz="135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>
              <a:cs typeface="Calibri"/>
            </a:endParaRPr>
          </a:p>
          <a:p>
            <a:endParaRPr lang="en-US" sz="135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8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Discussion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Used Photo Editing Software (GIMP</a:t>
            </a:r>
            <a:r>
              <a:rPr lang="en-IN" sz="2800" dirty="0" smtClean="0"/>
              <a:t>)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US" sz="2800" dirty="0" smtClean="0"/>
              <a:t>X-ray </a:t>
            </a:r>
            <a:r>
              <a:rPr lang="en-US" sz="2800" dirty="0" smtClean="0"/>
              <a:t>scans were down sampled and downsized to 128x128x3 pixel dimensions to improve model generalization and processing </a:t>
            </a:r>
            <a:r>
              <a:rPr lang="en-US" sz="2800" dirty="0" smtClean="0"/>
              <a:t>speed.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Created 7 different categories of </a:t>
            </a:r>
            <a:r>
              <a:rPr lang="en-IN" sz="2800" dirty="0" smtClean="0"/>
              <a:t>images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err="1" smtClean="0"/>
              <a:t>ReLU</a:t>
            </a:r>
            <a:r>
              <a:rPr lang="en-IN" sz="2800" dirty="0" smtClean="0"/>
              <a:t> Activation function was used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err="1" smtClean="0"/>
              <a:t>Softmax</a:t>
            </a:r>
            <a:r>
              <a:rPr lang="en-IN" sz="2800" dirty="0" smtClean="0"/>
              <a:t> Activation function was used</a:t>
            </a:r>
            <a:endParaRPr lang="en-IN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Discussion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Used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3300" y="1939036"/>
          <a:ext cx="4754880" cy="454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766"/>
                <a:gridCol w="2383114"/>
              </a:tblGrid>
              <a:tr h="372589">
                <a:tc>
                  <a:txBody>
                    <a:bodyPr/>
                    <a:lstStyle/>
                    <a:p>
                      <a:r>
                        <a:rPr lang="en-IN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  <a:tr h="372589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Gaussian 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72589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Tinted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173</a:t>
                      </a:r>
                      <a:endParaRPr lang="en-US" dirty="0"/>
                    </a:p>
                  </a:txBody>
                  <a:tcPr/>
                </a:tc>
              </a:tr>
              <a:tr h="372589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Lens Flare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30939">
                <a:tc>
                  <a:txBody>
                    <a:bodyPr/>
                    <a:lstStyle/>
                    <a:p>
                      <a:pPr indent="-635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cs typeface="Mangal"/>
                        </a:rPr>
                        <a:t>Lens Flare and Gaussian Blur</a:t>
                      </a:r>
                      <a:endParaRPr lang="en-IN" sz="18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213</a:t>
                      </a:r>
                      <a:endParaRPr lang="en-US" dirty="0"/>
                    </a:p>
                  </a:txBody>
                  <a:tcPr/>
                </a:tc>
              </a:tr>
              <a:tr h="530939">
                <a:tc>
                  <a:txBody>
                    <a:bodyPr/>
                    <a:lstStyle/>
                    <a:p>
                      <a:pPr indent="-635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cs typeface="Mangal"/>
                        </a:rPr>
                        <a:t>Lens Flare and Tinted Images</a:t>
                      </a:r>
                      <a:endParaRPr lang="en-IN" sz="18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272</a:t>
                      </a:r>
                      <a:endParaRPr lang="en-US" dirty="0"/>
                    </a:p>
                  </a:txBody>
                  <a:tcPr/>
                </a:tc>
              </a:tr>
              <a:tr h="931472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Tinted Images and Gaussian 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287</a:t>
                      </a:r>
                      <a:endParaRPr lang="en-US" dirty="0"/>
                    </a:p>
                  </a:txBody>
                  <a:tcPr/>
                </a:tc>
              </a:tr>
              <a:tr h="530939">
                <a:tc>
                  <a:txBody>
                    <a:bodyPr/>
                    <a:lstStyle/>
                    <a:p>
                      <a:pPr indent="-635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cs typeface="Mangal"/>
                        </a:rPr>
                        <a:t>All Changed Images</a:t>
                      </a:r>
                      <a:endParaRPr lang="en-IN" sz="18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389</a:t>
                      </a:r>
                      <a:endParaRPr lang="en-US" dirty="0"/>
                    </a:p>
                  </a:txBody>
                  <a:tcPr/>
                </a:tc>
              </a:tr>
              <a:tr h="530939">
                <a:tc>
                  <a:txBody>
                    <a:bodyPr/>
                    <a:lstStyle/>
                    <a:p>
                      <a:pPr indent="-635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Original Dataset</a:t>
                      </a:r>
                      <a:endParaRPr lang="en-IN" sz="1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Images after </a:t>
            </a:r>
            <a:r>
              <a:rPr lang="en-IN" sz="3600" b="1" dirty="0" err="1" smtClean="0"/>
              <a:t>Preprocessing</a:t>
            </a:r>
            <a:endParaRPr lang="en-US" sz="36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     Original X-Rays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 bwMode="auto">
          <a:xfrm>
            <a:off x="411480" y="2750801"/>
            <a:ext cx="4040188" cy="28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All changes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614545" y="2857501"/>
            <a:ext cx="4041775" cy="179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         Gaussian Blur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                 Tinted Blur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622165" y="2777895"/>
            <a:ext cx="4041775" cy="166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" y="2772294"/>
            <a:ext cx="4040188" cy="167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Lensflare</a:t>
            </a:r>
            <a:r>
              <a:rPr lang="en-IN" dirty="0" smtClean="0"/>
              <a:t> Blur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 smtClean="0"/>
              <a:t>Lensflare</a:t>
            </a:r>
            <a:r>
              <a:rPr lang="en-IN" dirty="0" smtClean="0"/>
              <a:t> and Gaussian Blur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" y="2639006"/>
            <a:ext cx="4040188" cy="168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576445" y="2591318"/>
            <a:ext cx="4041775" cy="177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Lensflare</a:t>
            </a:r>
            <a:r>
              <a:rPr lang="en-IN" dirty="0" smtClean="0"/>
              <a:t> and Tinted Blur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Tinted and Gaussian Blur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" y="2543694"/>
            <a:ext cx="4040188" cy="167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66945" y="2556915"/>
            <a:ext cx="4041775" cy="166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51E6686F7A64EBB756A07BC6E3025" ma:contentTypeVersion="9" ma:contentTypeDescription="Create a new document." ma:contentTypeScope="" ma:versionID="0b222ffab69d6ffa804a0b45fed7b690">
  <xsd:schema xmlns:xsd="http://www.w3.org/2001/XMLSchema" xmlns:xs="http://www.w3.org/2001/XMLSchema" xmlns:p="http://schemas.microsoft.com/office/2006/metadata/properties" xmlns:ns2="ac31dc21-94a9-41fd-8a2c-e086e4686fc9" targetNamespace="http://schemas.microsoft.com/office/2006/metadata/properties" ma:root="true" ma:fieldsID="cd5dfad16ba346a36faf6baefafda87e" ns2:_="">
    <xsd:import namespace="ac31dc21-94a9-41fd-8a2c-e086e4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1dc21-94a9-41fd-8a2c-e086e4686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16582-9211-4966-A7D6-36B7B03144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E0B0A7-E7C6-409A-B76D-9636072F8D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312F72-DCB6-48CC-B8E8-19BA21CEC2BA}">
  <ds:schemaRefs>
    <ds:schemaRef ds:uri="ac31dc21-94a9-41fd-8a2c-e086e4686f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340</Words>
  <Application>Microsoft Office PowerPoint</Application>
  <PresentationFormat>On-screen Show (4:3)</PresentationFormat>
  <Paragraphs>179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MECE 6397 – MACHINE LEARNING  CHANGES IN TESTING DATA AND THEIR IMPLICATIONS ON THE CLASSIFICATION MODEL ROBUSTNESS</vt:lpstr>
      <vt:lpstr>Slide 2</vt:lpstr>
      <vt:lpstr>Slide 3</vt:lpstr>
      <vt:lpstr>Discussion</vt:lpstr>
      <vt:lpstr>Discussion</vt:lpstr>
      <vt:lpstr>Images after Preprocessing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Default</dc:creator>
  <cp:lastModifiedBy>Lenovo</cp:lastModifiedBy>
  <cp:revision>33</cp:revision>
  <dcterms:created xsi:type="dcterms:W3CDTF">2014-03-25T18:01:38Z</dcterms:created>
  <dcterms:modified xsi:type="dcterms:W3CDTF">2021-12-15T16:31:53Z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0x0101005C651E6686F7A64EBB756A07BC6E3025</vt:lpwstr>
  </property>
</Properties>
</file>