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2803-6E9D-FB2C-9DC5-EC3FCC36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321B-89F8-E7F4-6CDA-FB50C2B5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31CB-2286-DA64-56DF-3AEDE9A5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31CE-C185-7560-09B8-E21E915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7A98-6ED6-A6C0-3DB4-6F584DBF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7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43C0-C3D2-28C0-EE80-847C57EF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8D781-32C1-49F8-6064-7153FBC6D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28BA-6792-6398-C777-9E9C676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EF62-3F2B-C1FE-C256-E4FC4468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87C2-7345-43E2-EC88-C1020B0C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7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50E66-9F6B-2F06-B62A-996F59414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E438-C233-9BF7-B932-C19B6BF70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CDFE-3003-85D2-15FF-F7833C5E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EA6A-59AC-DF1D-5F3A-A7C96DA2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5128-CB46-1096-6A10-EE8BDB80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4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C60B-02E5-F6AE-4D52-2A3C95F8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D130-96B6-CDFE-6CDE-62739D97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C3BB-500B-1D0F-DFCA-FD8F734A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DAF7-1CE2-5D13-B970-CA77469C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B65E-8604-F5EE-DEC6-1285CF44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5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931D-1DEB-C32B-4CB2-0AC39F34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49E0B-6B51-5EDC-DA14-B14CB71B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C884-B92B-5B07-68FC-1A93B5C7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6EBC-FE92-C724-682D-23A699E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EABD-082F-C8F8-AEE9-FE6756BD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98D-F534-3F77-C085-E4FDD2AA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26DF-D21C-09BA-42B6-42EE03B0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41510-3B54-1216-164D-D633C5E5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87409-95A1-D367-BD51-E3DC912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1B46-3607-E76B-0C64-3F1C5B57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CBF5-29F2-A3A5-5B13-AAAC388B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0A17-A514-DB3D-973D-92EA5982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06F3-D502-F8F9-6A6F-2EBB2239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10B04-4DCC-A77E-92F2-E70EBF90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9D766-9A01-297D-BFBC-0632F1886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49C47-6BF9-36A0-75C9-8B1F8679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62924-E856-2507-370C-7AE7C055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A43B-0F1F-909F-14AF-28FF9002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645BA-8871-B9AE-7C51-DD298B24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89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D2E5-9919-4D77-2134-E150C08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6B15-9B57-FC7D-F635-922ECC73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12431-2738-0734-6389-84B19EF4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96289-A413-5598-7CC9-343E3C07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9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E0C29-9D4F-FF5F-AF19-48ACCBF9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9348B-2ADF-727E-B5DD-BD397CDF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7DAE4-D16F-48EC-1D07-5A5AA51C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6082-0ACF-D383-22C0-C920A64E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04E7-DCDC-6ECE-A69E-81862107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B0DC3-C7C6-3C5C-56F3-A7E191A8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4E20-B938-2433-B823-9B0AFB4A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BEA3E-732B-9175-9942-198EDB1B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9644-F300-EC19-C3FE-31C8DC1F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7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EF8F-EF7F-698B-EC8A-BEE06CD7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6D599-54E0-828A-D5E2-7A03AA98F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7E717-CB0E-9806-FC13-2D772677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5073-568F-AAD7-174B-BCCD83AF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938A3-C1A9-6473-BF22-12964704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9998-DD3F-E00F-76C5-91AF593A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F4C8F-4E51-0CC4-AF73-A24A16D4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893C-6D37-4EA5-F93E-D493BCAF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9CA9-CBFB-6762-2FD8-7C24393D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F3F06-BD29-41E6-BD93-F6F7787EE0B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428B-2108-B7D9-5987-223932098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A5E5-9BC5-8727-4ABD-20F2511B2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F7F8B-F263-4BC1-9537-286979FE9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72E2E-5CAB-0F61-111B-64FC8D176BE3}"/>
              </a:ext>
            </a:extLst>
          </p:cNvPr>
          <p:cNvSpPr txBox="1"/>
          <p:nvPr/>
        </p:nvSpPr>
        <p:spPr>
          <a:xfrm>
            <a:off x="658368" y="393192"/>
            <a:ext cx="103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use msg. payload in function and also multiple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1F98-C566-7688-F374-F6E9DEB70CE1}"/>
              </a:ext>
            </a:extLst>
          </p:cNvPr>
          <p:cNvSpPr txBox="1"/>
          <p:nvPr/>
        </p:nvSpPr>
        <p:spPr>
          <a:xfrm>
            <a:off x="1691640" y="1188720"/>
            <a:ext cx="64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https://www.youtube.com/watch?v=8XL3Zq1HjCo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5311-9146-126D-9AD4-CAB4A88BB8ED}"/>
              </a:ext>
            </a:extLst>
          </p:cNvPr>
          <p:cNvSpPr txBox="1"/>
          <p:nvPr/>
        </p:nvSpPr>
        <p:spPr>
          <a:xfrm>
            <a:off x="658368" y="2258568"/>
            <a:ext cx="737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red essential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34E2F-9F72-BAD6-8106-189FB821781A}"/>
              </a:ext>
            </a:extLst>
          </p:cNvPr>
          <p:cNvSpPr txBox="1"/>
          <p:nvPr/>
        </p:nvSpPr>
        <p:spPr>
          <a:xfrm>
            <a:off x="1755648" y="3118104"/>
            <a:ext cx="563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https://www.youtube.com/watch?v=_MaZnlqLkuA&amp;list=PLyNBB9VCLmo1hyO-4fIZ08gqFcXBkHy-6&amp;index=19</a:t>
            </a:r>
          </a:p>
        </p:txBody>
      </p:sp>
    </p:spTree>
    <p:extLst>
      <p:ext uri="{BB962C8B-B14F-4D97-AF65-F5344CB8AC3E}">
        <p14:creationId xmlns:p14="http://schemas.microsoft.com/office/powerpoint/2010/main" val="339762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49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1</cp:revision>
  <dcterms:created xsi:type="dcterms:W3CDTF">2024-02-07T04:27:42Z</dcterms:created>
  <dcterms:modified xsi:type="dcterms:W3CDTF">2024-02-08T12:28:40Z</dcterms:modified>
</cp:coreProperties>
</file>