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7696-90D1-DE3B-D9AE-02259A39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60FA6-ACD9-5B89-BB82-88DE96C1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241F-5F39-2F7F-1C51-2D97DCE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13FA-8723-2C58-573A-0A24A4AD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A1BC-DF18-6790-0C23-23CA167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7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5B6-6397-D39C-6430-02521A6B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74290-D5E0-9922-E1E6-F150B719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1579-5D03-1B0A-8594-1020A280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A12A-C763-7F01-B2EF-3977441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2178-0E81-E5CA-B010-58AEFAB1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1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BD6B0-DC95-59CE-8A8B-B6F3CBCA3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B5D0-118B-7760-F14A-50EDB7AC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0EAC-A8E7-586F-4276-03F0685A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9957-2C51-5FDB-B014-00ACB6FC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FAB7-BF21-56D7-4530-40CF9C45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7273-BAC0-3877-BBF9-D65CB6E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7432-EDD6-708C-89CB-68B8B858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E454-28E2-54C8-C3BE-CC5DCFFA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C1F6-F5B2-3254-D630-525598D0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6920-0018-1B93-87D5-ED9BC9CA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7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405-C7B2-BDEB-15CE-0FB0F4E3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ABAFA-802A-546C-631B-265DFFEA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9170-E9C6-55CC-CDE3-0BB96FC9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1103-377D-A535-C2FE-600123E4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A29-67BE-D06E-AE90-B29461F8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8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C8F5-2F2E-FE4E-3AFF-30930DC5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04D5-CE31-8D5F-CD75-1C0B5F8FD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AE405-5156-270C-3EBA-4BE854F5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A1CB-19EB-8955-A1B5-EB74631E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396B3-A240-7DC8-34AE-0BD04C50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98EB-D59C-BAFC-F4AB-BC5DBBB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07D0-FE2D-3B94-2E31-2B0CD502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5464-554E-EF9F-C00F-3D4229C5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2DA8-C30D-8D8E-CDD6-0C937DCB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C0197-28ED-83A4-3643-6A41C684E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7AF6E-4043-2F12-F0C2-F63938970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45BF-E0E3-AABB-40E1-80759C62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877A7-EAE7-F7A3-907D-455C5EC8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20090-07C5-0184-6158-AE7B7876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7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2868-93F8-9C3F-8ED7-6A20B839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58848-1058-6AF2-3FCE-5A96D9F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183DE-2BD3-EC1F-3281-0A2CEF48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0B00D-BCEF-3A02-7356-375B793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8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08D28-3B4A-A6BC-8B3C-DBCE07E0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9436-C29E-FA23-017E-A4CAF2A5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5D7A-52E1-8A3E-2C92-B5EBC292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5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545-38D3-797C-4285-99A096E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A3146-CAA9-883F-D7F4-1C712E5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753B5-A484-855E-F9BC-82B9F2F6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7762-7932-9114-2C29-BE52DBA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51F61-643A-5F10-A078-934E56B4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CA37-1E5B-30FA-E87D-6CA011E1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4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D1C5-AD99-CC6B-95B8-15FBEB77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A77A8-6B65-2B6C-5344-4DC13F45A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A3870-908C-CAF1-0DFF-2DB8E7C5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0432-A4CF-9F83-9A7B-4B5FCE4E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8FEF-DB9E-55FC-C149-B7620C3E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18-FE75-D6B5-87B7-F5A60F50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6E62-48B5-0D18-CF5D-71455662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4C16-2AFF-09BF-D085-A595B1D9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3577-12C4-BEAB-99C3-2CFCE9F4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CCD3-940A-43CC-B4A3-D8F5559FDB78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36CE-C559-F7B3-00F0-5F392364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EDAB-6846-98E2-DB8F-809C22514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BDA8-2C66-4BBA-B6F3-F4205FDC5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5BD62-365D-AFAD-914D-FF0389A8908E}"/>
              </a:ext>
            </a:extLst>
          </p:cNvPr>
          <p:cNvSpPr txBox="1"/>
          <p:nvPr/>
        </p:nvSpPr>
        <p:spPr>
          <a:xfrm>
            <a:off x="1316736" y="521208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Nodered</a:t>
            </a:r>
            <a:r>
              <a:rPr lang="en-GB" dirty="0"/>
              <a:t> example to convert </a:t>
            </a:r>
            <a:r>
              <a:rPr lang="en-GB" dirty="0" err="1"/>
              <a:t>json</a:t>
            </a:r>
            <a:r>
              <a:rPr lang="en-GB" dirty="0"/>
              <a:t> to xlsx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5CF2E-0715-7B03-D35C-220CCDA97542}"/>
              </a:ext>
            </a:extLst>
          </p:cNvPr>
          <p:cNvSpPr txBox="1"/>
          <p:nvPr/>
        </p:nvSpPr>
        <p:spPr>
          <a:xfrm>
            <a:off x="2999232" y="1115568"/>
            <a:ext cx="668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https://discourse.nodered.org/t/npm-xlsx-how-to-write-msg-payload-to-xls-file/83191/4</a:t>
            </a:r>
          </a:p>
        </p:txBody>
      </p:sp>
    </p:spTree>
    <p:extLst>
      <p:ext uri="{BB962C8B-B14F-4D97-AF65-F5344CB8AC3E}">
        <p14:creationId xmlns:p14="http://schemas.microsoft.com/office/powerpoint/2010/main" val="15967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Badshah</dc:creator>
  <cp:lastModifiedBy>Hussain Badshah</cp:lastModifiedBy>
  <cp:revision>1</cp:revision>
  <dcterms:created xsi:type="dcterms:W3CDTF">2024-02-03T05:06:33Z</dcterms:created>
  <dcterms:modified xsi:type="dcterms:W3CDTF">2024-02-03T10:27:50Z</dcterms:modified>
</cp:coreProperties>
</file>