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1C1804-A416-4591-A7CB-1DFE7DC3FEA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6DB67C3-61B5-4931-A761-EA3AEB369776}">
      <dgm:prSet/>
      <dgm:spPr/>
      <dgm:t>
        <a:bodyPr/>
        <a:lstStyle/>
        <a:p>
          <a:pPr>
            <a:defRPr cap="all"/>
          </a:pPr>
          <a:r>
            <a:rPr lang="en-GB"/>
            <a:t>Datasheet</a:t>
          </a:r>
          <a:endParaRPr lang="en-US"/>
        </a:p>
      </dgm:t>
    </dgm:pt>
    <dgm:pt modelId="{19919F31-F125-4690-A311-0A5D6BEF3265}" type="parTrans" cxnId="{C96B5DE0-B945-4EA8-867C-D4DB93D8B4D2}">
      <dgm:prSet/>
      <dgm:spPr/>
      <dgm:t>
        <a:bodyPr/>
        <a:lstStyle/>
        <a:p>
          <a:endParaRPr lang="en-US"/>
        </a:p>
      </dgm:t>
    </dgm:pt>
    <dgm:pt modelId="{D78FF922-1282-40EF-9D49-A0AB42B2E1F6}" type="sibTrans" cxnId="{C96B5DE0-B945-4EA8-867C-D4DB93D8B4D2}">
      <dgm:prSet/>
      <dgm:spPr/>
      <dgm:t>
        <a:bodyPr/>
        <a:lstStyle/>
        <a:p>
          <a:endParaRPr lang="en-US"/>
        </a:p>
      </dgm:t>
    </dgm:pt>
    <dgm:pt modelId="{B8B718E6-F6CC-4D78-9627-3D01017F2746}">
      <dgm:prSet/>
      <dgm:spPr/>
      <dgm:t>
        <a:bodyPr/>
        <a:lstStyle/>
        <a:p>
          <a:pPr>
            <a:defRPr cap="all"/>
          </a:pPr>
          <a:r>
            <a:rPr lang="en-GB"/>
            <a:t>Schematics</a:t>
          </a:r>
          <a:endParaRPr lang="en-US"/>
        </a:p>
      </dgm:t>
    </dgm:pt>
    <dgm:pt modelId="{BBC5CD45-05A0-4932-998F-D28AF228381D}" type="parTrans" cxnId="{2F8C21E1-F975-40A5-AD5F-44D61D25CC27}">
      <dgm:prSet/>
      <dgm:spPr/>
      <dgm:t>
        <a:bodyPr/>
        <a:lstStyle/>
        <a:p>
          <a:endParaRPr lang="en-US"/>
        </a:p>
      </dgm:t>
    </dgm:pt>
    <dgm:pt modelId="{7582BDAD-F312-4BBA-9CFD-94C809A247DC}" type="sibTrans" cxnId="{2F8C21E1-F975-40A5-AD5F-44D61D25CC27}">
      <dgm:prSet/>
      <dgm:spPr/>
      <dgm:t>
        <a:bodyPr/>
        <a:lstStyle/>
        <a:p>
          <a:endParaRPr lang="en-US"/>
        </a:p>
      </dgm:t>
    </dgm:pt>
    <dgm:pt modelId="{865CC005-E9B2-420F-B530-27F5DCF53C83}">
      <dgm:prSet/>
      <dgm:spPr/>
      <dgm:t>
        <a:bodyPr/>
        <a:lstStyle/>
        <a:p>
          <a:pPr>
            <a:defRPr cap="all"/>
          </a:pPr>
          <a:r>
            <a:rPr lang="en-GB"/>
            <a:t>Other reference materials</a:t>
          </a:r>
          <a:endParaRPr lang="en-US"/>
        </a:p>
      </dgm:t>
    </dgm:pt>
    <dgm:pt modelId="{9B8DF5D0-D83B-46A6-9E82-DA554DEF0701}" type="parTrans" cxnId="{2018DA94-2764-4D73-8898-E09A8E3C2BC7}">
      <dgm:prSet/>
      <dgm:spPr/>
      <dgm:t>
        <a:bodyPr/>
        <a:lstStyle/>
        <a:p>
          <a:endParaRPr lang="en-US"/>
        </a:p>
      </dgm:t>
    </dgm:pt>
    <dgm:pt modelId="{C3FB57FC-42EE-437D-A3FA-7DFC4F5D207C}" type="sibTrans" cxnId="{2018DA94-2764-4D73-8898-E09A8E3C2BC7}">
      <dgm:prSet/>
      <dgm:spPr/>
      <dgm:t>
        <a:bodyPr/>
        <a:lstStyle/>
        <a:p>
          <a:endParaRPr lang="en-US"/>
        </a:p>
      </dgm:t>
    </dgm:pt>
    <dgm:pt modelId="{A94A7E46-1070-4E25-9905-1523250F61AE}" type="pres">
      <dgm:prSet presAssocID="{AD1C1804-A416-4591-A7CB-1DFE7DC3FEA7}" presName="root" presStyleCnt="0">
        <dgm:presLayoutVars>
          <dgm:dir/>
          <dgm:resizeHandles val="exact"/>
        </dgm:presLayoutVars>
      </dgm:prSet>
      <dgm:spPr/>
    </dgm:pt>
    <dgm:pt modelId="{06D1F3F2-418B-4017-8F56-9FC4E54D362F}" type="pres">
      <dgm:prSet presAssocID="{D6DB67C3-61B5-4931-A761-EA3AEB369776}" presName="compNode" presStyleCnt="0"/>
      <dgm:spPr/>
    </dgm:pt>
    <dgm:pt modelId="{CD5DE54B-54B5-45FE-B6F4-232B1365227B}" type="pres">
      <dgm:prSet presAssocID="{D6DB67C3-61B5-4931-A761-EA3AEB369776}" presName="iconBgRect" presStyleLbl="bgShp" presStyleIdx="0" presStyleCnt="3"/>
      <dgm:spPr/>
    </dgm:pt>
    <dgm:pt modelId="{705202E9-AA88-4829-BC8C-4C1C1FC33D5E}" type="pres">
      <dgm:prSet presAssocID="{D6DB67C3-61B5-4931-A761-EA3AEB36977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51E37A-3B76-45CC-8555-DF8756DEC6BC}" type="pres">
      <dgm:prSet presAssocID="{D6DB67C3-61B5-4931-A761-EA3AEB369776}" presName="spaceRect" presStyleCnt="0"/>
      <dgm:spPr/>
    </dgm:pt>
    <dgm:pt modelId="{B2369EED-4E0B-4A7F-9299-91A5A2C74B87}" type="pres">
      <dgm:prSet presAssocID="{D6DB67C3-61B5-4931-A761-EA3AEB369776}" presName="textRect" presStyleLbl="revTx" presStyleIdx="0" presStyleCnt="3">
        <dgm:presLayoutVars>
          <dgm:chMax val="1"/>
          <dgm:chPref val="1"/>
        </dgm:presLayoutVars>
      </dgm:prSet>
      <dgm:spPr/>
    </dgm:pt>
    <dgm:pt modelId="{68B1618F-4404-460C-A603-2963C0153699}" type="pres">
      <dgm:prSet presAssocID="{D78FF922-1282-40EF-9D49-A0AB42B2E1F6}" presName="sibTrans" presStyleCnt="0"/>
      <dgm:spPr/>
    </dgm:pt>
    <dgm:pt modelId="{FC5AB5D3-20BF-44CB-9DC4-F3AD4414C2F4}" type="pres">
      <dgm:prSet presAssocID="{B8B718E6-F6CC-4D78-9627-3D01017F2746}" presName="compNode" presStyleCnt="0"/>
      <dgm:spPr/>
    </dgm:pt>
    <dgm:pt modelId="{605B031D-1CCB-4BFF-AF2E-F98734FEFB40}" type="pres">
      <dgm:prSet presAssocID="{B8B718E6-F6CC-4D78-9627-3D01017F2746}" presName="iconBgRect" presStyleLbl="bgShp" presStyleIdx="1" presStyleCnt="3"/>
      <dgm:spPr/>
    </dgm:pt>
    <dgm:pt modelId="{051D9AFE-EDF1-4D06-83C3-934B7F62B062}" type="pres">
      <dgm:prSet presAssocID="{B8B718E6-F6CC-4D78-9627-3D01017F274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4C9A44EA-B909-4247-A869-309E674CFCB9}" type="pres">
      <dgm:prSet presAssocID="{B8B718E6-F6CC-4D78-9627-3D01017F2746}" presName="spaceRect" presStyleCnt="0"/>
      <dgm:spPr/>
    </dgm:pt>
    <dgm:pt modelId="{D104DFCB-375A-41A3-A03E-43F719CB1A84}" type="pres">
      <dgm:prSet presAssocID="{B8B718E6-F6CC-4D78-9627-3D01017F2746}" presName="textRect" presStyleLbl="revTx" presStyleIdx="1" presStyleCnt="3">
        <dgm:presLayoutVars>
          <dgm:chMax val="1"/>
          <dgm:chPref val="1"/>
        </dgm:presLayoutVars>
      </dgm:prSet>
      <dgm:spPr/>
    </dgm:pt>
    <dgm:pt modelId="{62EF3CE0-79BE-4DC0-AC39-015E78D786B6}" type="pres">
      <dgm:prSet presAssocID="{7582BDAD-F312-4BBA-9CFD-94C809A247DC}" presName="sibTrans" presStyleCnt="0"/>
      <dgm:spPr/>
    </dgm:pt>
    <dgm:pt modelId="{4C39BBD3-3649-4B5A-BECA-FED629E845AE}" type="pres">
      <dgm:prSet presAssocID="{865CC005-E9B2-420F-B530-27F5DCF53C83}" presName="compNode" presStyleCnt="0"/>
      <dgm:spPr/>
    </dgm:pt>
    <dgm:pt modelId="{49B67B0B-8DFA-4B8F-B84A-473938852DDA}" type="pres">
      <dgm:prSet presAssocID="{865CC005-E9B2-420F-B530-27F5DCF53C83}" presName="iconBgRect" presStyleLbl="bgShp" presStyleIdx="2" presStyleCnt="3"/>
      <dgm:spPr/>
    </dgm:pt>
    <dgm:pt modelId="{51EF080A-F885-4CD7-816C-9972EDD5BA6A}" type="pres">
      <dgm:prSet presAssocID="{865CC005-E9B2-420F-B530-27F5DCF53C8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B32A4BF-CEF8-44A9-B13D-0978FFF0984D}" type="pres">
      <dgm:prSet presAssocID="{865CC005-E9B2-420F-B530-27F5DCF53C83}" presName="spaceRect" presStyleCnt="0"/>
      <dgm:spPr/>
    </dgm:pt>
    <dgm:pt modelId="{6FC72248-4C72-4DF0-9BCF-6EA8D70FF461}" type="pres">
      <dgm:prSet presAssocID="{865CC005-E9B2-420F-B530-27F5DCF53C8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B0E3209-1933-4B69-A7E6-06201F2B01A6}" type="presOf" srcId="{AD1C1804-A416-4591-A7CB-1DFE7DC3FEA7}" destId="{A94A7E46-1070-4E25-9905-1523250F61AE}" srcOrd="0" destOrd="0" presId="urn:microsoft.com/office/officeart/2018/5/layout/IconCircleLabelList"/>
    <dgm:cxn modelId="{B6F3C111-1FEE-458A-B726-FD4656C73231}" type="presOf" srcId="{B8B718E6-F6CC-4D78-9627-3D01017F2746}" destId="{D104DFCB-375A-41A3-A03E-43F719CB1A84}" srcOrd="0" destOrd="0" presId="urn:microsoft.com/office/officeart/2018/5/layout/IconCircleLabelList"/>
    <dgm:cxn modelId="{96EA6B25-CC3F-44CD-9AC6-D4577DC2E485}" type="presOf" srcId="{865CC005-E9B2-420F-B530-27F5DCF53C83}" destId="{6FC72248-4C72-4DF0-9BCF-6EA8D70FF461}" srcOrd="0" destOrd="0" presId="urn:microsoft.com/office/officeart/2018/5/layout/IconCircleLabelList"/>
    <dgm:cxn modelId="{A045C82F-28FE-422E-9DEA-E32C1ABED097}" type="presOf" srcId="{D6DB67C3-61B5-4931-A761-EA3AEB369776}" destId="{B2369EED-4E0B-4A7F-9299-91A5A2C74B87}" srcOrd="0" destOrd="0" presId="urn:microsoft.com/office/officeart/2018/5/layout/IconCircleLabelList"/>
    <dgm:cxn modelId="{2018DA94-2764-4D73-8898-E09A8E3C2BC7}" srcId="{AD1C1804-A416-4591-A7CB-1DFE7DC3FEA7}" destId="{865CC005-E9B2-420F-B530-27F5DCF53C83}" srcOrd="2" destOrd="0" parTransId="{9B8DF5D0-D83B-46A6-9E82-DA554DEF0701}" sibTransId="{C3FB57FC-42EE-437D-A3FA-7DFC4F5D207C}"/>
    <dgm:cxn modelId="{C96B5DE0-B945-4EA8-867C-D4DB93D8B4D2}" srcId="{AD1C1804-A416-4591-A7CB-1DFE7DC3FEA7}" destId="{D6DB67C3-61B5-4931-A761-EA3AEB369776}" srcOrd="0" destOrd="0" parTransId="{19919F31-F125-4690-A311-0A5D6BEF3265}" sibTransId="{D78FF922-1282-40EF-9D49-A0AB42B2E1F6}"/>
    <dgm:cxn modelId="{2F8C21E1-F975-40A5-AD5F-44D61D25CC27}" srcId="{AD1C1804-A416-4591-A7CB-1DFE7DC3FEA7}" destId="{B8B718E6-F6CC-4D78-9627-3D01017F2746}" srcOrd="1" destOrd="0" parTransId="{BBC5CD45-05A0-4932-998F-D28AF228381D}" sibTransId="{7582BDAD-F312-4BBA-9CFD-94C809A247DC}"/>
    <dgm:cxn modelId="{71F547BC-E417-4550-93DC-945D44250653}" type="presParOf" srcId="{A94A7E46-1070-4E25-9905-1523250F61AE}" destId="{06D1F3F2-418B-4017-8F56-9FC4E54D362F}" srcOrd="0" destOrd="0" presId="urn:microsoft.com/office/officeart/2018/5/layout/IconCircleLabelList"/>
    <dgm:cxn modelId="{3C7EAF97-FE96-4B56-8582-73BAD7E2F2E9}" type="presParOf" srcId="{06D1F3F2-418B-4017-8F56-9FC4E54D362F}" destId="{CD5DE54B-54B5-45FE-B6F4-232B1365227B}" srcOrd="0" destOrd="0" presId="urn:microsoft.com/office/officeart/2018/5/layout/IconCircleLabelList"/>
    <dgm:cxn modelId="{57E5AB9A-2D1D-4A90-A4B1-D5755C73EABB}" type="presParOf" srcId="{06D1F3F2-418B-4017-8F56-9FC4E54D362F}" destId="{705202E9-AA88-4829-BC8C-4C1C1FC33D5E}" srcOrd="1" destOrd="0" presId="urn:microsoft.com/office/officeart/2018/5/layout/IconCircleLabelList"/>
    <dgm:cxn modelId="{9FD4FE0D-E75C-498C-A00F-55ADAE1D5B68}" type="presParOf" srcId="{06D1F3F2-418B-4017-8F56-9FC4E54D362F}" destId="{D551E37A-3B76-45CC-8555-DF8756DEC6BC}" srcOrd="2" destOrd="0" presId="urn:microsoft.com/office/officeart/2018/5/layout/IconCircleLabelList"/>
    <dgm:cxn modelId="{41E47900-D7B9-4A60-AF29-EA7E85166483}" type="presParOf" srcId="{06D1F3F2-418B-4017-8F56-9FC4E54D362F}" destId="{B2369EED-4E0B-4A7F-9299-91A5A2C74B87}" srcOrd="3" destOrd="0" presId="urn:microsoft.com/office/officeart/2018/5/layout/IconCircleLabelList"/>
    <dgm:cxn modelId="{D918DBD6-9D0B-4C24-A407-7813DB7B7AB9}" type="presParOf" srcId="{A94A7E46-1070-4E25-9905-1523250F61AE}" destId="{68B1618F-4404-460C-A603-2963C0153699}" srcOrd="1" destOrd="0" presId="urn:microsoft.com/office/officeart/2018/5/layout/IconCircleLabelList"/>
    <dgm:cxn modelId="{15C18F4E-83E3-4910-A316-AFE861D376C1}" type="presParOf" srcId="{A94A7E46-1070-4E25-9905-1523250F61AE}" destId="{FC5AB5D3-20BF-44CB-9DC4-F3AD4414C2F4}" srcOrd="2" destOrd="0" presId="urn:microsoft.com/office/officeart/2018/5/layout/IconCircleLabelList"/>
    <dgm:cxn modelId="{A4A4ADAD-F2DB-4A7B-997C-A5446D2505D9}" type="presParOf" srcId="{FC5AB5D3-20BF-44CB-9DC4-F3AD4414C2F4}" destId="{605B031D-1CCB-4BFF-AF2E-F98734FEFB40}" srcOrd="0" destOrd="0" presId="urn:microsoft.com/office/officeart/2018/5/layout/IconCircleLabelList"/>
    <dgm:cxn modelId="{7479AB16-132E-4C65-82BA-E65D4EDC0CBA}" type="presParOf" srcId="{FC5AB5D3-20BF-44CB-9DC4-F3AD4414C2F4}" destId="{051D9AFE-EDF1-4D06-83C3-934B7F62B062}" srcOrd="1" destOrd="0" presId="urn:microsoft.com/office/officeart/2018/5/layout/IconCircleLabelList"/>
    <dgm:cxn modelId="{9CC5A09D-605C-4E32-9B9D-746362505894}" type="presParOf" srcId="{FC5AB5D3-20BF-44CB-9DC4-F3AD4414C2F4}" destId="{4C9A44EA-B909-4247-A869-309E674CFCB9}" srcOrd="2" destOrd="0" presId="urn:microsoft.com/office/officeart/2018/5/layout/IconCircleLabelList"/>
    <dgm:cxn modelId="{F3085E0D-15A0-4A40-BFE0-D8A1FAF4E6E0}" type="presParOf" srcId="{FC5AB5D3-20BF-44CB-9DC4-F3AD4414C2F4}" destId="{D104DFCB-375A-41A3-A03E-43F719CB1A84}" srcOrd="3" destOrd="0" presId="urn:microsoft.com/office/officeart/2018/5/layout/IconCircleLabelList"/>
    <dgm:cxn modelId="{A8505C8A-ABE4-429F-96AD-4216E51D7E0D}" type="presParOf" srcId="{A94A7E46-1070-4E25-9905-1523250F61AE}" destId="{62EF3CE0-79BE-4DC0-AC39-015E78D786B6}" srcOrd="3" destOrd="0" presId="urn:microsoft.com/office/officeart/2018/5/layout/IconCircleLabelList"/>
    <dgm:cxn modelId="{A17927EA-FDEF-45F1-9E1B-F46AA8A98237}" type="presParOf" srcId="{A94A7E46-1070-4E25-9905-1523250F61AE}" destId="{4C39BBD3-3649-4B5A-BECA-FED629E845AE}" srcOrd="4" destOrd="0" presId="urn:microsoft.com/office/officeart/2018/5/layout/IconCircleLabelList"/>
    <dgm:cxn modelId="{DA026C1D-D545-4C6E-9D2A-83703A067005}" type="presParOf" srcId="{4C39BBD3-3649-4B5A-BECA-FED629E845AE}" destId="{49B67B0B-8DFA-4B8F-B84A-473938852DDA}" srcOrd="0" destOrd="0" presId="urn:microsoft.com/office/officeart/2018/5/layout/IconCircleLabelList"/>
    <dgm:cxn modelId="{14E82654-2717-49D4-8A9D-3C74194BCB09}" type="presParOf" srcId="{4C39BBD3-3649-4B5A-BECA-FED629E845AE}" destId="{51EF080A-F885-4CD7-816C-9972EDD5BA6A}" srcOrd="1" destOrd="0" presId="urn:microsoft.com/office/officeart/2018/5/layout/IconCircleLabelList"/>
    <dgm:cxn modelId="{2DF09300-29C2-4077-B522-0B8BDD454BBE}" type="presParOf" srcId="{4C39BBD3-3649-4B5A-BECA-FED629E845AE}" destId="{5B32A4BF-CEF8-44A9-B13D-0978FFF0984D}" srcOrd="2" destOrd="0" presId="urn:microsoft.com/office/officeart/2018/5/layout/IconCircleLabelList"/>
    <dgm:cxn modelId="{E955AF31-C2F4-4EF5-8BDB-DDED94592E87}" type="presParOf" srcId="{4C39BBD3-3649-4B5A-BECA-FED629E845AE}" destId="{6FC72248-4C72-4DF0-9BCF-6EA8D70FF46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819BAD-E636-4737-BE8C-6C91C3F25040}" type="doc">
      <dgm:prSet loTypeId="urn:microsoft.com/office/officeart/2008/layout/AlternatingHexagons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255DBF2-E050-4F3B-88B4-8192DCBDD47A}">
      <dgm:prSet/>
      <dgm:spPr/>
      <dgm:t>
        <a:bodyPr/>
        <a:lstStyle/>
        <a:p>
          <a:r>
            <a:rPr lang="en-GB"/>
            <a:t>Stable firmware builds</a:t>
          </a:r>
          <a:endParaRPr lang="en-US"/>
        </a:p>
      </dgm:t>
    </dgm:pt>
    <dgm:pt modelId="{B72F048F-458A-4E11-98A9-65D0BD47F8EC}" type="parTrans" cxnId="{1325E732-70C6-4B5B-A0A8-B0EFF8D125C4}">
      <dgm:prSet/>
      <dgm:spPr/>
      <dgm:t>
        <a:bodyPr/>
        <a:lstStyle/>
        <a:p>
          <a:endParaRPr lang="en-US"/>
        </a:p>
      </dgm:t>
    </dgm:pt>
    <dgm:pt modelId="{DFFD80C7-56CA-4F37-9022-5DA441148263}" type="sibTrans" cxnId="{1325E732-70C6-4B5B-A0A8-B0EFF8D125C4}">
      <dgm:prSet/>
      <dgm:spPr/>
      <dgm:t>
        <a:bodyPr/>
        <a:lstStyle/>
        <a:p>
          <a:endParaRPr lang="en-US"/>
        </a:p>
      </dgm:t>
    </dgm:pt>
    <dgm:pt modelId="{A304C17F-17BB-41B5-B865-52C657EDC439}">
      <dgm:prSet/>
      <dgm:spPr/>
      <dgm:t>
        <a:bodyPr/>
        <a:lstStyle/>
        <a:p>
          <a:r>
            <a:rPr lang="en-GB"/>
            <a:t>Daily firmware builds</a:t>
          </a:r>
          <a:endParaRPr lang="en-US"/>
        </a:p>
      </dgm:t>
    </dgm:pt>
    <dgm:pt modelId="{BF00BBFA-74D9-4AD9-A880-2A16314F0E76}" type="parTrans" cxnId="{7F66C97C-EEE7-4DA5-B666-08524619B9C0}">
      <dgm:prSet/>
      <dgm:spPr/>
      <dgm:t>
        <a:bodyPr/>
        <a:lstStyle/>
        <a:p>
          <a:endParaRPr lang="en-US"/>
        </a:p>
      </dgm:t>
    </dgm:pt>
    <dgm:pt modelId="{1C07D1B9-BD79-4749-9757-2E08840ED58E}" type="sibTrans" cxnId="{7F66C97C-EEE7-4DA5-B666-08524619B9C0}">
      <dgm:prSet/>
      <dgm:spPr/>
      <dgm:t>
        <a:bodyPr/>
        <a:lstStyle/>
        <a:p>
          <a:endParaRPr lang="en-US"/>
        </a:p>
      </dgm:t>
    </dgm:pt>
    <dgm:pt modelId="{184A9FB2-301A-4BBD-92BF-57ACB6920C3D}">
      <dgm:prSet/>
      <dgm:spPr/>
      <dgm:t>
        <a:bodyPr/>
        <a:lstStyle/>
        <a:p>
          <a:r>
            <a:rPr lang="en-GB"/>
            <a:t>Daily firmware builds with SPIRAM support</a:t>
          </a:r>
          <a:endParaRPr lang="en-US"/>
        </a:p>
      </dgm:t>
    </dgm:pt>
    <dgm:pt modelId="{D54BC255-0A40-4BFC-83EA-4E8EFA97B712}" type="parTrans" cxnId="{07795E24-D96D-423D-A92E-DB6AA1583D4C}">
      <dgm:prSet/>
      <dgm:spPr/>
      <dgm:t>
        <a:bodyPr/>
        <a:lstStyle/>
        <a:p>
          <a:endParaRPr lang="en-US"/>
        </a:p>
      </dgm:t>
    </dgm:pt>
    <dgm:pt modelId="{27288073-60BE-4016-9A8A-F2A055977F43}" type="sibTrans" cxnId="{07795E24-D96D-423D-A92E-DB6AA1583D4C}">
      <dgm:prSet/>
      <dgm:spPr/>
      <dgm:t>
        <a:bodyPr/>
        <a:lstStyle/>
        <a:p>
          <a:endParaRPr lang="en-US"/>
        </a:p>
      </dgm:t>
    </dgm:pt>
    <dgm:pt modelId="{2036E267-9355-4368-8744-3871F4B6629B}" type="pres">
      <dgm:prSet presAssocID="{EF819BAD-E636-4737-BE8C-6C91C3F25040}" presName="Name0" presStyleCnt="0">
        <dgm:presLayoutVars>
          <dgm:chMax/>
          <dgm:chPref/>
          <dgm:dir/>
          <dgm:animLvl val="lvl"/>
        </dgm:presLayoutVars>
      </dgm:prSet>
      <dgm:spPr/>
    </dgm:pt>
    <dgm:pt modelId="{B4ABC7DA-7E17-4BC2-B299-C20D674ADF9D}" type="pres">
      <dgm:prSet presAssocID="{9255DBF2-E050-4F3B-88B4-8192DCBDD47A}" presName="composite" presStyleCnt="0"/>
      <dgm:spPr/>
    </dgm:pt>
    <dgm:pt modelId="{AF53D182-C00E-4E84-8434-EE5343B6E27D}" type="pres">
      <dgm:prSet presAssocID="{9255DBF2-E050-4F3B-88B4-8192DCBDD47A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2838A8FF-DAB5-43D6-83FF-CF3C9B089DD0}" type="pres">
      <dgm:prSet presAssocID="{9255DBF2-E050-4F3B-88B4-8192DCBDD47A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4C785F87-CA59-4805-91EE-C041861533CB}" type="pres">
      <dgm:prSet presAssocID="{9255DBF2-E050-4F3B-88B4-8192DCBDD47A}" presName="BalanceSpacing" presStyleCnt="0"/>
      <dgm:spPr/>
    </dgm:pt>
    <dgm:pt modelId="{A74DB798-96D2-42A0-8E64-77A32CB9AC08}" type="pres">
      <dgm:prSet presAssocID="{9255DBF2-E050-4F3B-88B4-8192DCBDD47A}" presName="BalanceSpacing1" presStyleCnt="0"/>
      <dgm:spPr/>
    </dgm:pt>
    <dgm:pt modelId="{92919697-47E0-40DD-A0A3-593406119242}" type="pres">
      <dgm:prSet presAssocID="{DFFD80C7-56CA-4F37-9022-5DA441148263}" presName="Accent1Text" presStyleLbl="node1" presStyleIdx="1" presStyleCnt="6"/>
      <dgm:spPr/>
    </dgm:pt>
    <dgm:pt modelId="{97696194-B3B6-4395-8B45-2664B512D0C3}" type="pres">
      <dgm:prSet presAssocID="{DFFD80C7-56CA-4F37-9022-5DA441148263}" presName="spaceBetweenRectangles" presStyleCnt="0"/>
      <dgm:spPr/>
    </dgm:pt>
    <dgm:pt modelId="{CFC0A9CC-60D5-46DA-B50D-2FA68FEFF419}" type="pres">
      <dgm:prSet presAssocID="{A304C17F-17BB-41B5-B865-52C657EDC439}" presName="composite" presStyleCnt="0"/>
      <dgm:spPr/>
    </dgm:pt>
    <dgm:pt modelId="{B2265222-C3BC-478E-AF69-FE99E1AA2150}" type="pres">
      <dgm:prSet presAssocID="{A304C17F-17BB-41B5-B865-52C657EDC439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4A6743C5-8E7D-42F3-B31F-4C705B2C8138}" type="pres">
      <dgm:prSet presAssocID="{A304C17F-17BB-41B5-B865-52C657EDC439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F6805F10-EEBD-471C-A042-6CB6F5B5942D}" type="pres">
      <dgm:prSet presAssocID="{A304C17F-17BB-41B5-B865-52C657EDC439}" presName="BalanceSpacing" presStyleCnt="0"/>
      <dgm:spPr/>
    </dgm:pt>
    <dgm:pt modelId="{86BFBC59-26D8-4A20-BA59-94BA6E1DE98F}" type="pres">
      <dgm:prSet presAssocID="{A304C17F-17BB-41B5-B865-52C657EDC439}" presName="BalanceSpacing1" presStyleCnt="0"/>
      <dgm:spPr/>
    </dgm:pt>
    <dgm:pt modelId="{63330474-697A-4DA0-A4BA-5F9EBD552B7D}" type="pres">
      <dgm:prSet presAssocID="{1C07D1B9-BD79-4749-9757-2E08840ED58E}" presName="Accent1Text" presStyleLbl="node1" presStyleIdx="3" presStyleCnt="6"/>
      <dgm:spPr/>
    </dgm:pt>
    <dgm:pt modelId="{E3050D0E-9351-44BE-8EAE-A0325684E503}" type="pres">
      <dgm:prSet presAssocID="{1C07D1B9-BD79-4749-9757-2E08840ED58E}" presName="spaceBetweenRectangles" presStyleCnt="0"/>
      <dgm:spPr/>
    </dgm:pt>
    <dgm:pt modelId="{349EE435-4B86-4B85-8AB4-697072C1A0BE}" type="pres">
      <dgm:prSet presAssocID="{184A9FB2-301A-4BBD-92BF-57ACB6920C3D}" presName="composite" presStyleCnt="0"/>
      <dgm:spPr/>
    </dgm:pt>
    <dgm:pt modelId="{3A97D3E5-D88C-4705-BA64-B17575C70003}" type="pres">
      <dgm:prSet presAssocID="{184A9FB2-301A-4BBD-92BF-57ACB6920C3D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2D900FDF-C50C-4F1B-A6CD-2937F325DB67}" type="pres">
      <dgm:prSet presAssocID="{184A9FB2-301A-4BBD-92BF-57ACB6920C3D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DF7DDDFF-DCCF-4CED-A635-F0D5B3AEE7C0}" type="pres">
      <dgm:prSet presAssocID="{184A9FB2-301A-4BBD-92BF-57ACB6920C3D}" presName="BalanceSpacing" presStyleCnt="0"/>
      <dgm:spPr/>
    </dgm:pt>
    <dgm:pt modelId="{31797610-3A9F-4193-B943-72E023B98196}" type="pres">
      <dgm:prSet presAssocID="{184A9FB2-301A-4BBD-92BF-57ACB6920C3D}" presName="BalanceSpacing1" presStyleCnt="0"/>
      <dgm:spPr/>
    </dgm:pt>
    <dgm:pt modelId="{E4A48D16-5A01-41E1-B988-29E60C4681D3}" type="pres">
      <dgm:prSet presAssocID="{27288073-60BE-4016-9A8A-F2A055977F43}" presName="Accent1Text" presStyleLbl="node1" presStyleIdx="5" presStyleCnt="6"/>
      <dgm:spPr/>
    </dgm:pt>
  </dgm:ptLst>
  <dgm:cxnLst>
    <dgm:cxn modelId="{07795E24-D96D-423D-A92E-DB6AA1583D4C}" srcId="{EF819BAD-E636-4737-BE8C-6C91C3F25040}" destId="{184A9FB2-301A-4BBD-92BF-57ACB6920C3D}" srcOrd="2" destOrd="0" parTransId="{D54BC255-0A40-4BFC-83EA-4E8EFA97B712}" sibTransId="{27288073-60BE-4016-9A8A-F2A055977F43}"/>
    <dgm:cxn modelId="{1325E732-70C6-4B5B-A0A8-B0EFF8D125C4}" srcId="{EF819BAD-E636-4737-BE8C-6C91C3F25040}" destId="{9255DBF2-E050-4F3B-88B4-8192DCBDD47A}" srcOrd="0" destOrd="0" parTransId="{B72F048F-458A-4E11-98A9-65D0BD47F8EC}" sibTransId="{DFFD80C7-56CA-4F37-9022-5DA441148263}"/>
    <dgm:cxn modelId="{041FCE34-5C6A-4BB2-A630-B695959EF060}" type="presOf" srcId="{27288073-60BE-4016-9A8A-F2A055977F43}" destId="{E4A48D16-5A01-41E1-B988-29E60C4681D3}" srcOrd="0" destOrd="0" presId="urn:microsoft.com/office/officeart/2008/layout/AlternatingHexagons"/>
    <dgm:cxn modelId="{D055A540-F6A1-4864-B5DF-72672468F5CC}" type="presOf" srcId="{184A9FB2-301A-4BBD-92BF-57ACB6920C3D}" destId="{3A97D3E5-D88C-4705-BA64-B17575C70003}" srcOrd="0" destOrd="0" presId="urn:microsoft.com/office/officeart/2008/layout/AlternatingHexagons"/>
    <dgm:cxn modelId="{7F66C97C-EEE7-4DA5-B666-08524619B9C0}" srcId="{EF819BAD-E636-4737-BE8C-6C91C3F25040}" destId="{A304C17F-17BB-41B5-B865-52C657EDC439}" srcOrd="1" destOrd="0" parTransId="{BF00BBFA-74D9-4AD9-A880-2A16314F0E76}" sibTransId="{1C07D1B9-BD79-4749-9757-2E08840ED58E}"/>
    <dgm:cxn modelId="{1782C187-F4BA-4109-93F7-7DEB5A9A57C0}" type="presOf" srcId="{EF819BAD-E636-4737-BE8C-6C91C3F25040}" destId="{2036E267-9355-4368-8744-3871F4B6629B}" srcOrd="0" destOrd="0" presId="urn:microsoft.com/office/officeart/2008/layout/AlternatingHexagons"/>
    <dgm:cxn modelId="{D2DC45C1-4F9E-4EFA-B6BA-9D72477DCEC0}" type="presOf" srcId="{9255DBF2-E050-4F3B-88B4-8192DCBDD47A}" destId="{AF53D182-C00E-4E84-8434-EE5343B6E27D}" srcOrd="0" destOrd="0" presId="urn:microsoft.com/office/officeart/2008/layout/AlternatingHexagons"/>
    <dgm:cxn modelId="{A01743C6-4AE8-4A32-A48F-97C64ACDA3CC}" type="presOf" srcId="{A304C17F-17BB-41B5-B865-52C657EDC439}" destId="{B2265222-C3BC-478E-AF69-FE99E1AA2150}" srcOrd="0" destOrd="0" presId="urn:microsoft.com/office/officeart/2008/layout/AlternatingHexagons"/>
    <dgm:cxn modelId="{7DAE06D1-DF59-4E86-8693-10AE4A0DFA17}" type="presOf" srcId="{1C07D1B9-BD79-4749-9757-2E08840ED58E}" destId="{63330474-697A-4DA0-A4BA-5F9EBD552B7D}" srcOrd="0" destOrd="0" presId="urn:microsoft.com/office/officeart/2008/layout/AlternatingHexagons"/>
    <dgm:cxn modelId="{0B2483FF-EDE3-4649-9DDD-6E515843034D}" type="presOf" srcId="{DFFD80C7-56CA-4F37-9022-5DA441148263}" destId="{92919697-47E0-40DD-A0A3-593406119242}" srcOrd="0" destOrd="0" presId="urn:microsoft.com/office/officeart/2008/layout/AlternatingHexagons"/>
    <dgm:cxn modelId="{F8165D25-5F40-41ED-A09C-F18A41349A37}" type="presParOf" srcId="{2036E267-9355-4368-8744-3871F4B6629B}" destId="{B4ABC7DA-7E17-4BC2-B299-C20D674ADF9D}" srcOrd="0" destOrd="0" presId="urn:microsoft.com/office/officeart/2008/layout/AlternatingHexagons"/>
    <dgm:cxn modelId="{2308CB05-6043-4D5E-BCDD-62B236A6FFE3}" type="presParOf" srcId="{B4ABC7DA-7E17-4BC2-B299-C20D674ADF9D}" destId="{AF53D182-C00E-4E84-8434-EE5343B6E27D}" srcOrd="0" destOrd="0" presId="urn:microsoft.com/office/officeart/2008/layout/AlternatingHexagons"/>
    <dgm:cxn modelId="{CF93BF0F-92E4-4E3F-8B6D-472702638AB5}" type="presParOf" srcId="{B4ABC7DA-7E17-4BC2-B299-C20D674ADF9D}" destId="{2838A8FF-DAB5-43D6-83FF-CF3C9B089DD0}" srcOrd="1" destOrd="0" presId="urn:microsoft.com/office/officeart/2008/layout/AlternatingHexagons"/>
    <dgm:cxn modelId="{EB4BACD9-3B5D-4C76-877C-7AC87401406A}" type="presParOf" srcId="{B4ABC7DA-7E17-4BC2-B299-C20D674ADF9D}" destId="{4C785F87-CA59-4805-91EE-C041861533CB}" srcOrd="2" destOrd="0" presId="urn:microsoft.com/office/officeart/2008/layout/AlternatingHexagons"/>
    <dgm:cxn modelId="{CC159FF8-8047-41CD-87F3-CD40756F8D13}" type="presParOf" srcId="{B4ABC7DA-7E17-4BC2-B299-C20D674ADF9D}" destId="{A74DB798-96D2-42A0-8E64-77A32CB9AC08}" srcOrd="3" destOrd="0" presId="urn:microsoft.com/office/officeart/2008/layout/AlternatingHexagons"/>
    <dgm:cxn modelId="{148B63D6-D348-49D3-A834-2397DAD46995}" type="presParOf" srcId="{B4ABC7DA-7E17-4BC2-B299-C20D674ADF9D}" destId="{92919697-47E0-40DD-A0A3-593406119242}" srcOrd="4" destOrd="0" presId="urn:microsoft.com/office/officeart/2008/layout/AlternatingHexagons"/>
    <dgm:cxn modelId="{F3D647CB-DCB4-4080-BDAB-D85A5CFF126D}" type="presParOf" srcId="{2036E267-9355-4368-8744-3871F4B6629B}" destId="{97696194-B3B6-4395-8B45-2664B512D0C3}" srcOrd="1" destOrd="0" presId="urn:microsoft.com/office/officeart/2008/layout/AlternatingHexagons"/>
    <dgm:cxn modelId="{5631E9A5-4020-46FD-BA6A-5EA50A3F5E45}" type="presParOf" srcId="{2036E267-9355-4368-8744-3871F4B6629B}" destId="{CFC0A9CC-60D5-46DA-B50D-2FA68FEFF419}" srcOrd="2" destOrd="0" presId="urn:microsoft.com/office/officeart/2008/layout/AlternatingHexagons"/>
    <dgm:cxn modelId="{A20778CF-6E1E-4700-9379-27DE5866955F}" type="presParOf" srcId="{CFC0A9CC-60D5-46DA-B50D-2FA68FEFF419}" destId="{B2265222-C3BC-478E-AF69-FE99E1AA2150}" srcOrd="0" destOrd="0" presId="urn:microsoft.com/office/officeart/2008/layout/AlternatingHexagons"/>
    <dgm:cxn modelId="{6E0DA100-2E7D-45EB-A190-17A649A92994}" type="presParOf" srcId="{CFC0A9CC-60D5-46DA-B50D-2FA68FEFF419}" destId="{4A6743C5-8E7D-42F3-B31F-4C705B2C8138}" srcOrd="1" destOrd="0" presId="urn:microsoft.com/office/officeart/2008/layout/AlternatingHexagons"/>
    <dgm:cxn modelId="{B928472B-2757-498E-B7F4-51124C45AE64}" type="presParOf" srcId="{CFC0A9CC-60D5-46DA-B50D-2FA68FEFF419}" destId="{F6805F10-EEBD-471C-A042-6CB6F5B5942D}" srcOrd="2" destOrd="0" presId="urn:microsoft.com/office/officeart/2008/layout/AlternatingHexagons"/>
    <dgm:cxn modelId="{0DDF1778-5C7E-4E8C-82F9-5A7873BF7D6B}" type="presParOf" srcId="{CFC0A9CC-60D5-46DA-B50D-2FA68FEFF419}" destId="{86BFBC59-26D8-4A20-BA59-94BA6E1DE98F}" srcOrd="3" destOrd="0" presId="urn:microsoft.com/office/officeart/2008/layout/AlternatingHexagons"/>
    <dgm:cxn modelId="{4D9CB87F-B2A5-4E9B-B5F2-1BF089243421}" type="presParOf" srcId="{CFC0A9CC-60D5-46DA-B50D-2FA68FEFF419}" destId="{63330474-697A-4DA0-A4BA-5F9EBD552B7D}" srcOrd="4" destOrd="0" presId="urn:microsoft.com/office/officeart/2008/layout/AlternatingHexagons"/>
    <dgm:cxn modelId="{BEDAC02C-7512-47F0-B153-691162B4724C}" type="presParOf" srcId="{2036E267-9355-4368-8744-3871F4B6629B}" destId="{E3050D0E-9351-44BE-8EAE-A0325684E503}" srcOrd="3" destOrd="0" presId="urn:microsoft.com/office/officeart/2008/layout/AlternatingHexagons"/>
    <dgm:cxn modelId="{A2593102-E0FC-4197-80A4-FEC51B9B54A2}" type="presParOf" srcId="{2036E267-9355-4368-8744-3871F4B6629B}" destId="{349EE435-4B86-4B85-8AB4-697072C1A0BE}" srcOrd="4" destOrd="0" presId="urn:microsoft.com/office/officeart/2008/layout/AlternatingHexagons"/>
    <dgm:cxn modelId="{5C8F3F6C-932D-45E1-B44B-11D059092CE9}" type="presParOf" srcId="{349EE435-4B86-4B85-8AB4-697072C1A0BE}" destId="{3A97D3E5-D88C-4705-BA64-B17575C70003}" srcOrd="0" destOrd="0" presId="urn:microsoft.com/office/officeart/2008/layout/AlternatingHexagons"/>
    <dgm:cxn modelId="{61566912-00FA-4578-8D8E-691DC2C0388F}" type="presParOf" srcId="{349EE435-4B86-4B85-8AB4-697072C1A0BE}" destId="{2D900FDF-C50C-4F1B-A6CD-2937F325DB67}" srcOrd="1" destOrd="0" presId="urn:microsoft.com/office/officeart/2008/layout/AlternatingHexagons"/>
    <dgm:cxn modelId="{F47C7765-D022-4957-98C1-55B48674F70C}" type="presParOf" srcId="{349EE435-4B86-4B85-8AB4-697072C1A0BE}" destId="{DF7DDDFF-DCCF-4CED-A635-F0D5B3AEE7C0}" srcOrd="2" destOrd="0" presId="urn:microsoft.com/office/officeart/2008/layout/AlternatingHexagons"/>
    <dgm:cxn modelId="{B93B044E-ED37-4ADE-8320-D43EA8FB2ABE}" type="presParOf" srcId="{349EE435-4B86-4B85-8AB4-697072C1A0BE}" destId="{31797610-3A9F-4193-B943-72E023B98196}" srcOrd="3" destOrd="0" presId="urn:microsoft.com/office/officeart/2008/layout/AlternatingHexagons"/>
    <dgm:cxn modelId="{2992F087-DDF5-499E-A5EB-368D6BFE330D}" type="presParOf" srcId="{349EE435-4B86-4B85-8AB4-697072C1A0BE}" destId="{E4A48D16-5A01-41E1-B988-29E60C4681D3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DE54B-54B5-45FE-B6F4-232B1365227B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5202E9-AA88-4829-BC8C-4C1C1FC33D5E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69EED-4E0B-4A7F-9299-91A5A2C74B87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Datasheet</a:t>
          </a:r>
          <a:endParaRPr lang="en-US" sz="2500" kern="1200"/>
        </a:p>
      </dsp:txBody>
      <dsp:txXfrm>
        <a:off x="93445" y="3018902"/>
        <a:ext cx="3206250" cy="720000"/>
      </dsp:txXfrm>
    </dsp:sp>
    <dsp:sp modelId="{605B031D-1CCB-4BFF-AF2E-F98734FEFB40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1D9AFE-EDF1-4D06-83C3-934B7F62B062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4DFCB-375A-41A3-A03E-43F719CB1A84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Schematics</a:t>
          </a:r>
          <a:endParaRPr lang="en-US" sz="2500" kern="1200"/>
        </a:p>
      </dsp:txBody>
      <dsp:txXfrm>
        <a:off x="3860789" y="3018902"/>
        <a:ext cx="3206250" cy="720000"/>
      </dsp:txXfrm>
    </dsp:sp>
    <dsp:sp modelId="{49B67B0B-8DFA-4B8F-B84A-473938852DDA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EF080A-F885-4CD7-816C-9972EDD5BA6A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72248-4C72-4DF0-9BCF-6EA8D70FF461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Other reference materials</a:t>
          </a:r>
          <a:endParaRPr lang="en-US" sz="2500" kern="1200"/>
        </a:p>
      </dsp:txBody>
      <dsp:txXfrm>
        <a:off x="7628133" y="3018902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3D182-C00E-4E84-8434-EE5343B6E27D}">
      <dsp:nvSpPr>
        <dsp:cNvPr id="0" name=""/>
        <dsp:cNvSpPr/>
      </dsp:nvSpPr>
      <dsp:spPr>
        <a:xfrm rot="5400000">
          <a:off x="4810718" y="106588"/>
          <a:ext cx="1611684" cy="140216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Stable firmware builds</a:t>
          </a:r>
          <a:endParaRPr lang="en-US" sz="1400" kern="1200"/>
        </a:p>
      </dsp:txBody>
      <dsp:txXfrm rot="-5400000">
        <a:off x="5133981" y="252983"/>
        <a:ext cx="965157" cy="1109376"/>
      </dsp:txXfrm>
    </dsp:sp>
    <dsp:sp modelId="{2838A8FF-DAB5-43D6-83FF-CF3C9B089DD0}">
      <dsp:nvSpPr>
        <dsp:cNvPr id="0" name=""/>
        <dsp:cNvSpPr/>
      </dsp:nvSpPr>
      <dsp:spPr>
        <a:xfrm>
          <a:off x="6360192" y="324165"/>
          <a:ext cx="1798639" cy="967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919697-47E0-40DD-A0A3-593406119242}">
      <dsp:nvSpPr>
        <dsp:cNvPr id="0" name=""/>
        <dsp:cNvSpPr/>
      </dsp:nvSpPr>
      <dsp:spPr>
        <a:xfrm rot="5400000">
          <a:off x="3296379" y="106588"/>
          <a:ext cx="1611684" cy="140216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619642" y="252983"/>
        <a:ext cx="965157" cy="1109376"/>
      </dsp:txXfrm>
    </dsp:sp>
    <dsp:sp modelId="{B2265222-C3BC-478E-AF69-FE99E1AA2150}">
      <dsp:nvSpPr>
        <dsp:cNvPr id="0" name=""/>
        <dsp:cNvSpPr/>
      </dsp:nvSpPr>
      <dsp:spPr>
        <a:xfrm rot="5400000">
          <a:off x="4050648" y="1474586"/>
          <a:ext cx="1611684" cy="140216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Daily firmware builds</a:t>
          </a:r>
          <a:endParaRPr lang="en-US" sz="1400" kern="1200"/>
        </a:p>
      </dsp:txBody>
      <dsp:txXfrm rot="-5400000">
        <a:off x="4373911" y="1620981"/>
        <a:ext cx="965157" cy="1109376"/>
      </dsp:txXfrm>
    </dsp:sp>
    <dsp:sp modelId="{4A6743C5-8E7D-42F3-B31F-4C705B2C8138}">
      <dsp:nvSpPr>
        <dsp:cNvPr id="0" name=""/>
        <dsp:cNvSpPr/>
      </dsp:nvSpPr>
      <dsp:spPr>
        <a:xfrm>
          <a:off x="2356767" y="1692163"/>
          <a:ext cx="1740619" cy="967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330474-697A-4DA0-A4BA-5F9EBD552B7D}">
      <dsp:nvSpPr>
        <dsp:cNvPr id="0" name=""/>
        <dsp:cNvSpPr/>
      </dsp:nvSpPr>
      <dsp:spPr>
        <a:xfrm rot="5400000">
          <a:off x="5564987" y="1474586"/>
          <a:ext cx="1611684" cy="140216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5888250" y="1620981"/>
        <a:ext cx="965157" cy="1109376"/>
      </dsp:txXfrm>
    </dsp:sp>
    <dsp:sp modelId="{3A97D3E5-D88C-4705-BA64-B17575C70003}">
      <dsp:nvSpPr>
        <dsp:cNvPr id="0" name=""/>
        <dsp:cNvSpPr/>
      </dsp:nvSpPr>
      <dsp:spPr>
        <a:xfrm rot="5400000">
          <a:off x="4810718" y="2842584"/>
          <a:ext cx="1611684" cy="140216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Daily firmware builds with SPIRAM support</a:t>
          </a:r>
          <a:endParaRPr lang="en-US" sz="1400" kern="1200"/>
        </a:p>
      </dsp:txBody>
      <dsp:txXfrm rot="-5400000">
        <a:off x="5133981" y="2988979"/>
        <a:ext cx="965157" cy="1109376"/>
      </dsp:txXfrm>
    </dsp:sp>
    <dsp:sp modelId="{2D900FDF-C50C-4F1B-A6CD-2937F325DB67}">
      <dsp:nvSpPr>
        <dsp:cNvPr id="0" name=""/>
        <dsp:cNvSpPr/>
      </dsp:nvSpPr>
      <dsp:spPr>
        <a:xfrm>
          <a:off x="6360192" y="3060161"/>
          <a:ext cx="1798639" cy="967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48D16-5A01-41E1-B988-29E60C4681D3}">
      <dsp:nvSpPr>
        <dsp:cNvPr id="0" name=""/>
        <dsp:cNvSpPr/>
      </dsp:nvSpPr>
      <dsp:spPr>
        <a:xfrm rot="5400000">
          <a:off x="3296379" y="2842584"/>
          <a:ext cx="1611684" cy="140216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619642" y="2988979"/>
        <a:ext cx="965157" cy="1109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9AF9-AAE7-1AE2-5C3E-D51754331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9CF77-8CD9-66DB-B78C-599F03BAC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3A829-D7E3-3CF0-82F5-745C4AD1D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C07C-EE4D-40F2-AEEC-542E051833B5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D26E2-D626-DB9D-CFFD-D59E1BF1C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636F2-C27D-998A-99DE-FF61153E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53D9-ADC2-49B2-84EE-5F20BEE01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38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2695-750A-03E9-FBFF-34575266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CE0D8-EE6E-4D66-4171-E3DF4DB00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5295C-57D7-0AD3-FCF4-34598E965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C07C-EE4D-40F2-AEEC-542E051833B5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EC2BF-2D46-AEFE-EAE6-A1EBAEFAF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524C8-EB32-4E43-5A11-19F41B21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53D9-ADC2-49B2-84EE-5F20BEE01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1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DBD40-7E86-9839-EA38-1F4B4BE5D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56515-E4CB-2F5B-C18C-D0E5EC8EE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DC194-E37F-5B92-3849-D64B3F832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C07C-EE4D-40F2-AEEC-542E051833B5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53D45-EBDB-AF58-41E9-255842F9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75F91-B99B-AD70-4169-CC8BF1A9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53D9-ADC2-49B2-84EE-5F20BEE01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98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2115-82C5-C2D4-82A3-00C1EC6A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050F8-E557-5D4B-4F35-38B86707D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FCADD-6313-1B1D-180C-59574DA7E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C07C-EE4D-40F2-AEEC-542E051833B5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14208-7345-AC09-E3AB-3F159DAE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24709-DC6F-E5FE-AAD0-7A55C17F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53D9-ADC2-49B2-84EE-5F20BEE01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89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A037-5143-E9F8-751F-FEC15A921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68A7E-0927-451C-60C1-C03DDF20B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C9578-6CF2-C427-5C12-ADD1E37D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C07C-EE4D-40F2-AEEC-542E051833B5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3ABF0-D3CC-0FB2-B4E5-8831A434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9A511-A1F1-84FF-CBD0-D75E122A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53D9-ADC2-49B2-84EE-5F20BEE01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59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27AA-054C-4DCE-A3B8-5CB48FA5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CCC70-B28A-EFD0-4254-C1A80ED68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5E475-5A5C-7649-B251-91F63A060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1D9AF-26A3-5528-23CC-7EB5F497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C07C-EE4D-40F2-AEEC-542E051833B5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7472C-FA26-4A3B-3D59-328D164B2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27A95-0893-1125-1213-2132699C1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53D9-ADC2-49B2-84EE-5F20BEE01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68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FF7E3-21AF-CEFA-AB07-35AC8D13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17777-D35D-7576-3A6A-07A8543D9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50FCF-D053-FD67-B5F7-5DB160529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599517-862F-7186-57C7-C6F86BF1E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3DDBF5-C3BD-A5EB-2ADA-D5B1F79EE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9AA73-304B-2258-5922-32381C98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C07C-EE4D-40F2-AEEC-542E051833B5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7432E-A473-4010-7389-9CE825E0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97DFE0-08E5-0E6A-64C5-F8F5C6DA6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53D9-ADC2-49B2-84EE-5F20BEE01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1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D256-EF04-9AA7-A6C0-5D16561C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CCB10-FEAF-B931-B0DA-7915E5634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C07C-EE4D-40F2-AEEC-542E051833B5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3A593-6F41-C61F-6CF9-BA399197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B8A50-B02D-AD5B-8D28-0B20B329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53D9-ADC2-49B2-84EE-5F20BEE01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01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1FB63-3CB9-5F8F-3765-78D396D0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C07C-EE4D-40F2-AEEC-542E051833B5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25E05E-4BDD-E5B4-0D73-577D729B9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B1649-2692-3892-36F3-A984D1A2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53D9-ADC2-49B2-84EE-5F20BEE01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1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DFDCF-B3F6-1159-4A32-F0318C42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DB8EE-362F-515C-FC54-CDAD6E676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39E1D-C27F-90BB-3B0C-D4735BEB1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0E3BB-2E3F-A0BB-9704-589333B60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C07C-EE4D-40F2-AEEC-542E051833B5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048C2-103A-7DFD-0833-5773748C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0CA0C-54AB-F901-3DD4-EF81E33A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53D9-ADC2-49B2-84EE-5F20BEE01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84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8339-3161-8210-5A10-69CF945C6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A5F48-355E-88F6-02AE-58958D983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A9B34-4AFB-122F-3B33-1F586A5BE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B0ECA-2735-DA7A-6D09-F321181B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C07C-EE4D-40F2-AEEC-542E051833B5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3C06F-6F8A-C16B-A9F3-349DE967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9AB2F-641F-8A9F-E0DE-3052BE7B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53D9-ADC2-49B2-84EE-5F20BEE01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4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18A8E6-9E6F-4353-8FAD-87D4645BB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DCA65-5E3D-976C-543C-551F72E96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52C8B-53AD-A8E0-0DA8-D84850217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AC07C-EE4D-40F2-AEEC-542E051833B5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8692B-BE72-B8EE-DDD5-CC9F1EB7B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C3BBB-133E-75C4-04C6-3FE54792F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553D9-ADC2-49B2-84EE-5F20BEE01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74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7E3659-1632-3F22-6A9A-20F58C411E75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If you are looking for any board – specific functions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5552FA77-67BA-0908-7521-75A9BC17A1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398566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7458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6D190D-A05B-94BF-1404-82A04E6811E9}"/>
              </a:ext>
            </a:extLst>
          </p:cNvPr>
          <p:cNvSpPr/>
          <p:nvPr/>
        </p:nvSpPr>
        <p:spPr>
          <a:xfrm>
            <a:off x="0" y="0"/>
            <a:ext cx="12192000" cy="1380226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Step 2: Configuring ESP32 as an MQTT publisher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E8F4AF-6596-4198-065E-1E798C2E64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95"/>
          <a:stretch/>
        </p:blipFill>
        <p:spPr>
          <a:xfrm>
            <a:off x="267419" y="1482383"/>
            <a:ext cx="11775056" cy="519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41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6D190D-A05B-94BF-1404-82A04E6811E9}"/>
              </a:ext>
            </a:extLst>
          </p:cNvPr>
          <p:cNvSpPr/>
          <p:nvPr/>
        </p:nvSpPr>
        <p:spPr>
          <a:xfrm>
            <a:off x="0" y="0"/>
            <a:ext cx="12192000" cy="1380226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Step 2: Configuring ESP32 as an MQTT publisher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0E4927-9FBD-7498-A208-B004F1413231}"/>
              </a:ext>
            </a:extLst>
          </p:cNvPr>
          <p:cNvSpPr txBox="1"/>
          <p:nvPr/>
        </p:nvSpPr>
        <p:spPr>
          <a:xfrm>
            <a:off x="646981" y="1984075"/>
            <a:ext cx="8755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Used some library: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PubSubClient.h</a:t>
            </a:r>
            <a:r>
              <a:rPr lang="en-GB" dirty="0"/>
              <a:t> (written by Nick O’ Leary)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Wifi.h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2658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6D190D-A05B-94BF-1404-82A04E6811E9}"/>
              </a:ext>
            </a:extLst>
          </p:cNvPr>
          <p:cNvSpPr/>
          <p:nvPr/>
        </p:nvSpPr>
        <p:spPr>
          <a:xfrm>
            <a:off x="0" y="0"/>
            <a:ext cx="12192000" cy="1380226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Step 3: Configuring the MQTT subscriber on RPi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0E4927-9FBD-7498-A208-B004F1413231}"/>
              </a:ext>
            </a:extLst>
          </p:cNvPr>
          <p:cNvSpPr txBox="1"/>
          <p:nvPr/>
        </p:nvSpPr>
        <p:spPr>
          <a:xfrm>
            <a:off x="646981" y="1984075"/>
            <a:ext cx="8755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Install the </a:t>
            </a:r>
            <a:r>
              <a:rPr lang="en-GB" dirty="0" err="1"/>
              <a:t>paho-mqtt</a:t>
            </a:r>
            <a:r>
              <a:rPr lang="en-GB" dirty="0"/>
              <a:t> library to configure the MQTT client on </a:t>
            </a:r>
            <a:r>
              <a:rPr lang="en-GB" dirty="0" err="1"/>
              <a:t>Rpi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sudo</a:t>
            </a:r>
            <a:r>
              <a:rPr lang="en-GB" dirty="0"/>
              <a:t> pip install </a:t>
            </a:r>
            <a:r>
              <a:rPr lang="en-GB" dirty="0" err="1"/>
              <a:t>paho-mqtt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7780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6D190D-A05B-94BF-1404-82A04E6811E9}"/>
              </a:ext>
            </a:extLst>
          </p:cNvPr>
          <p:cNvSpPr/>
          <p:nvPr/>
        </p:nvSpPr>
        <p:spPr>
          <a:xfrm>
            <a:off x="0" y="0"/>
            <a:ext cx="12192000" cy="1380226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Step 3: Configuring the MQTT subscriber on RPi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F46698-97C2-01AD-B94D-E7E004938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98" y="1869995"/>
            <a:ext cx="114300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40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6D190D-A05B-94BF-1404-82A04E6811E9}"/>
              </a:ext>
            </a:extLst>
          </p:cNvPr>
          <p:cNvSpPr/>
          <p:nvPr/>
        </p:nvSpPr>
        <p:spPr>
          <a:xfrm>
            <a:off x="0" y="0"/>
            <a:ext cx="12192000" cy="1380226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Step 4: MQTT subscriber 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FFF3BC-7E17-F50F-36D0-6C7FEDBB8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447" y="1509621"/>
            <a:ext cx="4603831" cy="482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59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6D190D-A05B-94BF-1404-82A04E6811E9}"/>
              </a:ext>
            </a:extLst>
          </p:cNvPr>
          <p:cNvSpPr/>
          <p:nvPr/>
        </p:nvSpPr>
        <p:spPr>
          <a:xfrm>
            <a:off x="0" y="0"/>
            <a:ext cx="12192000" cy="1380226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Step 4: MQTT subscriber works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9C7FBE1-452C-F459-55E1-58A1008EB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90"/>
          <a:stretch/>
        </p:blipFill>
        <p:spPr>
          <a:xfrm>
            <a:off x="3788891" y="1380226"/>
            <a:ext cx="4877590" cy="528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3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F3AAD11-A2ED-B830-FBDA-28C18D8490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1756" b="39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1F2505-6680-B68E-F777-94BC1B6FF938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Firmware for ESP32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D9C9E2C2-7FB2-9CC3-2559-401D75CA5B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5460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625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B170B45-9F1E-D8A5-50DC-695A7FA00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02100"/>
              </p:ext>
            </p:extLst>
          </p:nvPr>
        </p:nvGraphicFramePr>
        <p:xfrm>
          <a:off x="232914" y="719666"/>
          <a:ext cx="11637033" cy="3515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9011">
                  <a:extLst>
                    <a:ext uri="{9D8B030D-6E8A-4147-A177-3AD203B41FA5}">
                      <a16:colId xmlns:a16="http://schemas.microsoft.com/office/drawing/2014/main" val="3053813400"/>
                    </a:ext>
                  </a:extLst>
                </a:gridCol>
                <a:gridCol w="3879011">
                  <a:extLst>
                    <a:ext uri="{9D8B030D-6E8A-4147-A177-3AD203B41FA5}">
                      <a16:colId xmlns:a16="http://schemas.microsoft.com/office/drawing/2014/main" val="4276177393"/>
                    </a:ext>
                  </a:extLst>
                </a:gridCol>
                <a:gridCol w="3879011">
                  <a:extLst>
                    <a:ext uri="{9D8B030D-6E8A-4147-A177-3AD203B41FA5}">
                      <a16:colId xmlns:a16="http://schemas.microsoft.com/office/drawing/2014/main" val="3114426606"/>
                    </a:ext>
                  </a:extLst>
                </a:gridCol>
              </a:tblGrid>
              <a:tr h="878976">
                <a:tc>
                  <a:txBody>
                    <a:bodyPr/>
                    <a:lstStyle/>
                    <a:p>
                      <a:r>
                        <a:rPr lang="en-GB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MQTT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501710"/>
                  </a:ext>
                </a:extLst>
              </a:tr>
              <a:tr h="878976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conventional internet protocols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IoT protocols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070914"/>
                  </a:ext>
                </a:extLst>
              </a:tr>
              <a:tr h="878976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Typically, too resource-extensive to implement with microcontroller boards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60158"/>
                  </a:ext>
                </a:extLst>
              </a:tr>
              <a:tr h="878976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7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204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88C938-B696-C14E-75DC-61BC28405AAA}"/>
              </a:ext>
            </a:extLst>
          </p:cNvPr>
          <p:cNvSpPr txBox="1"/>
          <p:nvPr/>
        </p:nvSpPr>
        <p:spPr>
          <a:xfrm>
            <a:off x="215851" y="1570433"/>
            <a:ext cx="11783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dirty="0" err="1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Wifi</a:t>
            </a:r>
            <a:r>
              <a:rPr lang="en-GB" b="1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 is the networking technology </a:t>
            </a:r>
            <a:r>
              <a:rPr lang="en-GB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on how you connect two computer together. </a:t>
            </a:r>
            <a:r>
              <a:rPr lang="en-GB" b="1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MQTT is a protocol </a:t>
            </a:r>
            <a:r>
              <a:rPr lang="en-GB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running on top of TCP/IP which uses Ethernet or </a:t>
            </a:r>
            <a:r>
              <a:rPr lang="en-GB" b="0" i="0" dirty="0" err="1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Wifi</a:t>
            </a:r>
            <a:r>
              <a:rPr lang="en-GB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. There is no conflict between the two.</a:t>
            </a:r>
            <a:br>
              <a:rPr lang="en-GB" dirty="0"/>
            </a:br>
            <a:br>
              <a:rPr lang="en-GB" dirty="0"/>
            </a:br>
            <a:r>
              <a:rPr lang="en-GB" b="0" i="0" dirty="0" err="1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Wifi</a:t>
            </a:r>
            <a:r>
              <a:rPr lang="en-GB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 is the road, MQTT is the fridge on the back of a lorry driving on that road.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EB36A5-15B9-529B-F4C4-ABE7128A4674}"/>
              </a:ext>
            </a:extLst>
          </p:cNvPr>
          <p:cNvSpPr/>
          <p:nvPr/>
        </p:nvSpPr>
        <p:spPr>
          <a:xfrm>
            <a:off x="0" y="0"/>
            <a:ext cx="12192000" cy="992038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For Communication between ESP 32 &amp; </a:t>
            </a:r>
            <a:r>
              <a:rPr lang="en-GB" sz="3600" dirty="0" err="1">
                <a:solidFill>
                  <a:schemeClr val="tx1"/>
                </a:solidFill>
              </a:rPr>
              <a:t>Rpi</a:t>
            </a:r>
            <a:r>
              <a:rPr lang="en-GB" sz="3600" dirty="0">
                <a:solidFill>
                  <a:schemeClr val="tx1"/>
                </a:solidFill>
              </a:rPr>
              <a:t>, Shall we use Wi-Fi ?</a:t>
            </a:r>
          </a:p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09FDCD-053D-11DF-DCFE-167E7D404541}"/>
              </a:ext>
            </a:extLst>
          </p:cNvPr>
          <p:cNvSpPr/>
          <p:nvPr/>
        </p:nvSpPr>
        <p:spPr>
          <a:xfrm>
            <a:off x="898402" y="3157870"/>
            <a:ext cx="1054885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000" b="1" i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Roboto" panose="02000000000000000000" pitchFamily="2" charset="0"/>
              </a:rPr>
              <a:t>Wi-Fi is the road, MQTT is the fridge on the back of a lorry driving on that road.</a:t>
            </a:r>
            <a:endParaRPr lang="en-US" sz="4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29B360-43BF-FE86-5DA6-84E20A5B860C}"/>
              </a:ext>
            </a:extLst>
          </p:cNvPr>
          <p:cNvSpPr txBox="1"/>
          <p:nvPr/>
        </p:nvSpPr>
        <p:spPr>
          <a:xfrm>
            <a:off x="281081" y="4868417"/>
            <a:ext cx="11783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If you don't want to use MQTT then look at another transfer method</a:t>
            </a:r>
          </a:p>
          <a:p>
            <a:endParaRPr lang="en-GB" b="0" i="0" dirty="0">
              <a:solidFill>
                <a:srgbClr val="555555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Sockets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http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105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electrical wires on a tile floor&#10;&#10;Description automatically generated">
            <a:extLst>
              <a:ext uri="{FF2B5EF4-FFF2-40B4-BE49-F238E27FC236}">
                <a16:creationId xmlns:a16="http://schemas.microsoft.com/office/drawing/2014/main" id="{F4DD2DA5-45CD-3FFE-09D5-E013C83F6B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5" t="5590" r="40348" b="18846"/>
          <a:stretch/>
        </p:blipFill>
        <p:spPr>
          <a:xfrm>
            <a:off x="2316480" y="2804160"/>
            <a:ext cx="2062480" cy="3769046"/>
          </a:xfrm>
          <a:prstGeom prst="rect">
            <a:avLst/>
          </a:prstGeom>
        </p:spPr>
      </p:pic>
      <p:pic>
        <p:nvPicPr>
          <p:cNvPr id="5" name="Picture 4" descr="A red and black device with wires&#10;&#10;Description automatically generated">
            <a:extLst>
              <a:ext uri="{FF2B5EF4-FFF2-40B4-BE49-F238E27FC236}">
                <a16:creationId xmlns:a16="http://schemas.microsoft.com/office/drawing/2014/main" id="{6742786D-30CE-F03A-B648-B7D64B7531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37" t="17333" r="19572" b="46963"/>
          <a:stretch/>
        </p:blipFill>
        <p:spPr>
          <a:xfrm>
            <a:off x="1762759" y="0"/>
            <a:ext cx="3627121" cy="24485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010A32-22C7-6019-FEAA-2311504AA1FC}"/>
              </a:ext>
            </a:extLst>
          </p:cNvPr>
          <p:cNvSpPr/>
          <p:nvPr/>
        </p:nvSpPr>
        <p:spPr>
          <a:xfrm>
            <a:off x="6347413" y="4425352"/>
            <a:ext cx="3732748" cy="19754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ESP 32</a:t>
            </a:r>
          </a:p>
          <a:p>
            <a:pPr algn="ctr"/>
            <a:r>
              <a:rPr lang="en-GB" dirty="0"/>
              <a:t>…………..</a:t>
            </a:r>
          </a:p>
          <a:p>
            <a:pPr algn="ctr"/>
            <a:r>
              <a:rPr lang="en-GB" dirty="0"/>
              <a:t>Client</a:t>
            </a:r>
          </a:p>
          <a:p>
            <a:pPr algn="ctr"/>
            <a:r>
              <a:rPr lang="en-GB" dirty="0"/>
              <a:t>…………..</a:t>
            </a:r>
          </a:p>
          <a:p>
            <a:pPr algn="ctr"/>
            <a:r>
              <a:rPr lang="en-GB" dirty="0" err="1"/>
              <a:t>esp_ultrasonic_with_mqtt.ino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346B72-4E41-1840-B1FC-185D77A82E6B}"/>
              </a:ext>
            </a:extLst>
          </p:cNvPr>
          <p:cNvSpPr/>
          <p:nvPr/>
        </p:nvSpPr>
        <p:spPr>
          <a:xfrm>
            <a:off x="6558957" y="20224"/>
            <a:ext cx="3178640" cy="24283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RPI</a:t>
            </a:r>
          </a:p>
          <a:p>
            <a:pPr algn="ctr"/>
            <a:r>
              <a:rPr lang="en-GB" dirty="0"/>
              <a:t>……………..</a:t>
            </a:r>
          </a:p>
          <a:p>
            <a:pPr algn="ctr"/>
            <a:r>
              <a:rPr lang="en-GB" dirty="0"/>
              <a:t>Broker</a:t>
            </a:r>
          </a:p>
          <a:p>
            <a:pPr algn="ctr"/>
            <a:r>
              <a:rPr lang="en-GB" dirty="0"/>
              <a:t>……………..</a:t>
            </a:r>
          </a:p>
          <a:p>
            <a:pPr algn="ctr"/>
            <a:r>
              <a:rPr lang="en-GB" dirty="0"/>
              <a:t>Subscriber</a:t>
            </a:r>
          </a:p>
          <a:p>
            <a:pPr algn="ctr"/>
            <a:r>
              <a:rPr lang="en-GB" dirty="0"/>
              <a:t>……………….</a:t>
            </a:r>
          </a:p>
          <a:p>
            <a:pPr algn="ctr"/>
            <a:r>
              <a:rPr lang="en-GB" dirty="0"/>
              <a:t>RPI-Sub.py</a:t>
            </a:r>
          </a:p>
        </p:txBody>
      </p:sp>
      <p:pic>
        <p:nvPicPr>
          <p:cNvPr id="9" name="Picture 8" descr="A wifi symbol with a dot&#10;&#10;Description automatically generated">
            <a:extLst>
              <a:ext uri="{FF2B5EF4-FFF2-40B4-BE49-F238E27FC236}">
                <a16:creationId xmlns:a16="http://schemas.microsoft.com/office/drawing/2014/main" id="{61852218-F065-88AC-B187-42F6CF5F70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801" y="4040733"/>
            <a:ext cx="524953" cy="384619"/>
          </a:xfrm>
          <a:prstGeom prst="rect">
            <a:avLst/>
          </a:prstGeom>
        </p:spPr>
      </p:pic>
      <p:pic>
        <p:nvPicPr>
          <p:cNvPr id="10" name="Picture 9" descr="A wifi symbol with a dot&#10;&#10;Description automatically generated">
            <a:extLst>
              <a:ext uri="{FF2B5EF4-FFF2-40B4-BE49-F238E27FC236}">
                <a16:creationId xmlns:a16="http://schemas.microsoft.com/office/drawing/2014/main" id="{94F18456-9B1F-082D-B011-D2736F3153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85800" y="2448560"/>
            <a:ext cx="524953" cy="38461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B23E5DE-055B-9D30-9127-FDA1D4C6A41D}"/>
              </a:ext>
            </a:extLst>
          </p:cNvPr>
          <p:cNvSpPr/>
          <p:nvPr/>
        </p:nvSpPr>
        <p:spPr>
          <a:xfrm>
            <a:off x="5591357" y="3054794"/>
            <a:ext cx="2622430" cy="79363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Using MQTT Protocol</a:t>
            </a:r>
          </a:p>
        </p:txBody>
      </p:sp>
    </p:spTree>
    <p:extLst>
      <p:ext uri="{BB962C8B-B14F-4D97-AF65-F5344CB8AC3E}">
        <p14:creationId xmlns:p14="http://schemas.microsoft.com/office/powerpoint/2010/main" val="374474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6D190D-A05B-94BF-1404-82A04E6811E9}"/>
              </a:ext>
            </a:extLst>
          </p:cNvPr>
          <p:cNvSpPr/>
          <p:nvPr/>
        </p:nvSpPr>
        <p:spPr>
          <a:xfrm>
            <a:off x="0" y="0"/>
            <a:ext cx="12192000" cy="1380226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Step 1: Configuring </a:t>
            </a:r>
            <a:r>
              <a:rPr lang="en-GB" sz="3600" dirty="0" err="1">
                <a:solidFill>
                  <a:schemeClr val="tx1"/>
                </a:solidFill>
              </a:rPr>
              <a:t>Rpi</a:t>
            </a:r>
            <a:r>
              <a:rPr lang="en-GB" sz="3600" dirty="0">
                <a:solidFill>
                  <a:schemeClr val="tx1"/>
                </a:solidFill>
              </a:rPr>
              <a:t> as an MQTT broker using </a:t>
            </a:r>
            <a:r>
              <a:rPr lang="en-GB" sz="3600" dirty="0" err="1">
                <a:solidFill>
                  <a:schemeClr val="tx1"/>
                </a:solidFill>
              </a:rPr>
              <a:t>Mosquitto</a:t>
            </a:r>
            <a:r>
              <a:rPr lang="en-GB" sz="3600" dirty="0">
                <a:solidFill>
                  <a:schemeClr val="tx1"/>
                </a:solidFill>
              </a:rPr>
              <a:t> (the broker)</a:t>
            </a:r>
          </a:p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A394C4-315E-6C26-7AD7-69611914A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08" y="1724996"/>
            <a:ext cx="11744309" cy="405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0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6D190D-A05B-94BF-1404-82A04E6811E9}"/>
              </a:ext>
            </a:extLst>
          </p:cNvPr>
          <p:cNvSpPr/>
          <p:nvPr/>
        </p:nvSpPr>
        <p:spPr>
          <a:xfrm>
            <a:off x="0" y="0"/>
            <a:ext cx="12192000" cy="1380226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Step 1: Configuring </a:t>
            </a:r>
            <a:r>
              <a:rPr lang="en-GB" sz="3600" dirty="0" err="1">
                <a:solidFill>
                  <a:schemeClr val="tx1"/>
                </a:solidFill>
              </a:rPr>
              <a:t>Rpi</a:t>
            </a:r>
            <a:r>
              <a:rPr lang="en-GB" sz="3600" dirty="0">
                <a:solidFill>
                  <a:schemeClr val="tx1"/>
                </a:solidFill>
              </a:rPr>
              <a:t> as an MQTT broker using </a:t>
            </a:r>
            <a:r>
              <a:rPr lang="en-GB" sz="3600" dirty="0" err="1">
                <a:solidFill>
                  <a:schemeClr val="tx1"/>
                </a:solidFill>
              </a:rPr>
              <a:t>Mosquitto</a:t>
            </a:r>
            <a:r>
              <a:rPr lang="en-GB" sz="3600" dirty="0">
                <a:solidFill>
                  <a:schemeClr val="tx1"/>
                </a:solidFill>
              </a:rPr>
              <a:t> (the broker)</a:t>
            </a:r>
          </a:p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5672C4-35E2-1EA1-2B6A-59DCFD2C67D2}"/>
              </a:ext>
            </a:extLst>
          </p:cNvPr>
          <p:cNvSpPr txBox="1"/>
          <p:nvPr/>
        </p:nvSpPr>
        <p:spPr>
          <a:xfrm>
            <a:off x="146649" y="1828800"/>
            <a:ext cx="11844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0" i="0" dirty="0">
                <a:solidFill>
                  <a:srgbClr val="313131"/>
                </a:solidFill>
                <a:effectLst/>
                <a:latin typeface="-apple-system"/>
              </a:rPr>
              <a:t>Now, let’s set username and password so MQTT clients can access the MQTT broker.</a:t>
            </a:r>
            <a:endParaRPr lang="en-GB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3AA47D-70F0-16DD-2871-6FC0E21B2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9" y="3009924"/>
            <a:ext cx="11671574" cy="83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69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6D190D-A05B-94BF-1404-82A04E6811E9}"/>
              </a:ext>
            </a:extLst>
          </p:cNvPr>
          <p:cNvSpPr/>
          <p:nvPr/>
        </p:nvSpPr>
        <p:spPr>
          <a:xfrm>
            <a:off x="0" y="0"/>
            <a:ext cx="12192000" cy="1380226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Step 1: Configuring </a:t>
            </a:r>
            <a:r>
              <a:rPr lang="en-GB" sz="3600" dirty="0" err="1">
                <a:solidFill>
                  <a:schemeClr val="tx1"/>
                </a:solidFill>
              </a:rPr>
              <a:t>Rpi</a:t>
            </a:r>
            <a:r>
              <a:rPr lang="en-GB" sz="3600" dirty="0">
                <a:solidFill>
                  <a:schemeClr val="tx1"/>
                </a:solidFill>
              </a:rPr>
              <a:t> as an MQTT broker using </a:t>
            </a:r>
            <a:r>
              <a:rPr lang="en-GB" sz="3600" dirty="0" err="1">
                <a:solidFill>
                  <a:schemeClr val="tx1"/>
                </a:solidFill>
              </a:rPr>
              <a:t>Mosquitto</a:t>
            </a:r>
            <a:r>
              <a:rPr lang="en-GB" sz="3600" dirty="0">
                <a:solidFill>
                  <a:schemeClr val="tx1"/>
                </a:solidFill>
              </a:rPr>
              <a:t> (the broker)</a:t>
            </a:r>
          </a:p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5672C4-35E2-1EA1-2B6A-59DCFD2C67D2}"/>
              </a:ext>
            </a:extLst>
          </p:cNvPr>
          <p:cNvSpPr txBox="1"/>
          <p:nvPr/>
        </p:nvSpPr>
        <p:spPr>
          <a:xfrm>
            <a:off x="0" y="1604514"/>
            <a:ext cx="11844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 b="0" i="0" dirty="0">
                <a:solidFill>
                  <a:srgbClr val="313131"/>
                </a:solidFill>
                <a:effectLst/>
                <a:latin typeface="-apple-system"/>
              </a:rPr>
              <a:t>The </a:t>
            </a:r>
            <a:r>
              <a:rPr lang="en-GB" sz="2000" b="0" i="0" dirty="0" err="1">
                <a:solidFill>
                  <a:srgbClr val="313131"/>
                </a:solidFill>
                <a:effectLst/>
                <a:latin typeface="-apple-system"/>
              </a:rPr>
              <a:t>Mosquitto</a:t>
            </a:r>
            <a:r>
              <a:rPr lang="en-GB" sz="2000" b="0" i="0" dirty="0">
                <a:solidFill>
                  <a:srgbClr val="313131"/>
                </a:solidFill>
                <a:effectLst/>
                <a:latin typeface="-apple-system"/>
              </a:rPr>
              <a:t> broker can be started by executing the following command in the terminal:</a:t>
            </a:r>
          </a:p>
          <a:p>
            <a:pPr algn="l"/>
            <a:r>
              <a:rPr lang="en-GB" sz="2800" b="1" i="0" dirty="0" err="1">
                <a:solidFill>
                  <a:srgbClr val="800000"/>
                </a:solidFill>
                <a:effectLst/>
                <a:latin typeface="-apple-system"/>
              </a:rPr>
              <a:t>sudo</a:t>
            </a:r>
            <a:r>
              <a:rPr lang="en-GB" sz="2800" b="1" i="0" dirty="0">
                <a:solidFill>
                  <a:srgbClr val="800000"/>
                </a:solidFill>
                <a:effectLst/>
                <a:latin typeface="-apple-system"/>
              </a:rPr>
              <a:t> </a:t>
            </a:r>
            <a:r>
              <a:rPr lang="en-GB" sz="2800" b="1" i="0" dirty="0" err="1">
                <a:solidFill>
                  <a:srgbClr val="800000"/>
                </a:solidFill>
                <a:effectLst/>
                <a:latin typeface="-apple-system"/>
              </a:rPr>
              <a:t>systemctl</a:t>
            </a:r>
            <a:r>
              <a:rPr lang="en-GB" sz="2800" b="1" i="0" dirty="0">
                <a:solidFill>
                  <a:srgbClr val="800000"/>
                </a:solidFill>
                <a:effectLst/>
                <a:latin typeface="-apple-system"/>
              </a:rPr>
              <a:t> start </a:t>
            </a:r>
            <a:r>
              <a:rPr lang="en-GB" sz="2800" b="1" i="0" dirty="0" err="1">
                <a:solidFill>
                  <a:srgbClr val="800000"/>
                </a:solidFill>
                <a:effectLst/>
                <a:latin typeface="-apple-system"/>
              </a:rPr>
              <a:t>mosquitto</a:t>
            </a:r>
            <a:endParaRPr lang="en-GB" sz="2800" b="0" i="0" dirty="0">
              <a:solidFill>
                <a:srgbClr val="313131"/>
              </a:solidFill>
              <a:effectLst/>
              <a:latin typeface="-apple-system"/>
            </a:endParaRPr>
          </a:p>
          <a:p>
            <a:pPr algn="l"/>
            <a:r>
              <a:rPr lang="en-GB" sz="2000" b="0" i="0" dirty="0">
                <a:solidFill>
                  <a:srgbClr val="313131"/>
                </a:solidFill>
                <a:effectLst/>
                <a:latin typeface="-apple-system"/>
              </a:rPr>
              <a:t>Let’s ensure the </a:t>
            </a:r>
            <a:r>
              <a:rPr lang="en-GB" sz="2000" b="0" i="0" dirty="0" err="1">
                <a:solidFill>
                  <a:srgbClr val="313131"/>
                </a:solidFill>
                <a:effectLst/>
                <a:latin typeface="-apple-system"/>
              </a:rPr>
              <a:t>Mosquitto</a:t>
            </a:r>
            <a:r>
              <a:rPr lang="en-GB" sz="2000" b="0" i="0" dirty="0">
                <a:solidFill>
                  <a:srgbClr val="313131"/>
                </a:solidFill>
                <a:effectLst/>
                <a:latin typeface="-apple-system"/>
              </a:rPr>
              <a:t> broker is running by executing this command in the terminal:</a:t>
            </a:r>
          </a:p>
          <a:p>
            <a:pPr algn="l"/>
            <a:r>
              <a:rPr lang="en-GB" sz="2800" b="1" i="0" dirty="0" err="1">
                <a:solidFill>
                  <a:srgbClr val="800000"/>
                </a:solidFill>
                <a:effectLst/>
                <a:latin typeface="-apple-system"/>
              </a:rPr>
              <a:t>sudo</a:t>
            </a:r>
            <a:r>
              <a:rPr lang="en-GB" sz="2800" b="1" i="0" dirty="0">
                <a:solidFill>
                  <a:srgbClr val="800000"/>
                </a:solidFill>
                <a:effectLst/>
                <a:latin typeface="-apple-system"/>
              </a:rPr>
              <a:t> </a:t>
            </a:r>
            <a:r>
              <a:rPr lang="en-GB" sz="2800" b="1" i="0" dirty="0" err="1">
                <a:solidFill>
                  <a:srgbClr val="800000"/>
                </a:solidFill>
                <a:effectLst/>
                <a:latin typeface="-apple-system"/>
              </a:rPr>
              <a:t>systemctl</a:t>
            </a:r>
            <a:r>
              <a:rPr lang="en-GB" sz="2800" b="1" i="0" dirty="0">
                <a:solidFill>
                  <a:srgbClr val="800000"/>
                </a:solidFill>
                <a:effectLst/>
                <a:latin typeface="-apple-system"/>
              </a:rPr>
              <a:t> status </a:t>
            </a:r>
            <a:r>
              <a:rPr lang="en-GB" sz="2800" b="1" i="0" dirty="0" err="1">
                <a:solidFill>
                  <a:srgbClr val="800000"/>
                </a:solidFill>
                <a:effectLst/>
                <a:latin typeface="-apple-system"/>
              </a:rPr>
              <a:t>mosquitto</a:t>
            </a:r>
            <a:endParaRPr lang="en-GB" sz="2800" b="0" i="0" dirty="0">
              <a:solidFill>
                <a:srgbClr val="313131"/>
              </a:solidFill>
              <a:effectLst/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542B67-A39B-EC01-EBF7-27513BE5D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9" y="3174174"/>
            <a:ext cx="11844068" cy="215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0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6D190D-A05B-94BF-1404-82A04E6811E9}"/>
              </a:ext>
            </a:extLst>
          </p:cNvPr>
          <p:cNvSpPr/>
          <p:nvPr/>
        </p:nvSpPr>
        <p:spPr>
          <a:xfrm>
            <a:off x="0" y="0"/>
            <a:ext cx="12192000" cy="1380226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Step 1: Configuring </a:t>
            </a:r>
            <a:r>
              <a:rPr lang="en-GB" sz="3600" dirty="0" err="1">
                <a:solidFill>
                  <a:schemeClr val="tx1"/>
                </a:solidFill>
              </a:rPr>
              <a:t>Rpi</a:t>
            </a:r>
            <a:r>
              <a:rPr lang="en-GB" sz="3600" dirty="0">
                <a:solidFill>
                  <a:schemeClr val="tx1"/>
                </a:solidFill>
              </a:rPr>
              <a:t> as an MQTT broker using </a:t>
            </a:r>
            <a:r>
              <a:rPr lang="en-GB" sz="3600" dirty="0" err="1">
                <a:solidFill>
                  <a:schemeClr val="tx1"/>
                </a:solidFill>
              </a:rPr>
              <a:t>Mosquitto</a:t>
            </a:r>
            <a:r>
              <a:rPr lang="en-GB" sz="3600" dirty="0">
                <a:solidFill>
                  <a:schemeClr val="tx1"/>
                </a:solidFill>
              </a:rPr>
              <a:t> (the broker)</a:t>
            </a:r>
          </a:p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5672C4-35E2-1EA1-2B6A-59DCFD2C67D2}"/>
              </a:ext>
            </a:extLst>
          </p:cNvPr>
          <p:cNvSpPr txBox="1"/>
          <p:nvPr/>
        </p:nvSpPr>
        <p:spPr>
          <a:xfrm>
            <a:off x="0" y="1604514"/>
            <a:ext cx="118440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 b="0" i="0" dirty="0">
                <a:solidFill>
                  <a:srgbClr val="313131"/>
                </a:solidFill>
                <a:effectLst/>
                <a:latin typeface="-apple-system"/>
              </a:rPr>
              <a:t>The </a:t>
            </a:r>
            <a:r>
              <a:rPr lang="en-GB" sz="2000" b="0" i="0" dirty="0" err="1">
                <a:solidFill>
                  <a:srgbClr val="313131"/>
                </a:solidFill>
                <a:effectLst/>
                <a:latin typeface="-apple-system"/>
              </a:rPr>
              <a:t>Mosquitto</a:t>
            </a:r>
            <a:r>
              <a:rPr lang="en-GB" sz="2000" b="0" i="0" dirty="0">
                <a:solidFill>
                  <a:srgbClr val="313131"/>
                </a:solidFill>
                <a:effectLst/>
                <a:latin typeface="-apple-system"/>
              </a:rPr>
              <a:t> broker can be stopped by executing this command in the terminal:</a:t>
            </a:r>
          </a:p>
          <a:p>
            <a:pPr algn="l"/>
            <a:r>
              <a:rPr lang="en-GB" sz="2000" b="1" i="0" dirty="0" err="1">
                <a:solidFill>
                  <a:srgbClr val="800000"/>
                </a:solidFill>
                <a:effectLst/>
                <a:latin typeface="-apple-system"/>
              </a:rPr>
              <a:t>sudo</a:t>
            </a:r>
            <a:r>
              <a:rPr lang="en-GB" sz="2000" b="1" i="0" dirty="0">
                <a:solidFill>
                  <a:srgbClr val="800000"/>
                </a:solidFill>
                <a:effectLst/>
                <a:latin typeface="-apple-system"/>
              </a:rPr>
              <a:t> </a:t>
            </a:r>
            <a:r>
              <a:rPr lang="en-GB" sz="2000" b="1" i="0" dirty="0" err="1">
                <a:solidFill>
                  <a:srgbClr val="800000"/>
                </a:solidFill>
                <a:effectLst/>
                <a:latin typeface="-apple-system"/>
              </a:rPr>
              <a:t>systemctl</a:t>
            </a:r>
            <a:r>
              <a:rPr lang="en-GB" sz="2000" b="1" i="0" dirty="0">
                <a:solidFill>
                  <a:srgbClr val="800000"/>
                </a:solidFill>
                <a:effectLst/>
                <a:latin typeface="-apple-system"/>
              </a:rPr>
              <a:t> stop </a:t>
            </a:r>
            <a:r>
              <a:rPr lang="en-GB" sz="2000" b="1" i="0" dirty="0" err="1">
                <a:solidFill>
                  <a:srgbClr val="800000"/>
                </a:solidFill>
                <a:effectLst/>
                <a:latin typeface="-apple-system"/>
              </a:rPr>
              <a:t>mosquitto</a:t>
            </a:r>
            <a:endParaRPr lang="en-GB" sz="2000" b="0" i="0" dirty="0">
              <a:solidFill>
                <a:srgbClr val="313131"/>
              </a:solidFill>
              <a:effectLst/>
              <a:latin typeface="-apple-system"/>
            </a:endParaRPr>
          </a:p>
          <a:p>
            <a:pPr algn="l"/>
            <a:r>
              <a:rPr lang="en-GB" sz="2000" b="0" i="0" dirty="0">
                <a:solidFill>
                  <a:srgbClr val="313131"/>
                </a:solidFill>
                <a:effectLst/>
                <a:latin typeface="-apple-system"/>
              </a:rPr>
              <a:t>The </a:t>
            </a:r>
            <a:r>
              <a:rPr lang="en-GB" sz="2000" b="0" i="0" dirty="0" err="1">
                <a:solidFill>
                  <a:srgbClr val="313131"/>
                </a:solidFill>
                <a:effectLst/>
                <a:latin typeface="-apple-system"/>
              </a:rPr>
              <a:t>Mosquitto</a:t>
            </a:r>
            <a:r>
              <a:rPr lang="en-GB" sz="2000" b="0" i="0" dirty="0">
                <a:solidFill>
                  <a:srgbClr val="313131"/>
                </a:solidFill>
                <a:effectLst/>
                <a:latin typeface="-apple-system"/>
              </a:rPr>
              <a:t> broker can be restarted by executing this command in the terminal:</a:t>
            </a:r>
          </a:p>
          <a:p>
            <a:pPr algn="l"/>
            <a:r>
              <a:rPr lang="en-GB" sz="2000" b="1" i="0" dirty="0" err="1">
                <a:solidFill>
                  <a:srgbClr val="800000"/>
                </a:solidFill>
                <a:effectLst/>
                <a:latin typeface="-apple-system"/>
              </a:rPr>
              <a:t>sudo</a:t>
            </a:r>
            <a:r>
              <a:rPr lang="en-GB" sz="2000" b="1" i="0" dirty="0">
                <a:solidFill>
                  <a:srgbClr val="800000"/>
                </a:solidFill>
                <a:effectLst/>
                <a:latin typeface="-apple-system"/>
              </a:rPr>
              <a:t> </a:t>
            </a:r>
            <a:r>
              <a:rPr lang="en-GB" sz="2000" b="1" i="0" dirty="0" err="1">
                <a:solidFill>
                  <a:srgbClr val="800000"/>
                </a:solidFill>
                <a:effectLst/>
                <a:latin typeface="-apple-system"/>
              </a:rPr>
              <a:t>systemctl</a:t>
            </a:r>
            <a:r>
              <a:rPr lang="en-GB" sz="2000" b="1" i="0" dirty="0">
                <a:solidFill>
                  <a:srgbClr val="800000"/>
                </a:solidFill>
                <a:effectLst/>
                <a:latin typeface="-apple-system"/>
              </a:rPr>
              <a:t> restart </a:t>
            </a:r>
            <a:r>
              <a:rPr lang="en-GB" sz="2000" b="1" i="0" dirty="0" err="1">
                <a:solidFill>
                  <a:srgbClr val="800000"/>
                </a:solidFill>
                <a:effectLst/>
                <a:latin typeface="-apple-system"/>
              </a:rPr>
              <a:t>mosquitto</a:t>
            </a:r>
            <a:endParaRPr lang="en-GB" sz="2000" b="0" i="0" dirty="0">
              <a:solidFill>
                <a:srgbClr val="313131"/>
              </a:solidFill>
              <a:effectLst/>
              <a:latin typeface="-apple-system"/>
            </a:endParaRPr>
          </a:p>
          <a:p>
            <a:pPr algn="l"/>
            <a:r>
              <a:rPr lang="en-GB" sz="2000" b="0" i="0" dirty="0">
                <a:solidFill>
                  <a:srgbClr val="313131"/>
                </a:solidFill>
                <a:effectLst/>
                <a:latin typeface="-apple-system"/>
              </a:rPr>
              <a:t>The </a:t>
            </a:r>
            <a:r>
              <a:rPr lang="en-GB" sz="2000" b="0" i="0" dirty="0" err="1">
                <a:solidFill>
                  <a:srgbClr val="313131"/>
                </a:solidFill>
                <a:effectLst/>
                <a:latin typeface="-apple-system"/>
              </a:rPr>
              <a:t>Mosquitto</a:t>
            </a:r>
            <a:r>
              <a:rPr lang="en-GB" sz="2000" b="0" i="0" dirty="0">
                <a:solidFill>
                  <a:srgbClr val="313131"/>
                </a:solidFill>
                <a:effectLst/>
                <a:latin typeface="-apple-system"/>
              </a:rPr>
              <a:t> broker can be enabled at boot by executing this command in the terminal:</a:t>
            </a:r>
          </a:p>
          <a:p>
            <a:pPr algn="l"/>
            <a:r>
              <a:rPr lang="en-GB" sz="2000" b="1" i="0" dirty="0" err="1">
                <a:solidFill>
                  <a:srgbClr val="800000"/>
                </a:solidFill>
                <a:effectLst/>
                <a:latin typeface="-apple-system"/>
              </a:rPr>
              <a:t>sudo</a:t>
            </a:r>
            <a:r>
              <a:rPr lang="en-GB" sz="2000" b="1" i="0" dirty="0">
                <a:solidFill>
                  <a:srgbClr val="800000"/>
                </a:solidFill>
                <a:effectLst/>
                <a:latin typeface="-apple-system"/>
              </a:rPr>
              <a:t> </a:t>
            </a:r>
            <a:r>
              <a:rPr lang="en-GB" sz="2000" b="1" i="0" dirty="0" err="1">
                <a:solidFill>
                  <a:srgbClr val="800000"/>
                </a:solidFill>
                <a:effectLst/>
                <a:latin typeface="-apple-system"/>
              </a:rPr>
              <a:t>systemctl</a:t>
            </a:r>
            <a:r>
              <a:rPr lang="en-GB" sz="2000" b="1" i="0" dirty="0">
                <a:solidFill>
                  <a:srgbClr val="800000"/>
                </a:solidFill>
                <a:effectLst/>
                <a:latin typeface="-apple-system"/>
              </a:rPr>
              <a:t> enable </a:t>
            </a:r>
            <a:r>
              <a:rPr lang="en-GB" sz="2000" b="1" i="0" dirty="0" err="1">
                <a:solidFill>
                  <a:srgbClr val="800000"/>
                </a:solidFill>
                <a:effectLst/>
                <a:latin typeface="-apple-system"/>
              </a:rPr>
              <a:t>mosquitto</a:t>
            </a:r>
            <a:endParaRPr lang="en-GB" sz="2000" b="0" i="0" dirty="0">
              <a:solidFill>
                <a:srgbClr val="313131"/>
              </a:solidFill>
              <a:effectLst/>
              <a:latin typeface="-apple-system"/>
            </a:endParaRPr>
          </a:p>
          <a:p>
            <a:pPr algn="l"/>
            <a:r>
              <a:rPr lang="en-GB" sz="2000" b="0" i="0" dirty="0">
                <a:solidFill>
                  <a:srgbClr val="313131"/>
                </a:solidFill>
                <a:effectLst/>
                <a:latin typeface="-apple-system"/>
              </a:rPr>
              <a:t>The </a:t>
            </a:r>
            <a:r>
              <a:rPr lang="en-GB" sz="2000" b="0" i="0" dirty="0" err="1">
                <a:solidFill>
                  <a:srgbClr val="313131"/>
                </a:solidFill>
                <a:effectLst/>
                <a:latin typeface="-apple-system"/>
              </a:rPr>
              <a:t>Mosquitto</a:t>
            </a:r>
            <a:r>
              <a:rPr lang="en-GB" sz="2000" b="0" i="0" dirty="0">
                <a:solidFill>
                  <a:srgbClr val="313131"/>
                </a:solidFill>
                <a:effectLst/>
                <a:latin typeface="-apple-system"/>
              </a:rPr>
              <a:t> broker can be run in background by executing this command in the terminal:</a:t>
            </a:r>
          </a:p>
          <a:p>
            <a:pPr algn="l"/>
            <a:r>
              <a:rPr lang="en-GB" sz="2000" b="1" i="0" dirty="0" err="1">
                <a:solidFill>
                  <a:srgbClr val="800000"/>
                </a:solidFill>
                <a:effectLst/>
                <a:latin typeface="-apple-system"/>
              </a:rPr>
              <a:t>mosquitto</a:t>
            </a:r>
            <a:r>
              <a:rPr lang="en-GB" sz="2000" b="1" i="0" dirty="0">
                <a:solidFill>
                  <a:srgbClr val="800000"/>
                </a:solidFill>
                <a:effectLst/>
                <a:latin typeface="-apple-system"/>
              </a:rPr>
              <a:t> -d</a:t>
            </a:r>
            <a:endParaRPr lang="en-GB" sz="2000" b="0" i="0" dirty="0">
              <a:solidFill>
                <a:srgbClr val="31313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408801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7703</TotalTime>
  <Words>451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Hussain Badshah</dc:creator>
  <cp:lastModifiedBy>Hussain Badshah</cp:lastModifiedBy>
  <cp:revision>2</cp:revision>
  <dcterms:created xsi:type="dcterms:W3CDTF">2024-01-18T04:06:09Z</dcterms:created>
  <dcterms:modified xsi:type="dcterms:W3CDTF">2024-01-23T12:30:08Z</dcterms:modified>
</cp:coreProperties>
</file>