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4CA-80B7-48D9-BEF4-7FE54024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05FC-5242-8654-77D0-A659C054D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3FCA-9862-A9E9-936F-BEFDB50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DE49-3143-98E3-5CD5-72394B1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62FC-35FD-038A-DD46-F461303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6669-9456-C989-4B20-B4870CF2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FCAE-3303-23D1-1515-95B037D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6258-EAC2-5327-3D50-2A10CE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D72-161E-8D5B-1730-AACEBEAA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3AAA-20F7-E49C-FD87-D65FE0E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681EA-9128-E1D7-AC48-568A0870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3F08-F163-B495-1E5A-6778D080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03F8-7E76-657D-A38C-470D9E7F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565-567E-E4EF-8EF6-9E2E78AC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46BD-F7BE-6D32-E93A-340D362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271E-21E4-3709-98E8-5318399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B6BA-33C2-C4D4-0696-7B4D01EB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07C7-45D3-39FD-E696-E65BA35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34B1-17E4-439F-9B78-8D0D8DCA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D8D7-6085-B5E3-1E24-A1DE5B0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209-F3D7-AF1D-999D-A731B39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FECC-0975-CF26-9F81-65A452B7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5924-CD7A-F22C-F7A1-4EE51098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988F-1CF2-3BA1-F191-CEFF118E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8E0A-185B-5EAD-1DF9-9EFB134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58-326C-89D0-7DC6-C872DA5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BA1-0175-AA8B-61CA-D5955236D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B67A-E6FC-0855-656B-37B136E86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5FAA-D627-04B3-E3AB-341254B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5A46-A5FD-889F-624D-944F43BA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F5C8-252B-A0E6-B852-122CF4CC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7C4-533F-8803-FCE2-C687E2FF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56A8-D609-FE43-BEA0-679AEF59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564B2-1A56-960F-7A00-7F3394CA2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2EB0-EF30-A5F6-9574-E088ED772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4713-05EA-4CBC-A369-17FFF5E0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2C75-B7C5-6968-61AA-EE3DDED0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B8F0-F99A-AED1-E095-C660EF4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E9F3-01A5-003F-9120-6F4922B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EF9-1F10-10B2-6CF4-C1CB635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0160-2805-DAD2-2977-B65DBE3F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C10DA-ECD3-3F07-DEF6-B4AD7B46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E0F1-2839-D1E8-1553-B89B0C9D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C0F7D-BA98-6EA1-B1DC-C1429F0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7BA12-8632-D897-B725-BD7143B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4768-183F-4ED5-215F-4DF767D1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93F-95FF-3FEE-1FD8-4DB8415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CCB8-8C0F-8DB1-EC9D-956E0435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B1B-6EB5-F7BA-C5BB-BFC16D67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BD3E-C807-7F91-04E3-CC13B1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B462-AE5D-DF02-461E-25798820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0354-A221-ACA4-CB7B-BC6EC27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7EE-48C1-91FA-D039-684BA94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D7796-A38D-12B7-74EA-90BFE7DE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D338-EA43-9CB6-4F50-63FC7C596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253F-8D56-6893-1D38-4F7AD9EE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C07A-B5EF-3F20-C6EF-CCA2562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80A6-2EC6-7B91-EB70-C1A11D15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93E0-4644-18B2-C5CA-D833D232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97B7-1453-6CEC-FFE1-5F8A9054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9213-F0DF-C575-E189-DA8867C3C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47DD-0E8F-45D7-810E-941794B9F0F9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F975-32E2-A68E-4CA6-7B4B2086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F8B-C2A8-BB26-7906-000932BC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6CF7-0C40-4184-8840-9232FCD08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xJWW0mjA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share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Pscp</a:t>
            </a:r>
            <a:r>
              <a:rPr lang="en-GB" sz="3200" dirty="0"/>
              <a:t> Book.xlsx iota@10.3.141.1:esp32</a:t>
            </a:r>
          </a:p>
        </p:txBody>
      </p:sp>
    </p:spTree>
    <p:extLst>
      <p:ext uri="{BB962C8B-B14F-4D97-AF65-F5344CB8AC3E}">
        <p14:creationId xmlns:p14="http://schemas.microsoft.com/office/powerpoint/2010/main" val="18689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 update file on </a:t>
            </a:r>
            <a:r>
              <a:rPr lang="en-GB" sz="2800" dirty="0" err="1"/>
              <a:t>Rpi</a:t>
            </a:r>
            <a:r>
              <a:rPr lang="en-GB" sz="2800" dirty="0"/>
              <a:t> with our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770021" y="1355939"/>
            <a:ext cx="90958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Samba installed using terminal on </a:t>
            </a:r>
            <a:r>
              <a:rPr lang="en-GB" sz="3200" dirty="0" err="1"/>
              <a:t>Rpi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apt install samba samba-common-bin</a:t>
            </a:r>
          </a:p>
          <a:p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1DD5A-EE61-E351-06E4-26D038657716}"/>
              </a:ext>
            </a:extLst>
          </p:cNvPr>
          <p:cNvSpPr txBox="1"/>
          <p:nvPr/>
        </p:nvSpPr>
        <p:spPr>
          <a:xfrm>
            <a:off x="770021" y="3674023"/>
            <a:ext cx="9095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Share the folder from </a:t>
            </a:r>
            <a:r>
              <a:rPr lang="en-GB" sz="3200" dirty="0" err="1"/>
              <a:t>Rpi</a:t>
            </a:r>
            <a:r>
              <a:rPr lang="en-GB" sz="3200" dirty="0"/>
              <a:t> home directory, below command will give home directory</a:t>
            </a:r>
          </a:p>
          <a:p>
            <a:endParaRPr lang="en-GB" sz="3200" dirty="0"/>
          </a:p>
          <a:p>
            <a:r>
              <a:rPr lang="en-GB" sz="3200" dirty="0"/>
              <a:t>$ ls ~/</a:t>
            </a:r>
          </a:p>
          <a:p>
            <a:r>
              <a:rPr lang="en-GB" sz="3200" dirty="0"/>
              <a:t>$ ls /home/iota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mkdir</a:t>
            </a:r>
            <a:r>
              <a:rPr lang="en-GB" sz="3200" dirty="0"/>
              <a:t> ~/shared</a:t>
            </a:r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1433-A020-9658-CF81-DFD15324BC10}"/>
              </a:ext>
            </a:extLst>
          </p:cNvPr>
          <p:cNvSpPr txBox="1"/>
          <p:nvPr/>
        </p:nvSpPr>
        <p:spPr>
          <a:xfrm>
            <a:off x="5181600" y="5855368"/>
            <a:ext cx="606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Pi Network File Share to Windows &amp; More | Pi NAS/SMB | Raspberry Pi Guide (youtube.com)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0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4203032" y="662663"/>
            <a:ext cx="7684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Add below things in </a:t>
            </a:r>
            <a:r>
              <a:rPr lang="en-GB" sz="3200" dirty="0" err="1"/>
              <a:t>fule</a:t>
            </a:r>
            <a:endParaRPr lang="en-GB" sz="3200" dirty="0"/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nano /etc/samba/</a:t>
            </a:r>
            <a:r>
              <a:rPr lang="en-GB" sz="3200" dirty="0" err="1"/>
              <a:t>smb.conf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[shared]</a:t>
            </a:r>
          </a:p>
          <a:p>
            <a:r>
              <a:rPr lang="en-GB" sz="3200" dirty="0"/>
              <a:t>path =/home/iota/shared</a:t>
            </a:r>
          </a:p>
          <a:p>
            <a:r>
              <a:rPr lang="en-GB" sz="3200" dirty="0"/>
              <a:t>writeable=Yes</a:t>
            </a:r>
          </a:p>
          <a:p>
            <a:r>
              <a:rPr lang="en-GB" sz="3200" dirty="0"/>
              <a:t>create mask=0666 </a:t>
            </a:r>
          </a:p>
          <a:p>
            <a:r>
              <a:rPr lang="en-GB" sz="3200" dirty="0"/>
              <a:t>directory mask =0666</a:t>
            </a:r>
          </a:p>
          <a:p>
            <a:r>
              <a:rPr lang="en-GB" sz="3200" dirty="0"/>
              <a:t>public=no</a:t>
            </a:r>
          </a:p>
          <a:p>
            <a:endParaRPr lang="en-GB" sz="3200" dirty="0"/>
          </a:p>
          <a:p>
            <a:r>
              <a:rPr lang="en-GB" sz="3200" dirty="0"/>
              <a:t>Note: you can give 0777 instead of 0666 to give permission to read and write to anyone</a:t>
            </a:r>
          </a:p>
        </p:txBody>
      </p:sp>
    </p:spTree>
    <p:extLst>
      <p:ext uri="{BB962C8B-B14F-4D97-AF65-F5344CB8AC3E}">
        <p14:creationId xmlns:p14="http://schemas.microsoft.com/office/powerpoint/2010/main" val="1714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2DCAE-0E21-4F7A-006D-A1F646F97F7F}"/>
              </a:ext>
            </a:extLst>
          </p:cNvPr>
          <p:cNvSpPr txBox="1"/>
          <p:nvPr/>
        </p:nvSpPr>
        <p:spPr>
          <a:xfrm>
            <a:off x="304800" y="40105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 the password for the samba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1263-7CDD-5DC0-8DBB-A7F9CEA96810}"/>
              </a:ext>
            </a:extLst>
          </p:cNvPr>
          <p:cNvSpPr txBox="1"/>
          <p:nvPr/>
        </p:nvSpPr>
        <p:spPr>
          <a:xfrm>
            <a:off x="1957137" y="1475874"/>
            <a:ext cx="7684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smbpasswd</a:t>
            </a:r>
            <a:r>
              <a:rPr lang="en-GB" sz="3200" dirty="0"/>
              <a:t> –a iota</a:t>
            </a:r>
          </a:p>
          <a:p>
            <a:r>
              <a:rPr lang="en-GB" sz="3200" dirty="0"/>
              <a:t> and give the password</a:t>
            </a:r>
          </a:p>
          <a:p>
            <a:r>
              <a:rPr lang="en-GB" sz="3200" dirty="0"/>
              <a:t>$ </a:t>
            </a:r>
            <a:r>
              <a:rPr lang="en-GB" sz="3200" dirty="0" err="1"/>
              <a:t>sudo</a:t>
            </a:r>
            <a:r>
              <a:rPr lang="en-GB" sz="3200" dirty="0"/>
              <a:t> </a:t>
            </a:r>
            <a:r>
              <a:rPr lang="en-GB" sz="3200" dirty="0" err="1"/>
              <a:t>systemctl</a:t>
            </a:r>
            <a:r>
              <a:rPr lang="en-GB" sz="3200" dirty="0"/>
              <a:t> restart </a:t>
            </a:r>
            <a:r>
              <a:rPr lang="en-GB" sz="3200" dirty="0" err="1"/>
              <a:t>smbd</a:t>
            </a:r>
            <a:endParaRPr lang="en-GB" sz="3200" dirty="0"/>
          </a:p>
          <a:p>
            <a:r>
              <a:rPr lang="en-GB" sz="3200" dirty="0"/>
              <a:t>Get the IP of the RPI</a:t>
            </a:r>
          </a:p>
          <a:p>
            <a:r>
              <a:rPr lang="en-GB" sz="3200" dirty="0"/>
              <a:t>$ hostname -I</a:t>
            </a:r>
          </a:p>
        </p:txBody>
      </p:sp>
    </p:spTree>
    <p:extLst>
      <p:ext uri="{BB962C8B-B14F-4D97-AF65-F5344CB8AC3E}">
        <p14:creationId xmlns:p14="http://schemas.microsoft.com/office/powerpoint/2010/main" val="330163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1</cp:revision>
  <dcterms:created xsi:type="dcterms:W3CDTF">2024-01-25T04:40:24Z</dcterms:created>
  <dcterms:modified xsi:type="dcterms:W3CDTF">2024-01-25T08:46:15Z</dcterms:modified>
</cp:coreProperties>
</file>