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7"/>
  </p:normalViewPr>
  <p:slideViewPr>
    <p:cSldViewPr snapToGrid="0" snapToObjects="1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2534-5862-D34B-8E5C-22691999B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BB185-31B2-314F-B4AC-B856DDA1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133F-787E-844D-86FE-C9402A1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89CD-8444-8445-8623-E13168CA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B76F-E28E-2043-9906-42CCBC6A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821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74F7-59A7-814D-8486-AE2418F1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C00CA-48C2-904E-9B56-7EA71C50A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F2F3-73A5-FD4E-A8B7-3C596851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CABF-377E-DF4B-98F5-3CAFDA18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7685-E7F6-0E4D-BEBB-F062234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000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DB712-97BB-9642-8D05-D98C116F2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B7B2-3A63-ED49-9480-E540D3159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1BD7-030B-AD4A-90D8-2068307A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8550-D47C-1145-ABD2-5EAA9A33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8733-70EE-B146-A13A-77E4EE37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29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B984-AA96-2343-B97C-4E734903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F717-0ADE-074A-9E89-CA8DD77B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7E93-A033-E04B-9FFA-261FF32B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28F0-91AA-0847-A5E9-84B806CB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BE66-EF97-C545-A8F0-760018C6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783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AF68-5D68-9B40-863C-1D59F973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D2441-7661-CA48-BAB7-8CC3583A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FEE6-7582-9641-9B5B-0DB4D6D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C8F9-5AB1-1C4A-BA94-12B64F20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E2FD-9770-CE4B-8A4A-D1FB644E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261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F821-8903-D947-959A-706C8420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6CAF-DF5C-4046-9857-00D0AEDF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558E5-E842-1B47-BDCE-A41D93C2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63468-3884-9E4F-BA6F-099415EE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A2508-27B5-2740-8B18-526440CB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27C4-A6E7-C64B-ABE7-E53D22DE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13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6718-2751-444E-B65D-4AD9C52B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8FFB-E512-4043-8327-D65F694D8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2CA9B-C185-0F44-B6B5-56D518F8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340D6-4D72-3549-9D7D-BE16CA532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72C42-462D-D149-9899-A6452A06E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6B178-4B61-1C49-8D0D-1F9E3BDC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2CFA8-7902-D149-93B9-324B4FFC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002D0-223A-5D4A-B883-362BC07F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391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596C-3EBD-004B-95E8-954C931E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9DA8-C3C8-2F4B-AC05-FA60C39C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0F03-A513-0D4C-8BCA-D3766C40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8E0AF-5C88-BE41-BF0A-B5CBA2D7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113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8C37B-6864-A448-A262-0C45BFF4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657C-D3D2-EB4F-93DD-429466E8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D4B57-92CA-3742-B39E-15EDE940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28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5575-7789-F447-8A2D-32FB0B8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B686-E46E-AF41-B226-DF442AF2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1B33-62BA-2740-9EB7-C2203A67B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696D8-26FC-0C4F-B365-1347FFD2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77F62-9CFE-184D-9B3F-A8999AA4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052E-31CC-DF46-AA5D-DCD8C764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91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1F28-B929-7F44-B35F-CE9BC24A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15691-6D93-5843-A27F-03D812A46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9EA9-92F4-CA4B-8F93-2128DE10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C3A33-01AC-AF4E-A0B3-D03B2660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0DA82-F337-C143-82C8-EFAAC953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9BCEE-2848-2647-835B-7A8B22DC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691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96527-338A-FC4C-BFDD-0C81F020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713B-6291-2745-A06B-C2045168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551B-7D4A-0048-9A65-D7FC69178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806C-3818-C440-9F9A-8620365DB9E0}" type="datetimeFigureOut">
              <a:rPr lang="fi-FI" smtClean="0"/>
              <a:t>5.4.2022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E180-002A-1D49-98FC-74261B5A8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AF27-C380-9040-8857-1A60A7702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AF7D-171A-B845-BB59-64D26A335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38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EF90-00F5-D24C-BDD1-7B790BDC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growing interest in physical attractiveness in social stratification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A01D-1854-0C49-9925-7E92FAD5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In social stratification research, an increasing attention has been paid to stratification based on physical attractiveness (PA)</a:t>
            </a:r>
          </a:p>
          <a:p>
            <a:r>
              <a:rPr lang="en-GB" sz="2000" dirty="0"/>
              <a:t>The main interests has been on socio-economic outcomes of PA; attractiveness/beauty ‘pays’ in labour </a:t>
            </a:r>
            <a:r>
              <a:rPr lang="en-GB" sz="1600" dirty="0"/>
              <a:t>(e.g. </a:t>
            </a:r>
            <a:r>
              <a:rPr lang="en-GB" sz="1600" dirty="0" err="1"/>
              <a:t>Jæger</a:t>
            </a:r>
            <a:r>
              <a:rPr lang="en-GB" sz="1600" dirty="0"/>
              <a:t> 2011; Wong &amp; </a:t>
            </a:r>
            <a:r>
              <a:rPr lang="en-GB" sz="1600" dirty="0" err="1"/>
              <a:t>Penger</a:t>
            </a:r>
            <a:r>
              <a:rPr lang="en-GB" sz="1600" dirty="0"/>
              <a:t> 2016; Monk et al. 2021)</a:t>
            </a:r>
            <a:r>
              <a:rPr lang="en-GB" sz="2000" dirty="0"/>
              <a:t>,  but also in love </a:t>
            </a:r>
            <a:r>
              <a:rPr lang="en-GB" sz="1600" dirty="0"/>
              <a:t>(e.g. </a:t>
            </a:r>
            <a:r>
              <a:rPr lang="en-GB" sz="1600" dirty="0" err="1"/>
              <a:t>Jæger</a:t>
            </a:r>
            <a:r>
              <a:rPr lang="en-GB" sz="1600" dirty="0"/>
              <a:t> 2011; McClintock 2014)</a:t>
            </a:r>
          </a:p>
          <a:p>
            <a:r>
              <a:rPr lang="en-GB" sz="2000" dirty="0"/>
              <a:t>However, </a:t>
            </a:r>
          </a:p>
          <a:p>
            <a:pPr lvl="1"/>
            <a:r>
              <a:rPr lang="en-GB" sz="2000" dirty="0"/>
              <a:t>the outcomes are not only positive, particularly for women </a:t>
            </a:r>
            <a:r>
              <a:rPr lang="en-GB" sz="1200" dirty="0"/>
              <a:t>(</a:t>
            </a:r>
            <a:r>
              <a:rPr lang="en-GB" sz="1200" dirty="0" err="1"/>
              <a:t>Kuwabara</a:t>
            </a:r>
            <a:r>
              <a:rPr lang="en-GB" sz="1200" dirty="0"/>
              <a:t> &amp; </a:t>
            </a:r>
            <a:r>
              <a:rPr lang="en-GB" sz="1200" dirty="0" err="1"/>
              <a:t>Thébaud</a:t>
            </a:r>
            <a:r>
              <a:rPr lang="en-GB" sz="1200" dirty="0"/>
              <a:t> 2017; for a review, see </a:t>
            </a:r>
            <a:r>
              <a:rPr lang="en-GB" sz="1200" dirty="0" err="1"/>
              <a:t>Pajunen</a:t>
            </a:r>
            <a:r>
              <a:rPr lang="en-GB" sz="1200" dirty="0"/>
              <a:t> et al. 2022)</a:t>
            </a:r>
          </a:p>
          <a:p>
            <a:pPr lvl="1"/>
            <a:r>
              <a:rPr lang="en-GB" sz="2000" dirty="0"/>
              <a:t>limited attention has been paid to stratification according to OTHER aspects of physical appearance than PA</a:t>
            </a:r>
          </a:p>
          <a:p>
            <a:pPr lvl="1"/>
            <a:r>
              <a:rPr lang="en-GB" sz="2000" dirty="0"/>
              <a:t>Political outcomes have been left to political scientists</a:t>
            </a:r>
          </a:p>
        </p:txBody>
      </p:sp>
    </p:spTree>
    <p:extLst>
      <p:ext uri="{BB962C8B-B14F-4D97-AF65-F5344CB8AC3E}">
        <p14:creationId xmlns:p14="http://schemas.microsoft.com/office/powerpoint/2010/main" val="33878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67A8-0344-B048-954E-E9AB7BBA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Physical</a:t>
            </a:r>
            <a:r>
              <a:rPr lang="fi-FI" dirty="0"/>
              <a:t> </a:t>
            </a:r>
            <a:r>
              <a:rPr lang="fi-FI" dirty="0" err="1"/>
              <a:t>appearance</a:t>
            </a:r>
            <a:r>
              <a:rPr lang="fi-FI" dirty="0"/>
              <a:t> &amp; status </a:t>
            </a:r>
            <a:r>
              <a:rPr lang="fi-FI" dirty="0" err="1"/>
              <a:t>expectations</a:t>
            </a:r>
            <a:r>
              <a:rPr lang="fi-FI" dirty="0"/>
              <a:t> </a:t>
            </a:r>
            <a:r>
              <a:rPr lang="fi-FI" dirty="0" err="1"/>
              <a:t>theory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0C72-B574-3F42-93CD-97F1498B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Physical attractiveness is a similar status characteristic as e.g. gender and occupation </a:t>
            </a:r>
          </a:p>
          <a:p>
            <a:r>
              <a:rPr lang="en-GB" sz="2000" dirty="0">
                <a:sym typeface="Wingdings" pitchFamily="2" charset="2"/>
              </a:rPr>
              <a:t>general expectation state; attractive people are more ’better’ and ’capable’ </a:t>
            </a:r>
            <a:r>
              <a:rPr lang="en-GB" sz="1600" dirty="0"/>
              <a:t>(Webster &amp; Driskell 1983)</a:t>
            </a:r>
          </a:p>
          <a:p>
            <a:r>
              <a:rPr lang="en-GB" sz="2000" dirty="0">
                <a:sym typeface="Wingdings" pitchFamily="2" charset="2"/>
              </a:rPr>
              <a:t>culturally shared </a:t>
            </a:r>
            <a:r>
              <a:rPr lang="en-GB" sz="2000" i="1" dirty="0">
                <a:sym typeface="Wingdings" pitchFamily="2" charset="2"/>
              </a:rPr>
              <a:t>status beliefs </a:t>
            </a:r>
            <a:r>
              <a:rPr lang="en-GB" sz="2000" dirty="0">
                <a:sym typeface="Wingdings" pitchFamily="2" charset="2"/>
              </a:rPr>
              <a:t>which social groups are ’better’ and which ’inferior’ (re)produce social inequalities </a:t>
            </a:r>
            <a:r>
              <a:rPr lang="en-GB" sz="1600" dirty="0">
                <a:sym typeface="Wingdings" pitchFamily="2" charset="2"/>
              </a:rPr>
              <a:t>(</a:t>
            </a:r>
            <a:r>
              <a:rPr lang="en-GB" sz="1600" dirty="0">
                <a:solidFill>
                  <a:srgbClr val="000000"/>
                </a:solidFill>
              </a:rPr>
              <a:t>Ridgeway 2011; for a review, see Ridgeway 2014)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In this paper we broaden this idea to physical appearance -based cues of occupation as a status characteristics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The idea that physical cues of status matter was already introduced by </a:t>
            </a:r>
            <a:r>
              <a:rPr lang="en-GB" sz="2000" dirty="0"/>
              <a:t>Weber, 1978[1922], Veblen (Veblen, 1994[1899]), Goffman (1951)</a:t>
            </a:r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Our conceptualisation:</a:t>
            </a:r>
          </a:p>
          <a:p>
            <a:pPr marL="0" indent="0">
              <a:buNone/>
            </a:pPr>
            <a:r>
              <a:rPr lang="en-GB" sz="2000" dirty="0"/>
              <a:t>A double cue of occupational status: holding a status position + looking like you hold a status position (in this paper we actually try to measure it)</a:t>
            </a:r>
          </a:p>
        </p:txBody>
      </p:sp>
    </p:spTree>
    <p:extLst>
      <p:ext uri="{BB962C8B-B14F-4D97-AF65-F5344CB8AC3E}">
        <p14:creationId xmlns:p14="http://schemas.microsoft.com/office/powerpoint/2010/main" val="24484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286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The growing interest in physical attractiveness in social stratification research</vt:lpstr>
      <vt:lpstr>Physical appearance &amp; status expectations theory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 and conclusions</dc:title>
  <dc:creator>Microsoft Office User</dc:creator>
  <cp:lastModifiedBy>Microsoft Office User</cp:lastModifiedBy>
  <cp:revision>9</cp:revision>
  <cp:lastPrinted>2022-04-05T07:10:55Z</cp:lastPrinted>
  <dcterms:created xsi:type="dcterms:W3CDTF">2022-04-05T06:52:54Z</dcterms:created>
  <dcterms:modified xsi:type="dcterms:W3CDTF">2022-04-06T06:31:39Z</dcterms:modified>
</cp:coreProperties>
</file>