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4FF"/>
    <a:srgbClr val="B7ECFF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2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1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7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DCA9-F147-4A52-9BD6-5D8E674D87A0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D47C-63DF-43D0-90B4-66C958082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67000"/>
            <a:ext cx="31051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1371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Adobe Myungjo Std M" pitchFamily="18" charset="-128"/>
                <a:ea typeface="Adobe Myungjo Std M" pitchFamily="18" charset="-128"/>
              </a:rPr>
              <a:t>Introduction to Docker </a:t>
            </a:r>
            <a:endParaRPr lang="en-US" sz="5400" dirty="0">
              <a:solidFill>
                <a:srgbClr val="00B0F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8575" y="5029200"/>
            <a:ext cx="9144000" cy="381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Adobe Myungjo Std M" pitchFamily="18" charset="-128"/>
                <a:ea typeface="Adobe Myungjo Std M" pitchFamily="18" charset="-128"/>
              </a:rPr>
              <a:t>About me</a:t>
            </a:r>
            <a:endParaRPr lang="en-US" sz="5400" dirty="0">
              <a:solidFill>
                <a:srgbClr val="00B0F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600200"/>
            <a:ext cx="9144000" cy="381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04800" y="2007632"/>
            <a:ext cx="3082247" cy="2488168"/>
            <a:chOff x="304800" y="2007632"/>
            <a:chExt cx="3082247" cy="2488168"/>
          </a:xfrm>
        </p:grpSpPr>
        <p:pic>
          <p:nvPicPr>
            <p:cNvPr id="2050" name="Picture 2" descr="Things to Do in Tampa, Florida: Attractions and Travel Guid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007632"/>
              <a:ext cx="3082247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170145" y="4126468"/>
              <a:ext cx="1120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Tampa, FL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33800" y="2007632"/>
            <a:ext cx="4862892" cy="2488168"/>
            <a:chOff x="3733800" y="2007632"/>
            <a:chExt cx="4862892" cy="2488168"/>
          </a:xfrm>
        </p:grpSpPr>
        <p:sp>
          <p:nvSpPr>
            <p:cNvPr id="9" name="Right Arrow 8"/>
            <p:cNvSpPr/>
            <p:nvPr/>
          </p:nvSpPr>
          <p:spPr>
            <a:xfrm>
              <a:off x="3733800" y="2895600"/>
              <a:ext cx="747712" cy="3048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University of Florida to Spend $30 Million on Safety Plan ..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6021" y="2007632"/>
              <a:ext cx="3732179" cy="205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086599" y="4126468"/>
              <a:ext cx="1510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Gainesville, FL</a:t>
              </a:r>
              <a:endParaRPr lang="en-US" dirty="0"/>
            </a:p>
          </p:txBody>
        </p:sp>
      </p:grpSp>
      <p:pic>
        <p:nvPicPr>
          <p:cNvPr id="2054" name="Picture 6" descr="UF Industrial and Systems Engineering (@UFISE) |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90899"/>
            <a:ext cx="22098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851" y="3162300"/>
            <a:ext cx="240353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8" y="2514600"/>
            <a:ext cx="2684292" cy="249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 descr="Best Martial Arts Studios in the Inland Empire – Inland Empire .co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18" y="2209800"/>
            <a:ext cx="2209800" cy="29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82" y="2296783"/>
            <a:ext cx="3576337" cy="3403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6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Adobe Myungjo Std M" pitchFamily="18" charset="-128"/>
                <a:ea typeface="Adobe Myungjo Std M" pitchFamily="18" charset="-128"/>
              </a:rPr>
              <a:t>What is </a:t>
            </a:r>
            <a:r>
              <a:rPr lang="en-US" sz="5400" dirty="0">
                <a:solidFill>
                  <a:srgbClr val="00B0F0"/>
                </a:solidFill>
                <a:latin typeface="Adobe Myungjo Std M" pitchFamily="18" charset="-128"/>
                <a:ea typeface="Adobe Myungjo Std M" pitchFamily="18" charset="-128"/>
              </a:rPr>
              <a:t>D</a:t>
            </a:r>
            <a:r>
              <a:rPr lang="en-US" sz="5400" dirty="0" smtClean="0">
                <a:solidFill>
                  <a:srgbClr val="00B0F0"/>
                </a:solidFill>
                <a:latin typeface="Adobe Myungjo Std M" pitchFamily="18" charset="-128"/>
                <a:ea typeface="Adobe Myungjo Std M" pitchFamily="18" charset="-128"/>
              </a:rPr>
              <a:t>ocker?</a:t>
            </a:r>
            <a:endParaRPr lang="en-US" sz="5400" dirty="0">
              <a:solidFill>
                <a:srgbClr val="00B0F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283" y="1981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dobe Myungjo Std M" pitchFamily="18" charset="-128"/>
                <a:ea typeface="Adobe Myungjo Std M" pitchFamily="18" charset="-128"/>
              </a:rPr>
              <a:t>Docker is a tool  that uses containers to make it easier to run applications.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8283" y="3505200"/>
            <a:ext cx="82231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dobe Myungjo Std M" pitchFamily="18" charset="-128"/>
                <a:ea typeface="Adobe Myungjo Std M" pitchFamily="18" charset="-128"/>
              </a:rPr>
              <a:t>By using these containers it assures the developer that regardless of the Linux machine, the application will run </a:t>
            </a:r>
          </a:p>
          <a:p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600200"/>
            <a:ext cx="9144000" cy="381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Adobe Myungjo Std M" pitchFamily="18" charset="-128"/>
                <a:ea typeface="Adobe Myungjo Std M" pitchFamily="18" charset="-128"/>
              </a:rPr>
              <a:t>What is a container?</a:t>
            </a:r>
            <a:endParaRPr lang="en-US" sz="5400" dirty="0">
              <a:solidFill>
                <a:srgbClr val="00B0F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8283" y="1981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dobe Myungjo Std M" pitchFamily="18" charset="-128"/>
                <a:ea typeface="Adobe Myungjo Std M" pitchFamily="18" charset="-128"/>
              </a:rPr>
              <a:t>A container is a process on your machine that is isolated from the other process on the host machine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600200"/>
            <a:ext cx="9144000" cy="381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02304" y="3785681"/>
            <a:ext cx="8084496" cy="1853119"/>
            <a:chOff x="449904" y="3670570"/>
            <a:chExt cx="8084496" cy="1853119"/>
          </a:xfrm>
        </p:grpSpPr>
        <p:sp>
          <p:nvSpPr>
            <p:cNvPr id="6" name="Flowchart: Data 5"/>
            <p:cNvSpPr/>
            <p:nvPr/>
          </p:nvSpPr>
          <p:spPr>
            <a:xfrm>
              <a:off x="449904" y="3694889"/>
              <a:ext cx="2362200" cy="1828800"/>
            </a:xfrm>
            <a:prstGeom prst="flowChartInputOutpu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3352800" y="3693268"/>
              <a:ext cx="2362200" cy="1828800"/>
            </a:xfrm>
            <a:prstGeom prst="flowChartInputOutput">
              <a:avLst/>
            </a:prstGeom>
            <a:solidFill>
              <a:srgbClr val="53D2FF"/>
            </a:solidFill>
            <a:ln>
              <a:solidFill>
                <a:srgbClr val="53D2FF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6172200" y="3670570"/>
              <a:ext cx="2362200" cy="1828800"/>
            </a:xfrm>
            <a:prstGeom prst="flowChartInputOutput">
              <a:avLst/>
            </a:prstGeom>
            <a:solidFill>
              <a:srgbClr val="97E4FF"/>
            </a:solidFill>
            <a:ln>
              <a:solidFill>
                <a:srgbClr val="97E4FF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971800" y="4370962"/>
              <a:ext cx="381000" cy="4215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791200" y="4357992"/>
              <a:ext cx="381000" cy="4215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8461" y="3810000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cs typeface="Times New Roman" panose="02020603050405020304" pitchFamily="18" charset="0"/>
                </a:rPr>
                <a:t>Builder</a:t>
              </a:r>
              <a:endParaRPr 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35610" y="3753653"/>
              <a:ext cx="1898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Orchestration</a:t>
              </a:r>
              <a:endParaRPr 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000" y="3797030"/>
              <a:ext cx="1027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Engine</a:t>
              </a:r>
              <a:endParaRPr lang="en-US" sz="2400" dirty="0"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801" y="4258270"/>
              <a:ext cx="19049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technology used to build a container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3800" y="425827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technology used to run a container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05600" y="4286071"/>
            <a:ext cx="167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technology used to manage many containers</a:t>
            </a:r>
          </a:p>
        </p:txBody>
      </p:sp>
    </p:spTree>
    <p:extLst>
      <p:ext uri="{BB962C8B-B14F-4D97-AF65-F5344CB8AC3E}">
        <p14:creationId xmlns:p14="http://schemas.microsoft.com/office/powerpoint/2010/main" val="29657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Adobe Myungjo Std M" pitchFamily="18" charset="-128"/>
                <a:ea typeface="Adobe Myungjo Std M" pitchFamily="18" charset="-128"/>
              </a:rPr>
              <a:t>The problem?</a:t>
            </a:r>
            <a:endParaRPr lang="en-US" sz="5400" dirty="0">
              <a:solidFill>
                <a:srgbClr val="00B0F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662" y="1981200"/>
            <a:ext cx="336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dobe Myungjo Std M" pitchFamily="18" charset="-128"/>
                <a:ea typeface="Adobe Myungjo Std M" pitchFamily="18" charset="-128"/>
              </a:rPr>
              <a:t>Compatibility.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600200"/>
            <a:ext cx="9144000" cy="381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0" y="27432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dobe Myungjo Std M" pitchFamily="18" charset="-128"/>
                <a:ea typeface="Adobe Myungjo Std M" pitchFamily="18" charset="-128"/>
              </a:rPr>
              <a:t>In the lab we want our code and the tools we build to be able to run successfully regardless of the processer </a:t>
            </a:r>
            <a:endParaRPr lang="en-US" sz="2400" dirty="0"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943529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dobe Myungjo Std M" pitchFamily="18" charset="-128"/>
                <a:ea typeface="Adobe Myungjo Std M" pitchFamily="18" charset="-128"/>
              </a:rPr>
              <a:t>Thus, by using Docker and containers will increase compatibility</a:t>
            </a:r>
            <a:endParaRPr lang="en-US" sz="2400" dirty="0">
              <a:latin typeface="Adobe Myungjo Std M" pitchFamily="18" charset="-128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318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Adobe Myungjo Std M" pitchFamily="18" charset="-128"/>
                <a:ea typeface="Adobe Myungjo Std M" pitchFamily="18" charset="-128"/>
              </a:rPr>
              <a:t>First step installing</a:t>
            </a:r>
            <a:endParaRPr lang="en-US" sz="5400" dirty="0">
              <a:solidFill>
                <a:srgbClr val="00B0F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-27562" y="1600200"/>
            <a:ext cx="9171562" cy="381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600" y="1728956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dobe Myungjo Std M" pitchFamily="18" charset="-128"/>
                <a:ea typeface="Adobe Myungjo Std M" pitchFamily="18" charset="-128"/>
              </a:rPr>
              <a:t>For installing in Windows, go to Docker repository and look under issues </a:t>
            </a:r>
            <a:endParaRPr lang="en-US" sz="2400" dirty="0">
              <a:latin typeface="Adobe Myungjo Std M" pitchFamily="18" charset="-128"/>
              <a:ea typeface="Adobe Myungjo Std M" pitchFamily="18" charset="-128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40" y="2564817"/>
            <a:ext cx="513036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5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</TotalTime>
  <Words>147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Yasmine Gillespie</dc:creator>
  <cp:lastModifiedBy>Yasmine Gillespie</cp:lastModifiedBy>
  <cp:revision>17</cp:revision>
  <dcterms:created xsi:type="dcterms:W3CDTF">2020-08-15T14:52:09Z</dcterms:created>
  <dcterms:modified xsi:type="dcterms:W3CDTF">2020-08-16T19:13:34Z</dcterms:modified>
</cp:coreProperties>
</file>