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nton" panose="020B0604020202020204" pitchFamily="2" charset="0"/>
      <p:regular r:id="rId13"/>
    </p:embeddedFont>
    <p:embeddedFont>
      <p:font typeface="Barlow" panose="020B0604020202020204" pitchFamily="2" charset="0"/>
      <p:regular r:id="rId14"/>
      <p:bold r:id="rId15"/>
      <p:italic r:id="rId16"/>
      <p:boldItalic r:id="rId17"/>
    </p:embeddedFont>
    <p:embeddedFont>
      <p:font typeface="Fira Sans ExtraBold" panose="020B0604020202020204" pitchFamily="34" charset="0"/>
      <p:bold r:id="rId18"/>
      <p:boldItalic r:id="rId19"/>
    </p:embeddedFont>
    <p:embeddedFont>
      <p:font typeface="Montserrat" panose="020B0604020202020204" pitchFamily="2" charset="0"/>
      <p:regular r:id="rId20"/>
      <p:bold r:id="rId21"/>
      <p:italic r:id="rId22"/>
      <p:boldItalic r:id="rId23"/>
    </p:embeddedFont>
    <p:embeddedFont>
      <p:font typeface="Open Sans" panose="020B0604020202020204" pitchFamily="34" charset="0"/>
      <p:regular r:id="rId24"/>
      <p:bold r:id="rId25"/>
      <p:italic r:id="rId26"/>
      <p:boldItalic r:id="rId27"/>
    </p:embeddedFont>
    <p:embeddedFont>
      <p:font typeface="Open Sans SemiBold" panose="020B0604020202020204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Ubuntu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b9d115975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b9d115975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9d11597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9d11597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bad731ebeb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bad731ebeb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bad731ebeb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bad731ebeb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bad731ebeb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bad731ebeb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bad731ebeb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bad731ebeb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ba1b81e67b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ba1b81e67b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b9d11597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b9d11597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bad731ebeb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bad731ebeb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55300" y="338750"/>
            <a:ext cx="6233400" cy="18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44700" y="2172825"/>
            <a:ext cx="4254600" cy="3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7094" y="3650325"/>
            <a:ext cx="9323791" cy="2277200"/>
            <a:chOff x="238125" y="1714050"/>
            <a:chExt cx="7143025" cy="2277200"/>
          </a:xfrm>
        </p:grpSpPr>
        <p:sp>
          <p:nvSpPr>
            <p:cNvPr id="12" name="Google Shape;12;p2"/>
            <p:cNvSpPr/>
            <p:nvPr/>
          </p:nvSpPr>
          <p:spPr>
            <a:xfrm>
              <a:off x="1846375" y="1714050"/>
              <a:ext cx="142325" cy="169850"/>
            </a:xfrm>
            <a:custGeom>
              <a:avLst/>
              <a:gdLst/>
              <a:ahLst/>
              <a:cxnLst/>
              <a:rect l="l" t="t" r="r" b="b"/>
              <a:pathLst>
                <a:path w="5693" h="6794" extrusionOk="0">
                  <a:moveTo>
                    <a:pt x="1" y="0"/>
                  </a:moveTo>
                  <a:lnTo>
                    <a:pt x="1" y="6794"/>
                  </a:lnTo>
                  <a:lnTo>
                    <a:pt x="5692" y="6794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01500" y="2277925"/>
              <a:ext cx="117725" cy="126675"/>
            </a:xfrm>
            <a:custGeom>
              <a:avLst/>
              <a:gdLst/>
              <a:ahLst/>
              <a:cxnLst/>
              <a:rect l="l" t="t" r="r" b="b"/>
              <a:pathLst>
                <a:path w="4709" h="5067" extrusionOk="0">
                  <a:moveTo>
                    <a:pt x="0" y="1"/>
                  </a:moveTo>
                  <a:lnTo>
                    <a:pt x="0" y="5066"/>
                  </a:lnTo>
                  <a:lnTo>
                    <a:pt x="4708" y="5066"/>
                  </a:lnTo>
                  <a:lnTo>
                    <a:pt x="470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1746075"/>
              <a:ext cx="7143025" cy="2245175"/>
            </a:xfrm>
            <a:custGeom>
              <a:avLst/>
              <a:gdLst/>
              <a:ahLst/>
              <a:cxnLst/>
              <a:rect l="l" t="t" r="r" b="b"/>
              <a:pathLst>
                <a:path w="285721" h="89807" extrusionOk="0">
                  <a:moveTo>
                    <a:pt x="263849" y="38169"/>
                  </a:moveTo>
                  <a:lnTo>
                    <a:pt x="263849" y="38706"/>
                  </a:lnTo>
                  <a:lnTo>
                    <a:pt x="263700" y="38706"/>
                  </a:lnTo>
                  <a:lnTo>
                    <a:pt x="263700" y="38169"/>
                  </a:lnTo>
                  <a:close/>
                  <a:moveTo>
                    <a:pt x="264147" y="38169"/>
                  </a:moveTo>
                  <a:lnTo>
                    <a:pt x="264147" y="38706"/>
                  </a:lnTo>
                  <a:lnTo>
                    <a:pt x="263998" y="38706"/>
                  </a:lnTo>
                  <a:lnTo>
                    <a:pt x="263998" y="38169"/>
                  </a:lnTo>
                  <a:close/>
                  <a:moveTo>
                    <a:pt x="239655" y="0"/>
                  </a:moveTo>
                  <a:lnTo>
                    <a:pt x="239655" y="3248"/>
                  </a:lnTo>
                  <a:lnTo>
                    <a:pt x="236883" y="3248"/>
                  </a:lnTo>
                  <a:lnTo>
                    <a:pt x="236883" y="3784"/>
                  </a:lnTo>
                  <a:lnTo>
                    <a:pt x="235960" y="3784"/>
                  </a:lnTo>
                  <a:lnTo>
                    <a:pt x="235960" y="10965"/>
                  </a:lnTo>
                  <a:lnTo>
                    <a:pt x="230894" y="10965"/>
                  </a:lnTo>
                  <a:lnTo>
                    <a:pt x="230894" y="26400"/>
                  </a:lnTo>
                  <a:lnTo>
                    <a:pt x="224875" y="26400"/>
                  </a:lnTo>
                  <a:lnTo>
                    <a:pt x="224875" y="14332"/>
                  </a:lnTo>
                  <a:lnTo>
                    <a:pt x="216205" y="14332"/>
                  </a:lnTo>
                  <a:lnTo>
                    <a:pt x="208368" y="19070"/>
                  </a:lnTo>
                  <a:lnTo>
                    <a:pt x="208368" y="52084"/>
                  </a:lnTo>
                  <a:lnTo>
                    <a:pt x="206997" y="52084"/>
                  </a:lnTo>
                  <a:lnTo>
                    <a:pt x="206997" y="44397"/>
                  </a:lnTo>
                  <a:lnTo>
                    <a:pt x="204197" y="44725"/>
                  </a:lnTo>
                  <a:lnTo>
                    <a:pt x="204197" y="26400"/>
                  </a:lnTo>
                  <a:lnTo>
                    <a:pt x="188911" y="26400"/>
                  </a:lnTo>
                  <a:lnTo>
                    <a:pt x="188911" y="57954"/>
                  </a:lnTo>
                  <a:lnTo>
                    <a:pt x="187630" y="57954"/>
                  </a:lnTo>
                  <a:lnTo>
                    <a:pt x="187630" y="51518"/>
                  </a:lnTo>
                  <a:lnTo>
                    <a:pt x="186259" y="51667"/>
                  </a:lnTo>
                  <a:lnTo>
                    <a:pt x="186259" y="51101"/>
                  </a:lnTo>
                  <a:lnTo>
                    <a:pt x="187391" y="51101"/>
                  </a:lnTo>
                  <a:lnTo>
                    <a:pt x="187391" y="50148"/>
                  </a:lnTo>
                  <a:lnTo>
                    <a:pt x="186259" y="50148"/>
                  </a:lnTo>
                  <a:lnTo>
                    <a:pt x="186259" y="48598"/>
                  </a:lnTo>
                  <a:lnTo>
                    <a:pt x="187391" y="48598"/>
                  </a:lnTo>
                  <a:lnTo>
                    <a:pt x="187391" y="47645"/>
                  </a:lnTo>
                  <a:lnTo>
                    <a:pt x="186259" y="47645"/>
                  </a:lnTo>
                  <a:lnTo>
                    <a:pt x="186259" y="44665"/>
                  </a:lnTo>
                  <a:lnTo>
                    <a:pt x="185931" y="44665"/>
                  </a:lnTo>
                  <a:lnTo>
                    <a:pt x="185931" y="33700"/>
                  </a:lnTo>
                  <a:lnTo>
                    <a:pt x="182475" y="33700"/>
                  </a:lnTo>
                  <a:lnTo>
                    <a:pt x="182475" y="28754"/>
                  </a:lnTo>
                  <a:lnTo>
                    <a:pt x="181283" y="28754"/>
                  </a:lnTo>
                  <a:lnTo>
                    <a:pt x="181283" y="23927"/>
                  </a:lnTo>
                  <a:lnTo>
                    <a:pt x="179436" y="23927"/>
                  </a:lnTo>
                  <a:lnTo>
                    <a:pt x="179436" y="20172"/>
                  </a:lnTo>
                  <a:lnTo>
                    <a:pt x="177886" y="17967"/>
                  </a:lnTo>
                  <a:lnTo>
                    <a:pt x="165282" y="17967"/>
                  </a:lnTo>
                  <a:lnTo>
                    <a:pt x="165282" y="31227"/>
                  </a:lnTo>
                  <a:lnTo>
                    <a:pt x="160604" y="31227"/>
                  </a:lnTo>
                  <a:lnTo>
                    <a:pt x="160604" y="38706"/>
                  </a:lnTo>
                  <a:lnTo>
                    <a:pt x="157863" y="38706"/>
                  </a:lnTo>
                  <a:lnTo>
                    <a:pt x="157863" y="25536"/>
                  </a:lnTo>
                  <a:lnTo>
                    <a:pt x="145557" y="25536"/>
                  </a:lnTo>
                  <a:lnTo>
                    <a:pt x="145557" y="49164"/>
                  </a:lnTo>
                  <a:lnTo>
                    <a:pt x="143829" y="49164"/>
                  </a:lnTo>
                  <a:lnTo>
                    <a:pt x="143829" y="43294"/>
                  </a:lnTo>
                  <a:lnTo>
                    <a:pt x="140223" y="43294"/>
                  </a:lnTo>
                  <a:lnTo>
                    <a:pt x="140223" y="32866"/>
                  </a:lnTo>
                  <a:lnTo>
                    <a:pt x="130629" y="32866"/>
                  </a:lnTo>
                  <a:lnTo>
                    <a:pt x="129437" y="34594"/>
                  </a:lnTo>
                  <a:lnTo>
                    <a:pt x="129437" y="37544"/>
                  </a:lnTo>
                  <a:lnTo>
                    <a:pt x="128036" y="37544"/>
                  </a:lnTo>
                  <a:lnTo>
                    <a:pt x="128036" y="41328"/>
                  </a:lnTo>
                  <a:lnTo>
                    <a:pt x="127113" y="41328"/>
                  </a:lnTo>
                  <a:lnTo>
                    <a:pt x="127113" y="45231"/>
                  </a:lnTo>
                  <a:lnTo>
                    <a:pt x="124967" y="45231"/>
                  </a:lnTo>
                  <a:lnTo>
                    <a:pt x="124967" y="40553"/>
                  </a:lnTo>
                  <a:lnTo>
                    <a:pt x="123060" y="39332"/>
                  </a:lnTo>
                  <a:lnTo>
                    <a:pt x="123060" y="18474"/>
                  </a:lnTo>
                  <a:lnTo>
                    <a:pt x="116624" y="18474"/>
                  </a:lnTo>
                  <a:lnTo>
                    <a:pt x="116624" y="17252"/>
                  </a:lnTo>
                  <a:lnTo>
                    <a:pt x="113168" y="17252"/>
                  </a:lnTo>
                  <a:lnTo>
                    <a:pt x="113168" y="18474"/>
                  </a:lnTo>
                  <a:lnTo>
                    <a:pt x="110516" y="18474"/>
                  </a:lnTo>
                  <a:lnTo>
                    <a:pt x="110516" y="32568"/>
                  </a:lnTo>
                  <a:lnTo>
                    <a:pt x="108013" y="32568"/>
                  </a:lnTo>
                  <a:lnTo>
                    <a:pt x="108013" y="31167"/>
                  </a:lnTo>
                  <a:lnTo>
                    <a:pt x="107834" y="31167"/>
                  </a:lnTo>
                  <a:lnTo>
                    <a:pt x="107834" y="43652"/>
                  </a:lnTo>
                  <a:lnTo>
                    <a:pt x="106910" y="43652"/>
                  </a:lnTo>
                  <a:lnTo>
                    <a:pt x="106910" y="35249"/>
                  </a:lnTo>
                  <a:lnTo>
                    <a:pt x="101845" y="35249"/>
                  </a:lnTo>
                  <a:lnTo>
                    <a:pt x="101845" y="43652"/>
                  </a:lnTo>
                  <a:lnTo>
                    <a:pt x="100981" y="43652"/>
                  </a:lnTo>
                  <a:lnTo>
                    <a:pt x="100981" y="47555"/>
                  </a:lnTo>
                  <a:lnTo>
                    <a:pt x="100713" y="47555"/>
                  </a:lnTo>
                  <a:lnTo>
                    <a:pt x="100713" y="45023"/>
                  </a:lnTo>
                  <a:lnTo>
                    <a:pt x="98985" y="45023"/>
                  </a:lnTo>
                  <a:lnTo>
                    <a:pt x="98985" y="26310"/>
                  </a:lnTo>
                  <a:lnTo>
                    <a:pt x="96184" y="26310"/>
                  </a:lnTo>
                  <a:lnTo>
                    <a:pt x="96184" y="25238"/>
                  </a:lnTo>
                  <a:lnTo>
                    <a:pt x="92310" y="25238"/>
                  </a:lnTo>
                  <a:lnTo>
                    <a:pt x="92310" y="26310"/>
                  </a:lnTo>
                  <a:lnTo>
                    <a:pt x="90224" y="26310"/>
                  </a:lnTo>
                  <a:lnTo>
                    <a:pt x="90224" y="12664"/>
                  </a:lnTo>
                  <a:lnTo>
                    <a:pt x="78306" y="12664"/>
                  </a:lnTo>
                  <a:lnTo>
                    <a:pt x="78306" y="15405"/>
                  </a:lnTo>
                  <a:lnTo>
                    <a:pt x="75505" y="15405"/>
                  </a:lnTo>
                  <a:lnTo>
                    <a:pt x="75505" y="15882"/>
                  </a:lnTo>
                  <a:lnTo>
                    <a:pt x="74581" y="15882"/>
                  </a:lnTo>
                  <a:lnTo>
                    <a:pt x="74581" y="22020"/>
                  </a:lnTo>
                  <a:lnTo>
                    <a:pt x="71184" y="22020"/>
                  </a:lnTo>
                  <a:lnTo>
                    <a:pt x="71184" y="5572"/>
                  </a:lnTo>
                  <a:lnTo>
                    <a:pt x="52710" y="5572"/>
                  </a:lnTo>
                  <a:lnTo>
                    <a:pt x="52710" y="47823"/>
                  </a:lnTo>
                  <a:lnTo>
                    <a:pt x="51191" y="47823"/>
                  </a:lnTo>
                  <a:lnTo>
                    <a:pt x="51191" y="39212"/>
                  </a:lnTo>
                  <a:lnTo>
                    <a:pt x="44039" y="40076"/>
                  </a:lnTo>
                  <a:lnTo>
                    <a:pt x="44039" y="6645"/>
                  </a:lnTo>
                  <a:lnTo>
                    <a:pt x="38289" y="6645"/>
                  </a:lnTo>
                  <a:lnTo>
                    <a:pt x="37156" y="9148"/>
                  </a:lnTo>
                  <a:lnTo>
                    <a:pt x="37156" y="13438"/>
                  </a:lnTo>
                  <a:lnTo>
                    <a:pt x="35845" y="13438"/>
                  </a:lnTo>
                  <a:lnTo>
                    <a:pt x="35845" y="18921"/>
                  </a:lnTo>
                  <a:lnTo>
                    <a:pt x="35786" y="18921"/>
                  </a:lnTo>
                  <a:lnTo>
                    <a:pt x="35786" y="35667"/>
                  </a:lnTo>
                  <a:lnTo>
                    <a:pt x="34654" y="35667"/>
                  </a:lnTo>
                  <a:lnTo>
                    <a:pt x="34654" y="23480"/>
                  </a:lnTo>
                  <a:lnTo>
                    <a:pt x="24999" y="23480"/>
                  </a:lnTo>
                  <a:lnTo>
                    <a:pt x="23808" y="25506"/>
                  </a:lnTo>
                  <a:lnTo>
                    <a:pt x="23808" y="28962"/>
                  </a:lnTo>
                  <a:lnTo>
                    <a:pt x="22407" y="28962"/>
                  </a:lnTo>
                  <a:lnTo>
                    <a:pt x="22407" y="33402"/>
                  </a:lnTo>
                  <a:lnTo>
                    <a:pt x="21483" y="33402"/>
                  </a:lnTo>
                  <a:lnTo>
                    <a:pt x="21483" y="37961"/>
                  </a:lnTo>
                  <a:lnTo>
                    <a:pt x="19338" y="37961"/>
                  </a:lnTo>
                  <a:lnTo>
                    <a:pt x="19338" y="32478"/>
                  </a:lnTo>
                  <a:lnTo>
                    <a:pt x="17461" y="31048"/>
                  </a:lnTo>
                  <a:lnTo>
                    <a:pt x="17461" y="6615"/>
                  </a:lnTo>
                  <a:lnTo>
                    <a:pt x="10995" y="6615"/>
                  </a:lnTo>
                  <a:lnTo>
                    <a:pt x="10995" y="5215"/>
                  </a:lnTo>
                  <a:lnTo>
                    <a:pt x="7568" y="5215"/>
                  </a:lnTo>
                  <a:lnTo>
                    <a:pt x="7568" y="6615"/>
                  </a:lnTo>
                  <a:lnTo>
                    <a:pt x="4887" y="6615"/>
                  </a:lnTo>
                  <a:lnTo>
                    <a:pt x="4887" y="23122"/>
                  </a:lnTo>
                  <a:lnTo>
                    <a:pt x="2384" y="23122"/>
                  </a:lnTo>
                  <a:lnTo>
                    <a:pt x="2384" y="21483"/>
                  </a:lnTo>
                  <a:lnTo>
                    <a:pt x="2205" y="21483"/>
                  </a:lnTo>
                  <a:lnTo>
                    <a:pt x="2205" y="36114"/>
                  </a:lnTo>
                  <a:lnTo>
                    <a:pt x="1281" y="36114"/>
                  </a:lnTo>
                  <a:lnTo>
                    <a:pt x="1281" y="26281"/>
                  </a:lnTo>
                  <a:lnTo>
                    <a:pt x="0" y="26281"/>
                  </a:lnTo>
                  <a:lnTo>
                    <a:pt x="0" y="87840"/>
                  </a:lnTo>
                  <a:lnTo>
                    <a:pt x="143829" y="87840"/>
                  </a:lnTo>
                  <a:lnTo>
                    <a:pt x="143829" y="87810"/>
                  </a:lnTo>
                  <a:lnTo>
                    <a:pt x="145587" y="87810"/>
                  </a:lnTo>
                  <a:lnTo>
                    <a:pt x="145587" y="89807"/>
                  </a:lnTo>
                  <a:lnTo>
                    <a:pt x="157863" y="89807"/>
                  </a:lnTo>
                  <a:lnTo>
                    <a:pt x="157863" y="87780"/>
                  </a:lnTo>
                  <a:lnTo>
                    <a:pt x="160604" y="87780"/>
                  </a:lnTo>
                  <a:lnTo>
                    <a:pt x="160604" y="87840"/>
                  </a:lnTo>
                  <a:lnTo>
                    <a:pt x="264892" y="87840"/>
                  </a:lnTo>
                  <a:lnTo>
                    <a:pt x="264892" y="87780"/>
                  </a:lnTo>
                  <a:lnTo>
                    <a:pt x="267634" y="87780"/>
                  </a:lnTo>
                  <a:lnTo>
                    <a:pt x="267634" y="87840"/>
                  </a:lnTo>
                  <a:lnTo>
                    <a:pt x="285720" y="87840"/>
                  </a:lnTo>
                  <a:lnTo>
                    <a:pt x="285720" y="19100"/>
                  </a:lnTo>
                  <a:lnTo>
                    <a:pt x="284916" y="17967"/>
                  </a:lnTo>
                  <a:lnTo>
                    <a:pt x="272312" y="17967"/>
                  </a:lnTo>
                  <a:lnTo>
                    <a:pt x="272312" y="31227"/>
                  </a:lnTo>
                  <a:lnTo>
                    <a:pt x="267634" y="31227"/>
                  </a:lnTo>
                  <a:lnTo>
                    <a:pt x="267634" y="38706"/>
                  </a:lnTo>
                  <a:lnTo>
                    <a:pt x="264475" y="38706"/>
                  </a:lnTo>
                  <a:lnTo>
                    <a:pt x="264475" y="33640"/>
                  </a:lnTo>
                  <a:lnTo>
                    <a:pt x="263343" y="33640"/>
                  </a:lnTo>
                  <a:lnTo>
                    <a:pt x="263343" y="38706"/>
                  </a:lnTo>
                  <a:lnTo>
                    <a:pt x="262062" y="38706"/>
                  </a:lnTo>
                  <a:lnTo>
                    <a:pt x="262062" y="37842"/>
                  </a:lnTo>
                  <a:lnTo>
                    <a:pt x="260363" y="37842"/>
                  </a:lnTo>
                  <a:lnTo>
                    <a:pt x="260363" y="15971"/>
                  </a:lnTo>
                  <a:lnTo>
                    <a:pt x="257533" y="15971"/>
                  </a:lnTo>
                  <a:lnTo>
                    <a:pt x="257533" y="14749"/>
                  </a:lnTo>
                  <a:lnTo>
                    <a:pt x="253689" y="14749"/>
                  </a:lnTo>
                  <a:lnTo>
                    <a:pt x="253689" y="15971"/>
                  </a:lnTo>
                  <a:lnTo>
                    <a:pt x="251573" y="15971"/>
                  </a:lnTo>
                  <a:lnTo>
                    <a:pt x="25157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1"/>
          <p:cNvGrpSpPr/>
          <p:nvPr/>
        </p:nvGrpSpPr>
        <p:grpSpPr>
          <a:xfrm flipH="1">
            <a:off x="-117094" y="3650325"/>
            <a:ext cx="9323791" cy="2277200"/>
            <a:chOff x="238125" y="1714050"/>
            <a:chExt cx="7143025" cy="2277200"/>
          </a:xfrm>
        </p:grpSpPr>
        <p:sp>
          <p:nvSpPr>
            <p:cNvPr id="70" name="Google Shape;70;p11"/>
            <p:cNvSpPr/>
            <p:nvPr/>
          </p:nvSpPr>
          <p:spPr>
            <a:xfrm>
              <a:off x="1846375" y="1714050"/>
              <a:ext cx="142325" cy="169850"/>
            </a:xfrm>
            <a:custGeom>
              <a:avLst/>
              <a:gdLst/>
              <a:ahLst/>
              <a:cxnLst/>
              <a:rect l="l" t="t" r="r" b="b"/>
              <a:pathLst>
                <a:path w="5693" h="6794" extrusionOk="0">
                  <a:moveTo>
                    <a:pt x="1" y="0"/>
                  </a:moveTo>
                  <a:lnTo>
                    <a:pt x="1" y="6794"/>
                  </a:lnTo>
                  <a:lnTo>
                    <a:pt x="5692" y="6794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5201500" y="2277925"/>
              <a:ext cx="117725" cy="126675"/>
            </a:xfrm>
            <a:custGeom>
              <a:avLst/>
              <a:gdLst/>
              <a:ahLst/>
              <a:cxnLst/>
              <a:rect l="l" t="t" r="r" b="b"/>
              <a:pathLst>
                <a:path w="4709" h="5067" extrusionOk="0">
                  <a:moveTo>
                    <a:pt x="0" y="1"/>
                  </a:moveTo>
                  <a:lnTo>
                    <a:pt x="0" y="5066"/>
                  </a:lnTo>
                  <a:lnTo>
                    <a:pt x="4708" y="5066"/>
                  </a:lnTo>
                  <a:lnTo>
                    <a:pt x="470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38125" y="1746075"/>
              <a:ext cx="7143025" cy="2245175"/>
            </a:xfrm>
            <a:custGeom>
              <a:avLst/>
              <a:gdLst/>
              <a:ahLst/>
              <a:cxnLst/>
              <a:rect l="l" t="t" r="r" b="b"/>
              <a:pathLst>
                <a:path w="285721" h="89807" extrusionOk="0">
                  <a:moveTo>
                    <a:pt x="263849" y="38169"/>
                  </a:moveTo>
                  <a:lnTo>
                    <a:pt x="263849" y="38706"/>
                  </a:lnTo>
                  <a:lnTo>
                    <a:pt x="263700" y="38706"/>
                  </a:lnTo>
                  <a:lnTo>
                    <a:pt x="263700" y="38169"/>
                  </a:lnTo>
                  <a:close/>
                  <a:moveTo>
                    <a:pt x="264147" y="38169"/>
                  </a:moveTo>
                  <a:lnTo>
                    <a:pt x="264147" y="38706"/>
                  </a:lnTo>
                  <a:lnTo>
                    <a:pt x="263998" y="38706"/>
                  </a:lnTo>
                  <a:lnTo>
                    <a:pt x="263998" y="38169"/>
                  </a:lnTo>
                  <a:close/>
                  <a:moveTo>
                    <a:pt x="239655" y="0"/>
                  </a:moveTo>
                  <a:lnTo>
                    <a:pt x="239655" y="3248"/>
                  </a:lnTo>
                  <a:lnTo>
                    <a:pt x="236883" y="3248"/>
                  </a:lnTo>
                  <a:lnTo>
                    <a:pt x="236883" y="3784"/>
                  </a:lnTo>
                  <a:lnTo>
                    <a:pt x="235960" y="3784"/>
                  </a:lnTo>
                  <a:lnTo>
                    <a:pt x="235960" y="10965"/>
                  </a:lnTo>
                  <a:lnTo>
                    <a:pt x="230894" y="10965"/>
                  </a:lnTo>
                  <a:lnTo>
                    <a:pt x="230894" y="26400"/>
                  </a:lnTo>
                  <a:lnTo>
                    <a:pt x="224875" y="26400"/>
                  </a:lnTo>
                  <a:lnTo>
                    <a:pt x="224875" y="14332"/>
                  </a:lnTo>
                  <a:lnTo>
                    <a:pt x="216205" y="14332"/>
                  </a:lnTo>
                  <a:lnTo>
                    <a:pt x="208368" y="19070"/>
                  </a:lnTo>
                  <a:lnTo>
                    <a:pt x="208368" y="52084"/>
                  </a:lnTo>
                  <a:lnTo>
                    <a:pt x="206997" y="52084"/>
                  </a:lnTo>
                  <a:lnTo>
                    <a:pt x="206997" y="44397"/>
                  </a:lnTo>
                  <a:lnTo>
                    <a:pt x="204197" y="44725"/>
                  </a:lnTo>
                  <a:lnTo>
                    <a:pt x="204197" y="26400"/>
                  </a:lnTo>
                  <a:lnTo>
                    <a:pt x="188911" y="26400"/>
                  </a:lnTo>
                  <a:lnTo>
                    <a:pt x="188911" y="57954"/>
                  </a:lnTo>
                  <a:lnTo>
                    <a:pt x="187630" y="57954"/>
                  </a:lnTo>
                  <a:lnTo>
                    <a:pt x="187630" y="51518"/>
                  </a:lnTo>
                  <a:lnTo>
                    <a:pt x="186259" y="51667"/>
                  </a:lnTo>
                  <a:lnTo>
                    <a:pt x="186259" y="51101"/>
                  </a:lnTo>
                  <a:lnTo>
                    <a:pt x="187391" y="51101"/>
                  </a:lnTo>
                  <a:lnTo>
                    <a:pt x="187391" y="50148"/>
                  </a:lnTo>
                  <a:lnTo>
                    <a:pt x="186259" y="50148"/>
                  </a:lnTo>
                  <a:lnTo>
                    <a:pt x="186259" y="48598"/>
                  </a:lnTo>
                  <a:lnTo>
                    <a:pt x="187391" y="48598"/>
                  </a:lnTo>
                  <a:lnTo>
                    <a:pt x="187391" y="47645"/>
                  </a:lnTo>
                  <a:lnTo>
                    <a:pt x="186259" y="47645"/>
                  </a:lnTo>
                  <a:lnTo>
                    <a:pt x="186259" y="44665"/>
                  </a:lnTo>
                  <a:lnTo>
                    <a:pt x="185931" y="44665"/>
                  </a:lnTo>
                  <a:lnTo>
                    <a:pt x="185931" y="33700"/>
                  </a:lnTo>
                  <a:lnTo>
                    <a:pt x="182475" y="33700"/>
                  </a:lnTo>
                  <a:lnTo>
                    <a:pt x="182475" y="28754"/>
                  </a:lnTo>
                  <a:lnTo>
                    <a:pt x="181283" y="28754"/>
                  </a:lnTo>
                  <a:lnTo>
                    <a:pt x="181283" y="23927"/>
                  </a:lnTo>
                  <a:lnTo>
                    <a:pt x="179436" y="23927"/>
                  </a:lnTo>
                  <a:lnTo>
                    <a:pt x="179436" y="20172"/>
                  </a:lnTo>
                  <a:lnTo>
                    <a:pt x="177886" y="17967"/>
                  </a:lnTo>
                  <a:lnTo>
                    <a:pt x="165282" y="17967"/>
                  </a:lnTo>
                  <a:lnTo>
                    <a:pt x="165282" y="31227"/>
                  </a:lnTo>
                  <a:lnTo>
                    <a:pt x="160604" y="31227"/>
                  </a:lnTo>
                  <a:lnTo>
                    <a:pt x="160604" y="38706"/>
                  </a:lnTo>
                  <a:lnTo>
                    <a:pt x="157863" y="38706"/>
                  </a:lnTo>
                  <a:lnTo>
                    <a:pt x="157863" y="25536"/>
                  </a:lnTo>
                  <a:lnTo>
                    <a:pt x="145557" y="25536"/>
                  </a:lnTo>
                  <a:lnTo>
                    <a:pt x="145557" y="49164"/>
                  </a:lnTo>
                  <a:lnTo>
                    <a:pt x="143829" y="49164"/>
                  </a:lnTo>
                  <a:lnTo>
                    <a:pt x="143829" y="43294"/>
                  </a:lnTo>
                  <a:lnTo>
                    <a:pt x="140223" y="43294"/>
                  </a:lnTo>
                  <a:lnTo>
                    <a:pt x="140223" y="32866"/>
                  </a:lnTo>
                  <a:lnTo>
                    <a:pt x="130629" y="32866"/>
                  </a:lnTo>
                  <a:lnTo>
                    <a:pt x="129437" y="34594"/>
                  </a:lnTo>
                  <a:lnTo>
                    <a:pt x="129437" y="37544"/>
                  </a:lnTo>
                  <a:lnTo>
                    <a:pt x="128036" y="37544"/>
                  </a:lnTo>
                  <a:lnTo>
                    <a:pt x="128036" y="41328"/>
                  </a:lnTo>
                  <a:lnTo>
                    <a:pt x="127113" y="41328"/>
                  </a:lnTo>
                  <a:lnTo>
                    <a:pt x="127113" y="45231"/>
                  </a:lnTo>
                  <a:lnTo>
                    <a:pt x="124967" y="45231"/>
                  </a:lnTo>
                  <a:lnTo>
                    <a:pt x="124967" y="40553"/>
                  </a:lnTo>
                  <a:lnTo>
                    <a:pt x="123060" y="39332"/>
                  </a:lnTo>
                  <a:lnTo>
                    <a:pt x="123060" y="18474"/>
                  </a:lnTo>
                  <a:lnTo>
                    <a:pt x="116624" y="18474"/>
                  </a:lnTo>
                  <a:lnTo>
                    <a:pt x="116624" y="17252"/>
                  </a:lnTo>
                  <a:lnTo>
                    <a:pt x="113168" y="17252"/>
                  </a:lnTo>
                  <a:lnTo>
                    <a:pt x="113168" y="18474"/>
                  </a:lnTo>
                  <a:lnTo>
                    <a:pt x="110516" y="18474"/>
                  </a:lnTo>
                  <a:lnTo>
                    <a:pt x="110516" y="32568"/>
                  </a:lnTo>
                  <a:lnTo>
                    <a:pt x="108013" y="32568"/>
                  </a:lnTo>
                  <a:lnTo>
                    <a:pt x="108013" y="31167"/>
                  </a:lnTo>
                  <a:lnTo>
                    <a:pt x="107834" y="31167"/>
                  </a:lnTo>
                  <a:lnTo>
                    <a:pt x="107834" y="43652"/>
                  </a:lnTo>
                  <a:lnTo>
                    <a:pt x="106910" y="43652"/>
                  </a:lnTo>
                  <a:lnTo>
                    <a:pt x="106910" y="35249"/>
                  </a:lnTo>
                  <a:lnTo>
                    <a:pt x="101845" y="35249"/>
                  </a:lnTo>
                  <a:lnTo>
                    <a:pt x="101845" y="43652"/>
                  </a:lnTo>
                  <a:lnTo>
                    <a:pt x="100981" y="43652"/>
                  </a:lnTo>
                  <a:lnTo>
                    <a:pt x="100981" y="47555"/>
                  </a:lnTo>
                  <a:lnTo>
                    <a:pt x="100713" y="47555"/>
                  </a:lnTo>
                  <a:lnTo>
                    <a:pt x="100713" y="45023"/>
                  </a:lnTo>
                  <a:lnTo>
                    <a:pt x="98985" y="45023"/>
                  </a:lnTo>
                  <a:lnTo>
                    <a:pt x="98985" y="26310"/>
                  </a:lnTo>
                  <a:lnTo>
                    <a:pt x="96184" y="26310"/>
                  </a:lnTo>
                  <a:lnTo>
                    <a:pt x="96184" y="25238"/>
                  </a:lnTo>
                  <a:lnTo>
                    <a:pt x="92310" y="25238"/>
                  </a:lnTo>
                  <a:lnTo>
                    <a:pt x="92310" y="26310"/>
                  </a:lnTo>
                  <a:lnTo>
                    <a:pt x="90224" y="26310"/>
                  </a:lnTo>
                  <a:lnTo>
                    <a:pt x="90224" y="12664"/>
                  </a:lnTo>
                  <a:lnTo>
                    <a:pt x="78306" y="12664"/>
                  </a:lnTo>
                  <a:lnTo>
                    <a:pt x="78306" y="15405"/>
                  </a:lnTo>
                  <a:lnTo>
                    <a:pt x="75505" y="15405"/>
                  </a:lnTo>
                  <a:lnTo>
                    <a:pt x="75505" y="15882"/>
                  </a:lnTo>
                  <a:lnTo>
                    <a:pt x="74581" y="15882"/>
                  </a:lnTo>
                  <a:lnTo>
                    <a:pt x="74581" y="22020"/>
                  </a:lnTo>
                  <a:lnTo>
                    <a:pt x="71184" y="22020"/>
                  </a:lnTo>
                  <a:lnTo>
                    <a:pt x="71184" y="5572"/>
                  </a:lnTo>
                  <a:lnTo>
                    <a:pt x="52710" y="5572"/>
                  </a:lnTo>
                  <a:lnTo>
                    <a:pt x="52710" y="47823"/>
                  </a:lnTo>
                  <a:lnTo>
                    <a:pt x="51191" y="47823"/>
                  </a:lnTo>
                  <a:lnTo>
                    <a:pt x="51191" y="39212"/>
                  </a:lnTo>
                  <a:lnTo>
                    <a:pt x="44039" y="40076"/>
                  </a:lnTo>
                  <a:lnTo>
                    <a:pt x="44039" y="6645"/>
                  </a:lnTo>
                  <a:lnTo>
                    <a:pt x="38289" y="6645"/>
                  </a:lnTo>
                  <a:lnTo>
                    <a:pt x="37156" y="9148"/>
                  </a:lnTo>
                  <a:lnTo>
                    <a:pt x="37156" y="13438"/>
                  </a:lnTo>
                  <a:lnTo>
                    <a:pt x="35845" y="13438"/>
                  </a:lnTo>
                  <a:lnTo>
                    <a:pt x="35845" y="18921"/>
                  </a:lnTo>
                  <a:lnTo>
                    <a:pt x="35786" y="18921"/>
                  </a:lnTo>
                  <a:lnTo>
                    <a:pt x="35786" y="35667"/>
                  </a:lnTo>
                  <a:lnTo>
                    <a:pt x="34654" y="35667"/>
                  </a:lnTo>
                  <a:lnTo>
                    <a:pt x="34654" y="23480"/>
                  </a:lnTo>
                  <a:lnTo>
                    <a:pt x="24999" y="23480"/>
                  </a:lnTo>
                  <a:lnTo>
                    <a:pt x="23808" y="25506"/>
                  </a:lnTo>
                  <a:lnTo>
                    <a:pt x="23808" y="28962"/>
                  </a:lnTo>
                  <a:lnTo>
                    <a:pt x="22407" y="28962"/>
                  </a:lnTo>
                  <a:lnTo>
                    <a:pt x="22407" y="33402"/>
                  </a:lnTo>
                  <a:lnTo>
                    <a:pt x="21483" y="33402"/>
                  </a:lnTo>
                  <a:lnTo>
                    <a:pt x="21483" y="37961"/>
                  </a:lnTo>
                  <a:lnTo>
                    <a:pt x="19338" y="37961"/>
                  </a:lnTo>
                  <a:lnTo>
                    <a:pt x="19338" y="32478"/>
                  </a:lnTo>
                  <a:lnTo>
                    <a:pt x="17461" y="31048"/>
                  </a:lnTo>
                  <a:lnTo>
                    <a:pt x="17461" y="6615"/>
                  </a:lnTo>
                  <a:lnTo>
                    <a:pt x="10995" y="6615"/>
                  </a:lnTo>
                  <a:lnTo>
                    <a:pt x="10995" y="5215"/>
                  </a:lnTo>
                  <a:lnTo>
                    <a:pt x="7568" y="5215"/>
                  </a:lnTo>
                  <a:lnTo>
                    <a:pt x="7568" y="6615"/>
                  </a:lnTo>
                  <a:lnTo>
                    <a:pt x="4887" y="6615"/>
                  </a:lnTo>
                  <a:lnTo>
                    <a:pt x="4887" y="23122"/>
                  </a:lnTo>
                  <a:lnTo>
                    <a:pt x="2384" y="23122"/>
                  </a:lnTo>
                  <a:lnTo>
                    <a:pt x="2384" y="21483"/>
                  </a:lnTo>
                  <a:lnTo>
                    <a:pt x="2205" y="21483"/>
                  </a:lnTo>
                  <a:lnTo>
                    <a:pt x="2205" y="36114"/>
                  </a:lnTo>
                  <a:lnTo>
                    <a:pt x="1281" y="36114"/>
                  </a:lnTo>
                  <a:lnTo>
                    <a:pt x="1281" y="26281"/>
                  </a:lnTo>
                  <a:lnTo>
                    <a:pt x="0" y="26281"/>
                  </a:lnTo>
                  <a:lnTo>
                    <a:pt x="0" y="87840"/>
                  </a:lnTo>
                  <a:lnTo>
                    <a:pt x="143829" y="87840"/>
                  </a:lnTo>
                  <a:lnTo>
                    <a:pt x="143829" y="87810"/>
                  </a:lnTo>
                  <a:lnTo>
                    <a:pt x="145587" y="87810"/>
                  </a:lnTo>
                  <a:lnTo>
                    <a:pt x="145587" y="89807"/>
                  </a:lnTo>
                  <a:lnTo>
                    <a:pt x="157863" y="89807"/>
                  </a:lnTo>
                  <a:lnTo>
                    <a:pt x="157863" y="87780"/>
                  </a:lnTo>
                  <a:lnTo>
                    <a:pt x="160604" y="87780"/>
                  </a:lnTo>
                  <a:lnTo>
                    <a:pt x="160604" y="87840"/>
                  </a:lnTo>
                  <a:lnTo>
                    <a:pt x="264892" y="87840"/>
                  </a:lnTo>
                  <a:lnTo>
                    <a:pt x="264892" y="87780"/>
                  </a:lnTo>
                  <a:lnTo>
                    <a:pt x="267634" y="87780"/>
                  </a:lnTo>
                  <a:lnTo>
                    <a:pt x="267634" y="87840"/>
                  </a:lnTo>
                  <a:lnTo>
                    <a:pt x="285720" y="87840"/>
                  </a:lnTo>
                  <a:lnTo>
                    <a:pt x="285720" y="19100"/>
                  </a:lnTo>
                  <a:lnTo>
                    <a:pt x="284916" y="17967"/>
                  </a:lnTo>
                  <a:lnTo>
                    <a:pt x="272312" y="17967"/>
                  </a:lnTo>
                  <a:lnTo>
                    <a:pt x="272312" y="31227"/>
                  </a:lnTo>
                  <a:lnTo>
                    <a:pt x="267634" y="31227"/>
                  </a:lnTo>
                  <a:lnTo>
                    <a:pt x="267634" y="38706"/>
                  </a:lnTo>
                  <a:lnTo>
                    <a:pt x="264475" y="38706"/>
                  </a:lnTo>
                  <a:lnTo>
                    <a:pt x="264475" y="33640"/>
                  </a:lnTo>
                  <a:lnTo>
                    <a:pt x="263343" y="33640"/>
                  </a:lnTo>
                  <a:lnTo>
                    <a:pt x="263343" y="38706"/>
                  </a:lnTo>
                  <a:lnTo>
                    <a:pt x="262062" y="38706"/>
                  </a:lnTo>
                  <a:lnTo>
                    <a:pt x="262062" y="37842"/>
                  </a:lnTo>
                  <a:lnTo>
                    <a:pt x="260363" y="37842"/>
                  </a:lnTo>
                  <a:lnTo>
                    <a:pt x="260363" y="15971"/>
                  </a:lnTo>
                  <a:lnTo>
                    <a:pt x="257533" y="15971"/>
                  </a:lnTo>
                  <a:lnTo>
                    <a:pt x="257533" y="14749"/>
                  </a:lnTo>
                  <a:lnTo>
                    <a:pt x="253689" y="14749"/>
                  </a:lnTo>
                  <a:lnTo>
                    <a:pt x="253689" y="15971"/>
                  </a:lnTo>
                  <a:lnTo>
                    <a:pt x="251573" y="15971"/>
                  </a:lnTo>
                  <a:lnTo>
                    <a:pt x="25157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2200900" y="1241075"/>
            <a:ext cx="6118200" cy="13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071300" y="2764775"/>
            <a:ext cx="52479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-117094" y="3682350"/>
            <a:ext cx="9323791" cy="2245175"/>
          </a:xfrm>
          <a:custGeom>
            <a:avLst/>
            <a:gdLst/>
            <a:ahLst/>
            <a:cxnLst/>
            <a:rect l="l" t="t" r="r" b="b"/>
            <a:pathLst>
              <a:path w="285721" h="89807" extrusionOk="0">
                <a:moveTo>
                  <a:pt x="263849" y="38169"/>
                </a:moveTo>
                <a:lnTo>
                  <a:pt x="263849" y="38706"/>
                </a:lnTo>
                <a:lnTo>
                  <a:pt x="263700" y="38706"/>
                </a:lnTo>
                <a:lnTo>
                  <a:pt x="263700" y="38169"/>
                </a:lnTo>
                <a:close/>
                <a:moveTo>
                  <a:pt x="264147" y="38169"/>
                </a:moveTo>
                <a:lnTo>
                  <a:pt x="264147" y="38706"/>
                </a:lnTo>
                <a:lnTo>
                  <a:pt x="263998" y="38706"/>
                </a:lnTo>
                <a:lnTo>
                  <a:pt x="263998" y="38169"/>
                </a:lnTo>
                <a:close/>
                <a:moveTo>
                  <a:pt x="239655" y="0"/>
                </a:moveTo>
                <a:lnTo>
                  <a:pt x="239655" y="3248"/>
                </a:lnTo>
                <a:lnTo>
                  <a:pt x="236883" y="3248"/>
                </a:lnTo>
                <a:lnTo>
                  <a:pt x="236883" y="3784"/>
                </a:lnTo>
                <a:lnTo>
                  <a:pt x="235960" y="3784"/>
                </a:lnTo>
                <a:lnTo>
                  <a:pt x="235960" y="10965"/>
                </a:lnTo>
                <a:lnTo>
                  <a:pt x="230894" y="10965"/>
                </a:lnTo>
                <a:lnTo>
                  <a:pt x="230894" y="26400"/>
                </a:lnTo>
                <a:lnTo>
                  <a:pt x="224875" y="26400"/>
                </a:lnTo>
                <a:lnTo>
                  <a:pt x="224875" y="14332"/>
                </a:lnTo>
                <a:lnTo>
                  <a:pt x="216205" y="14332"/>
                </a:lnTo>
                <a:lnTo>
                  <a:pt x="208368" y="19070"/>
                </a:lnTo>
                <a:lnTo>
                  <a:pt x="208368" y="52084"/>
                </a:lnTo>
                <a:lnTo>
                  <a:pt x="206997" y="52084"/>
                </a:lnTo>
                <a:lnTo>
                  <a:pt x="206997" y="44397"/>
                </a:lnTo>
                <a:lnTo>
                  <a:pt x="204197" y="44725"/>
                </a:lnTo>
                <a:lnTo>
                  <a:pt x="204197" y="26400"/>
                </a:lnTo>
                <a:lnTo>
                  <a:pt x="188911" y="26400"/>
                </a:lnTo>
                <a:lnTo>
                  <a:pt x="188911" y="57954"/>
                </a:lnTo>
                <a:lnTo>
                  <a:pt x="187630" y="57954"/>
                </a:lnTo>
                <a:lnTo>
                  <a:pt x="187630" y="51518"/>
                </a:lnTo>
                <a:lnTo>
                  <a:pt x="186259" y="51667"/>
                </a:lnTo>
                <a:lnTo>
                  <a:pt x="186259" y="51101"/>
                </a:lnTo>
                <a:lnTo>
                  <a:pt x="187391" y="51101"/>
                </a:lnTo>
                <a:lnTo>
                  <a:pt x="187391" y="50148"/>
                </a:lnTo>
                <a:lnTo>
                  <a:pt x="186259" y="50148"/>
                </a:lnTo>
                <a:lnTo>
                  <a:pt x="186259" y="48598"/>
                </a:lnTo>
                <a:lnTo>
                  <a:pt x="187391" y="48598"/>
                </a:lnTo>
                <a:lnTo>
                  <a:pt x="187391" y="47645"/>
                </a:lnTo>
                <a:lnTo>
                  <a:pt x="186259" y="47645"/>
                </a:lnTo>
                <a:lnTo>
                  <a:pt x="186259" y="44665"/>
                </a:lnTo>
                <a:lnTo>
                  <a:pt x="185931" y="44665"/>
                </a:lnTo>
                <a:lnTo>
                  <a:pt x="185931" y="33700"/>
                </a:lnTo>
                <a:lnTo>
                  <a:pt x="182475" y="33700"/>
                </a:lnTo>
                <a:lnTo>
                  <a:pt x="182475" y="28754"/>
                </a:lnTo>
                <a:lnTo>
                  <a:pt x="181283" y="28754"/>
                </a:lnTo>
                <a:lnTo>
                  <a:pt x="181283" y="23927"/>
                </a:lnTo>
                <a:lnTo>
                  <a:pt x="179436" y="23927"/>
                </a:lnTo>
                <a:lnTo>
                  <a:pt x="179436" y="20172"/>
                </a:lnTo>
                <a:lnTo>
                  <a:pt x="177886" y="17967"/>
                </a:lnTo>
                <a:lnTo>
                  <a:pt x="165282" y="17967"/>
                </a:lnTo>
                <a:lnTo>
                  <a:pt x="165282" y="31227"/>
                </a:lnTo>
                <a:lnTo>
                  <a:pt x="160604" y="31227"/>
                </a:lnTo>
                <a:lnTo>
                  <a:pt x="160604" y="38706"/>
                </a:lnTo>
                <a:lnTo>
                  <a:pt x="157863" y="38706"/>
                </a:lnTo>
                <a:lnTo>
                  <a:pt x="157863" y="25536"/>
                </a:lnTo>
                <a:lnTo>
                  <a:pt x="145557" y="25536"/>
                </a:lnTo>
                <a:lnTo>
                  <a:pt x="145557" y="49164"/>
                </a:lnTo>
                <a:lnTo>
                  <a:pt x="143829" y="49164"/>
                </a:lnTo>
                <a:lnTo>
                  <a:pt x="143829" y="43294"/>
                </a:lnTo>
                <a:lnTo>
                  <a:pt x="140223" y="43294"/>
                </a:lnTo>
                <a:lnTo>
                  <a:pt x="140223" y="32866"/>
                </a:lnTo>
                <a:lnTo>
                  <a:pt x="130629" y="32866"/>
                </a:lnTo>
                <a:lnTo>
                  <a:pt x="129437" y="34594"/>
                </a:lnTo>
                <a:lnTo>
                  <a:pt x="129437" y="37544"/>
                </a:lnTo>
                <a:lnTo>
                  <a:pt x="128036" y="37544"/>
                </a:lnTo>
                <a:lnTo>
                  <a:pt x="128036" y="41328"/>
                </a:lnTo>
                <a:lnTo>
                  <a:pt x="127113" y="41328"/>
                </a:lnTo>
                <a:lnTo>
                  <a:pt x="127113" y="45231"/>
                </a:lnTo>
                <a:lnTo>
                  <a:pt x="124967" y="45231"/>
                </a:lnTo>
                <a:lnTo>
                  <a:pt x="124967" y="40553"/>
                </a:lnTo>
                <a:lnTo>
                  <a:pt x="123060" y="39332"/>
                </a:lnTo>
                <a:lnTo>
                  <a:pt x="123060" y="18474"/>
                </a:lnTo>
                <a:lnTo>
                  <a:pt x="116624" y="18474"/>
                </a:lnTo>
                <a:lnTo>
                  <a:pt x="116624" y="17252"/>
                </a:lnTo>
                <a:lnTo>
                  <a:pt x="113168" y="17252"/>
                </a:lnTo>
                <a:lnTo>
                  <a:pt x="113168" y="18474"/>
                </a:lnTo>
                <a:lnTo>
                  <a:pt x="110516" y="18474"/>
                </a:lnTo>
                <a:lnTo>
                  <a:pt x="110516" y="32568"/>
                </a:lnTo>
                <a:lnTo>
                  <a:pt x="108013" y="32568"/>
                </a:lnTo>
                <a:lnTo>
                  <a:pt x="108013" y="31167"/>
                </a:lnTo>
                <a:lnTo>
                  <a:pt x="107834" y="31167"/>
                </a:lnTo>
                <a:lnTo>
                  <a:pt x="107834" y="43652"/>
                </a:lnTo>
                <a:lnTo>
                  <a:pt x="106910" y="43652"/>
                </a:lnTo>
                <a:lnTo>
                  <a:pt x="106910" y="35249"/>
                </a:lnTo>
                <a:lnTo>
                  <a:pt x="101845" y="35249"/>
                </a:lnTo>
                <a:lnTo>
                  <a:pt x="101845" y="43652"/>
                </a:lnTo>
                <a:lnTo>
                  <a:pt x="100981" y="43652"/>
                </a:lnTo>
                <a:lnTo>
                  <a:pt x="100981" y="47555"/>
                </a:lnTo>
                <a:lnTo>
                  <a:pt x="100713" y="47555"/>
                </a:lnTo>
                <a:lnTo>
                  <a:pt x="100713" y="45023"/>
                </a:lnTo>
                <a:lnTo>
                  <a:pt x="98985" y="45023"/>
                </a:lnTo>
                <a:lnTo>
                  <a:pt x="98985" y="26310"/>
                </a:lnTo>
                <a:lnTo>
                  <a:pt x="96184" y="26310"/>
                </a:lnTo>
                <a:lnTo>
                  <a:pt x="96184" y="25238"/>
                </a:lnTo>
                <a:lnTo>
                  <a:pt x="92310" y="25238"/>
                </a:lnTo>
                <a:lnTo>
                  <a:pt x="92310" y="26310"/>
                </a:lnTo>
                <a:lnTo>
                  <a:pt x="90224" y="26310"/>
                </a:lnTo>
                <a:lnTo>
                  <a:pt x="90224" y="12664"/>
                </a:lnTo>
                <a:lnTo>
                  <a:pt x="78306" y="12664"/>
                </a:lnTo>
                <a:lnTo>
                  <a:pt x="78306" y="15405"/>
                </a:lnTo>
                <a:lnTo>
                  <a:pt x="75505" y="15405"/>
                </a:lnTo>
                <a:lnTo>
                  <a:pt x="75505" y="15882"/>
                </a:lnTo>
                <a:lnTo>
                  <a:pt x="74581" y="15882"/>
                </a:lnTo>
                <a:lnTo>
                  <a:pt x="74581" y="22020"/>
                </a:lnTo>
                <a:lnTo>
                  <a:pt x="71184" y="22020"/>
                </a:lnTo>
                <a:lnTo>
                  <a:pt x="71184" y="5572"/>
                </a:lnTo>
                <a:lnTo>
                  <a:pt x="52710" y="5572"/>
                </a:lnTo>
                <a:lnTo>
                  <a:pt x="52710" y="47823"/>
                </a:lnTo>
                <a:lnTo>
                  <a:pt x="51191" y="47823"/>
                </a:lnTo>
                <a:lnTo>
                  <a:pt x="51191" y="39212"/>
                </a:lnTo>
                <a:lnTo>
                  <a:pt x="44039" y="40076"/>
                </a:lnTo>
                <a:lnTo>
                  <a:pt x="44039" y="6645"/>
                </a:lnTo>
                <a:lnTo>
                  <a:pt x="38289" y="6645"/>
                </a:lnTo>
                <a:lnTo>
                  <a:pt x="37156" y="9148"/>
                </a:lnTo>
                <a:lnTo>
                  <a:pt x="37156" y="13438"/>
                </a:lnTo>
                <a:lnTo>
                  <a:pt x="35845" y="13438"/>
                </a:lnTo>
                <a:lnTo>
                  <a:pt x="35845" y="18921"/>
                </a:lnTo>
                <a:lnTo>
                  <a:pt x="35786" y="18921"/>
                </a:lnTo>
                <a:lnTo>
                  <a:pt x="35786" y="35667"/>
                </a:lnTo>
                <a:lnTo>
                  <a:pt x="34654" y="35667"/>
                </a:lnTo>
                <a:lnTo>
                  <a:pt x="34654" y="23480"/>
                </a:lnTo>
                <a:lnTo>
                  <a:pt x="24999" y="23480"/>
                </a:lnTo>
                <a:lnTo>
                  <a:pt x="23808" y="25506"/>
                </a:lnTo>
                <a:lnTo>
                  <a:pt x="23808" y="28962"/>
                </a:lnTo>
                <a:lnTo>
                  <a:pt x="22407" y="28962"/>
                </a:lnTo>
                <a:lnTo>
                  <a:pt x="22407" y="33402"/>
                </a:lnTo>
                <a:lnTo>
                  <a:pt x="21483" y="33402"/>
                </a:lnTo>
                <a:lnTo>
                  <a:pt x="21483" y="37961"/>
                </a:lnTo>
                <a:lnTo>
                  <a:pt x="19338" y="37961"/>
                </a:lnTo>
                <a:lnTo>
                  <a:pt x="19338" y="32478"/>
                </a:lnTo>
                <a:lnTo>
                  <a:pt x="17461" y="31048"/>
                </a:lnTo>
                <a:lnTo>
                  <a:pt x="17461" y="6615"/>
                </a:lnTo>
                <a:lnTo>
                  <a:pt x="10995" y="6615"/>
                </a:lnTo>
                <a:lnTo>
                  <a:pt x="10995" y="5215"/>
                </a:lnTo>
                <a:lnTo>
                  <a:pt x="7568" y="5215"/>
                </a:lnTo>
                <a:lnTo>
                  <a:pt x="7568" y="6615"/>
                </a:lnTo>
                <a:lnTo>
                  <a:pt x="4887" y="6615"/>
                </a:lnTo>
                <a:lnTo>
                  <a:pt x="4887" y="23122"/>
                </a:lnTo>
                <a:lnTo>
                  <a:pt x="2384" y="23122"/>
                </a:lnTo>
                <a:lnTo>
                  <a:pt x="2384" y="21483"/>
                </a:lnTo>
                <a:lnTo>
                  <a:pt x="2205" y="21483"/>
                </a:lnTo>
                <a:lnTo>
                  <a:pt x="2205" y="36114"/>
                </a:lnTo>
                <a:lnTo>
                  <a:pt x="1281" y="36114"/>
                </a:lnTo>
                <a:lnTo>
                  <a:pt x="1281" y="26281"/>
                </a:lnTo>
                <a:lnTo>
                  <a:pt x="0" y="26281"/>
                </a:lnTo>
                <a:lnTo>
                  <a:pt x="0" y="87840"/>
                </a:lnTo>
                <a:lnTo>
                  <a:pt x="143829" y="87840"/>
                </a:lnTo>
                <a:lnTo>
                  <a:pt x="143829" y="87810"/>
                </a:lnTo>
                <a:lnTo>
                  <a:pt x="145587" y="87810"/>
                </a:lnTo>
                <a:lnTo>
                  <a:pt x="145587" y="89807"/>
                </a:lnTo>
                <a:lnTo>
                  <a:pt x="157863" y="89807"/>
                </a:lnTo>
                <a:lnTo>
                  <a:pt x="157863" y="87780"/>
                </a:lnTo>
                <a:lnTo>
                  <a:pt x="160604" y="87780"/>
                </a:lnTo>
                <a:lnTo>
                  <a:pt x="160604" y="87840"/>
                </a:lnTo>
                <a:lnTo>
                  <a:pt x="264892" y="87840"/>
                </a:lnTo>
                <a:lnTo>
                  <a:pt x="264892" y="87780"/>
                </a:lnTo>
                <a:lnTo>
                  <a:pt x="267634" y="87780"/>
                </a:lnTo>
                <a:lnTo>
                  <a:pt x="267634" y="87840"/>
                </a:lnTo>
                <a:lnTo>
                  <a:pt x="285720" y="87840"/>
                </a:lnTo>
                <a:lnTo>
                  <a:pt x="285720" y="19100"/>
                </a:lnTo>
                <a:lnTo>
                  <a:pt x="284916" y="17967"/>
                </a:lnTo>
                <a:lnTo>
                  <a:pt x="272312" y="17967"/>
                </a:lnTo>
                <a:lnTo>
                  <a:pt x="272312" y="31227"/>
                </a:lnTo>
                <a:lnTo>
                  <a:pt x="267634" y="31227"/>
                </a:lnTo>
                <a:lnTo>
                  <a:pt x="267634" y="38706"/>
                </a:lnTo>
                <a:lnTo>
                  <a:pt x="264475" y="38706"/>
                </a:lnTo>
                <a:lnTo>
                  <a:pt x="264475" y="33640"/>
                </a:lnTo>
                <a:lnTo>
                  <a:pt x="263343" y="33640"/>
                </a:lnTo>
                <a:lnTo>
                  <a:pt x="263343" y="38706"/>
                </a:lnTo>
                <a:lnTo>
                  <a:pt x="262062" y="38706"/>
                </a:lnTo>
                <a:lnTo>
                  <a:pt x="262062" y="37842"/>
                </a:lnTo>
                <a:lnTo>
                  <a:pt x="260363" y="37842"/>
                </a:lnTo>
                <a:lnTo>
                  <a:pt x="260363" y="15971"/>
                </a:lnTo>
                <a:lnTo>
                  <a:pt x="257533" y="15971"/>
                </a:lnTo>
                <a:lnTo>
                  <a:pt x="257533" y="14749"/>
                </a:lnTo>
                <a:lnTo>
                  <a:pt x="253689" y="14749"/>
                </a:lnTo>
                <a:lnTo>
                  <a:pt x="253689" y="15971"/>
                </a:lnTo>
                <a:lnTo>
                  <a:pt x="251573" y="15971"/>
                </a:lnTo>
                <a:lnTo>
                  <a:pt x="251573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630000" y="445025"/>
            <a:ext cx="420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4732150" y="194291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2"/>
          </p:nvPr>
        </p:nvSpPr>
        <p:spPr>
          <a:xfrm>
            <a:off x="46471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3"/>
          </p:nvPr>
        </p:nvSpPr>
        <p:spPr>
          <a:xfrm>
            <a:off x="2095800" y="194291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4"/>
          </p:nvPr>
        </p:nvSpPr>
        <p:spPr>
          <a:xfrm>
            <a:off x="20108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5"/>
          </p:nvPr>
        </p:nvSpPr>
        <p:spPr>
          <a:xfrm>
            <a:off x="4732150" y="37239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>
            <a:off x="46471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7"/>
          </p:nvPr>
        </p:nvSpPr>
        <p:spPr>
          <a:xfrm>
            <a:off x="2095800" y="37239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 ExtraBold"/>
              <a:buNone/>
              <a:defRPr sz="2100">
                <a:solidFill>
                  <a:schemeClr val="dk1"/>
                </a:solidFill>
                <a:latin typeface="Fira Sans ExtraBold"/>
                <a:ea typeface="Fira Sans ExtraBold"/>
                <a:cs typeface="Fira Sans ExtraBold"/>
                <a:sym typeface="Fira Sans ExtraBold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20108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 hasCustomPrompt="1"/>
          </p:nvPr>
        </p:nvSpPr>
        <p:spPr>
          <a:xfrm>
            <a:off x="2734250" y="134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3" hasCustomPrompt="1"/>
          </p:nvPr>
        </p:nvSpPr>
        <p:spPr>
          <a:xfrm>
            <a:off x="5370550" y="134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2734250" y="312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5370550" y="312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847050" y="2370800"/>
            <a:ext cx="36147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3593575" y="1100000"/>
            <a:ext cx="48681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212425" y="3577024"/>
            <a:ext cx="9641032" cy="2052962"/>
          </a:xfrm>
          <a:custGeom>
            <a:avLst/>
            <a:gdLst/>
            <a:ahLst/>
            <a:cxnLst/>
            <a:rect l="l" t="t" r="r" b="b"/>
            <a:pathLst>
              <a:path w="213628" h="47972" extrusionOk="0">
                <a:moveTo>
                  <a:pt x="28767" y="0"/>
                </a:moveTo>
                <a:lnTo>
                  <a:pt x="28767" y="18599"/>
                </a:lnTo>
                <a:lnTo>
                  <a:pt x="23862" y="19426"/>
                </a:lnTo>
                <a:lnTo>
                  <a:pt x="23862" y="21024"/>
                </a:lnTo>
                <a:lnTo>
                  <a:pt x="21795" y="21107"/>
                </a:lnTo>
                <a:lnTo>
                  <a:pt x="21795" y="23256"/>
                </a:lnTo>
                <a:lnTo>
                  <a:pt x="20666" y="22732"/>
                </a:lnTo>
                <a:lnTo>
                  <a:pt x="20666" y="14025"/>
                </a:lnTo>
                <a:lnTo>
                  <a:pt x="17828" y="14025"/>
                </a:lnTo>
                <a:lnTo>
                  <a:pt x="17139" y="23586"/>
                </a:lnTo>
                <a:lnTo>
                  <a:pt x="17139" y="21437"/>
                </a:lnTo>
                <a:lnTo>
                  <a:pt x="16450" y="21713"/>
                </a:lnTo>
                <a:lnTo>
                  <a:pt x="16450" y="20914"/>
                </a:lnTo>
                <a:lnTo>
                  <a:pt x="11463" y="20748"/>
                </a:lnTo>
                <a:lnTo>
                  <a:pt x="11463" y="19646"/>
                </a:lnTo>
                <a:lnTo>
                  <a:pt x="8266" y="19646"/>
                </a:lnTo>
                <a:lnTo>
                  <a:pt x="6558" y="20059"/>
                </a:lnTo>
                <a:lnTo>
                  <a:pt x="6558" y="21272"/>
                </a:lnTo>
                <a:lnTo>
                  <a:pt x="5759" y="21272"/>
                </a:lnTo>
                <a:lnTo>
                  <a:pt x="5759" y="24799"/>
                </a:lnTo>
                <a:lnTo>
                  <a:pt x="3114" y="24799"/>
                </a:lnTo>
                <a:lnTo>
                  <a:pt x="0" y="47972"/>
                </a:lnTo>
                <a:lnTo>
                  <a:pt x="213628" y="47972"/>
                </a:lnTo>
                <a:lnTo>
                  <a:pt x="213104" y="21355"/>
                </a:lnTo>
                <a:lnTo>
                  <a:pt x="212002" y="21272"/>
                </a:lnTo>
                <a:lnTo>
                  <a:pt x="212002" y="19729"/>
                </a:lnTo>
                <a:lnTo>
                  <a:pt x="205637" y="19729"/>
                </a:lnTo>
                <a:lnTo>
                  <a:pt x="205196" y="21437"/>
                </a:lnTo>
                <a:lnTo>
                  <a:pt x="204342" y="26865"/>
                </a:lnTo>
                <a:lnTo>
                  <a:pt x="203736" y="20500"/>
                </a:lnTo>
                <a:lnTo>
                  <a:pt x="196847" y="20583"/>
                </a:lnTo>
                <a:lnTo>
                  <a:pt x="196847" y="27554"/>
                </a:lnTo>
                <a:lnTo>
                  <a:pt x="194092" y="27912"/>
                </a:lnTo>
                <a:lnTo>
                  <a:pt x="194092" y="23421"/>
                </a:lnTo>
                <a:lnTo>
                  <a:pt x="188829" y="23256"/>
                </a:lnTo>
                <a:lnTo>
                  <a:pt x="188829" y="18599"/>
                </a:lnTo>
                <a:lnTo>
                  <a:pt x="187892" y="18764"/>
                </a:lnTo>
                <a:lnTo>
                  <a:pt x="187892" y="16781"/>
                </a:lnTo>
                <a:lnTo>
                  <a:pt x="187121" y="16891"/>
                </a:lnTo>
                <a:lnTo>
                  <a:pt x="187121" y="15761"/>
                </a:lnTo>
                <a:lnTo>
                  <a:pt x="182795" y="16229"/>
                </a:lnTo>
                <a:lnTo>
                  <a:pt x="182795" y="17056"/>
                </a:lnTo>
                <a:lnTo>
                  <a:pt x="182023" y="17056"/>
                </a:lnTo>
                <a:lnTo>
                  <a:pt x="182023" y="27031"/>
                </a:lnTo>
                <a:lnTo>
                  <a:pt x="180563" y="27031"/>
                </a:lnTo>
                <a:lnTo>
                  <a:pt x="176430" y="26948"/>
                </a:lnTo>
                <a:lnTo>
                  <a:pt x="176430" y="28601"/>
                </a:lnTo>
                <a:lnTo>
                  <a:pt x="175493" y="29015"/>
                </a:lnTo>
                <a:lnTo>
                  <a:pt x="175493" y="27031"/>
                </a:lnTo>
                <a:lnTo>
                  <a:pt x="173261" y="26948"/>
                </a:lnTo>
                <a:lnTo>
                  <a:pt x="171001" y="28491"/>
                </a:lnTo>
                <a:lnTo>
                  <a:pt x="168852" y="28408"/>
                </a:lnTo>
                <a:lnTo>
                  <a:pt x="168852" y="17993"/>
                </a:lnTo>
                <a:cubicBezTo>
                  <a:pt x="168852" y="17993"/>
                  <a:pt x="167392" y="18764"/>
                  <a:pt x="165408" y="19894"/>
                </a:cubicBezTo>
                <a:cubicBezTo>
                  <a:pt x="164113" y="20583"/>
                  <a:pt x="162680" y="20996"/>
                  <a:pt x="161192" y="21107"/>
                </a:cubicBezTo>
                <a:lnTo>
                  <a:pt x="161192" y="31687"/>
                </a:lnTo>
                <a:lnTo>
                  <a:pt x="156453" y="32459"/>
                </a:lnTo>
                <a:cubicBezTo>
                  <a:pt x="156453" y="32459"/>
                  <a:pt x="156039" y="29869"/>
                  <a:pt x="155516" y="29621"/>
                </a:cubicBezTo>
                <a:lnTo>
                  <a:pt x="155516" y="27306"/>
                </a:lnTo>
                <a:lnTo>
                  <a:pt x="154552" y="27224"/>
                </a:lnTo>
                <a:lnTo>
                  <a:pt x="154552" y="26259"/>
                </a:lnTo>
                <a:lnTo>
                  <a:pt x="153615" y="26425"/>
                </a:lnTo>
                <a:lnTo>
                  <a:pt x="153615" y="17910"/>
                </a:lnTo>
                <a:lnTo>
                  <a:pt x="152843" y="17387"/>
                </a:lnTo>
                <a:lnTo>
                  <a:pt x="152320" y="16533"/>
                </a:lnTo>
                <a:lnTo>
                  <a:pt x="150336" y="18076"/>
                </a:lnTo>
                <a:lnTo>
                  <a:pt x="148958" y="17993"/>
                </a:lnTo>
                <a:lnTo>
                  <a:pt x="148958" y="15375"/>
                </a:lnTo>
                <a:lnTo>
                  <a:pt x="148021" y="15375"/>
                </a:lnTo>
                <a:lnTo>
                  <a:pt x="148021" y="13777"/>
                </a:lnTo>
                <a:lnTo>
                  <a:pt x="144329" y="14135"/>
                </a:lnTo>
                <a:lnTo>
                  <a:pt x="143199" y="15926"/>
                </a:lnTo>
                <a:lnTo>
                  <a:pt x="143199" y="24633"/>
                </a:lnTo>
                <a:lnTo>
                  <a:pt x="141463" y="24881"/>
                </a:lnTo>
                <a:lnTo>
                  <a:pt x="141463" y="22402"/>
                </a:lnTo>
                <a:lnTo>
                  <a:pt x="138818" y="22402"/>
                </a:lnTo>
                <a:lnTo>
                  <a:pt x="136917" y="23669"/>
                </a:lnTo>
                <a:lnTo>
                  <a:pt x="134850" y="20583"/>
                </a:lnTo>
                <a:lnTo>
                  <a:pt x="134850" y="17662"/>
                </a:lnTo>
                <a:lnTo>
                  <a:pt x="133307" y="17910"/>
                </a:lnTo>
                <a:lnTo>
                  <a:pt x="133307" y="16450"/>
                </a:lnTo>
                <a:lnTo>
                  <a:pt x="130111" y="16533"/>
                </a:lnTo>
                <a:lnTo>
                  <a:pt x="130111" y="18076"/>
                </a:lnTo>
                <a:lnTo>
                  <a:pt x="129257" y="18158"/>
                </a:lnTo>
                <a:lnTo>
                  <a:pt x="129257" y="22650"/>
                </a:lnTo>
                <a:lnTo>
                  <a:pt x="128044" y="23338"/>
                </a:lnTo>
                <a:lnTo>
                  <a:pt x="128044" y="25240"/>
                </a:lnTo>
                <a:lnTo>
                  <a:pt x="126584" y="25488"/>
                </a:lnTo>
                <a:lnTo>
                  <a:pt x="126584" y="23090"/>
                </a:lnTo>
                <a:lnTo>
                  <a:pt x="123553" y="23173"/>
                </a:lnTo>
                <a:lnTo>
                  <a:pt x="119695" y="24716"/>
                </a:lnTo>
                <a:lnTo>
                  <a:pt x="119695" y="28684"/>
                </a:lnTo>
                <a:lnTo>
                  <a:pt x="118648" y="28767"/>
                </a:lnTo>
                <a:lnTo>
                  <a:pt x="118648" y="17469"/>
                </a:lnTo>
                <a:lnTo>
                  <a:pt x="116499" y="16367"/>
                </a:lnTo>
                <a:lnTo>
                  <a:pt x="116499" y="15375"/>
                </a:lnTo>
                <a:lnTo>
                  <a:pt x="115121" y="15375"/>
                </a:lnTo>
                <a:lnTo>
                  <a:pt x="114185" y="16973"/>
                </a:lnTo>
                <a:lnTo>
                  <a:pt x="112531" y="16973"/>
                </a:lnTo>
                <a:lnTo>
                  <a:pt x="112531" y="18764"/>
                </a:lnTo>
                <a:lnTo>
                  <a:pt x="111677" y="18682"/>
                </a:lnTo>
                <a:lnTo>
                  <a:pt x="111677" y="20059"/>
                </a:lnTo>
                <a:lnTo>
                  <a:pt x="109528" y="20500"/>
                </a:lnTo>
                <a:lnTo>
                  <a:pt x="109528" y="29015"/>
                </a:lnTo>
                <a:lnTo>
                  <a:pt x="108674" y="29180"/>
                </a:lnTo>
                <a:lnTo>
                  <a:pt x="108674" y="23173"/>
                </a:lnTo>
                <a:lnTo>
                  <a:pt x="107213" y="23090"/>
                </a:lnTo>
                <a:lnTo>
                  <a:pt x="106607" y="17910"/>
                </a:lnTo>
                <a:lnTo>
                  <a:pt x="101703" y="17828"/>
                </a:lnTo>
                <a:lnTo>
                  <a:pt x="101703" y="9892"/>
                </a:lnTo>
                <a:lnTo>
                  <a:pt x="96881" y="9892"/>
                </a:lnTo>
                <a:lnTo>
                  <a:pt x="95668" y="10085"/>
                </a:lnTo>
                <a:cubicBezTo>
                  <a:pt x="95668" y="10085"/>
                  <a:pt x="95586" y="19894"/>
                  <a:pt x="94814" y="19894"/>
                </a:cubicBezTo>
                <a:cubicBezTo>
                  <a:pt x="94814" y="19894"/>
                  <a:pt x="95299" y="23505"/>
                  <a:pt x="94830" y="23505"/>
                </a:cubicBezTo>
                <a:cubicBezTo>
                  <a:pt x="94825" y="23505"/>
                  <a:pt x="94820" y="23505"/>
                  <a:pt x="94814" y="23504"/>
                </a:cubicBezTo>
                <a:lnTo>
                  <a:pt x="94814" y="26425"/>
                </a:lnTo>
                <a:lnTo>
                  <a:pt x="92665" y="26425"/>
                </a:lnTo>
                <a:lnTo>
                  <a:pt x="92665" y="9892"/>
                </a:lnTo>
                <a:lnTo>
                  <a:pt x="86548" y="10250"/>
                </a:lnTo>
                <a:lnTo>
                  <a:pt x="86548" y="14907"/>
                </a:lnTo>
                <a:lnTo>
                  <a:pt x="85776" y="15375"/>
                </a:lnTo>
                <a:lnTo>
                  <a:pt x="85776" y="23173"/>
                </a:lnTo>
                <a:lnTo>
                  <a:pt x="84288" y="23173"/>
                </a:lnTo>
                <a:lnTo>
                  <a:pt x="84288" y="21189"/>
                </a:lnTo>
                <a:lnTo>
                  <a:pt x="82828" y="21189"/>
                </a:lnTo>
                <a:lnTo>
                  <a:pt x="82828" y="22980"/>
                </a:lnTo>
                <a:lnTo>
                  <a:pt x="81120" y="24027"/>
                </a:lnTo>
                <a:lnTo>
                  <a:pt x="81120" y="29290"/>
                </a:lnTo>
                <a:lnTo>
                  <a:pt x="79136" y="29621"/>
                </a:lnTo>
                <a:lnTo>
                  <a:pt x="79136" y="30751"/>
                </a:lnTo>
                <a:lnTo>
                  <a:pt x="78281" y="30751"/>
                </a:lnTo>
                <a:lnTo>
                  <a:pt x="78281" y="26425"/>
                </a:lnTo>
                <a:lnTo>
                  <a:pt x="76380" y="25405"/>
                </a:lnTo>
                <a:lnTo>
                  <a:pt x="75609" y="4298"/>
                </a:lnTo>
                <a:lnTo>
                  <a:pt x="72164" y="4381"/>
                </a:lnTo>
                <a:lnTo>
                  <a:pt x="72164" y="15237"/>
                </a:lnTo>
                <a:lnTo>
                  <a:pt x="71117" y="18764"/>
                </a:lnTo>
                <a:lnTo>
                  <a:pt x="71117" y="25570"/>
                </a:lnTo>
                <a:lnTo>
                  <a:pt x="70015" y="25570"/>
                </a:lnTo>
                <a:lnTo>
                  <a:pt x="69409" y="21961"/>
                </a:lnTo>
                <a:lnTo>
                  <a:pt x="68555" y="21961"/>
                </a:lnTo>
                <a:lnTo>
                  <a:pt x="68555" y="21355"/>
                </a:lnTo>
                <a:lnTo>
                  <a:pt x="67177" y="21437"/>
                </a:lnTo>
                <a:lnTo>
                  <a:pt x="66654" y="20583"/>
                </a:lnTo>
                <a:lnTo>
                  <a:pt x="66654" y="16698"/>
                </a:lnTo>
                <a:lnTo>
                  <a:pt x="61225" y="16533"/>
                </a:lnTo>
                <a:lnTo>
                  <a:pt x="61225" y="4574"/>
                </a:lnTo>
                <a:cubicBezTo>
                  <a:pt x="61225" y="4574"/>
                  <a:pt x="58470" y="5676"/>
                  <a:pt x="57258" y="7054"/>
                </a:cubicBezTo>
                <a:cubicBezTo>
                  <a:pt x="56045" y="8432"/>
                  <a:pt x="57175" y="14135"/>
                  <a:pt x="56486" y="14383"/>
                </a:cubicBezTo>
                <a:cubicBezTo>
                  <a:pt x="55797" y="14631"/>
                  <a:pt x="55880" y="17993"/>
                  <a:pt x="55880" y="17993"/>
                </a:cubicBezTo>
                <a:lnTo>
                  <a:pt x="52022" y="18076"/>
                </a:lnTo>
                <a:lnTo>
                  <a:pt x="52022" y="13226"/>
                </a:lnTo>
                <a:lnTo>
                  <a:pt x="46759" y="13226"/>
                </a:lnTo>
                <a:lnTo>
                  <a:pt x="45024" y="14549"/>
                </a:lnTo>
                <a:lnTo>
                  <a:pt x="45024" y="25570"/>
                </a:lnTo>
                <a:lnTo>
                  <a:pt x="43563" y="25846"/>
                </a:lnTo>
                <a:lnTo>
                  <a:pt x="43563" y="26425"/>
                </a:lnTo>
                <a:lnTo>
                  <a:pt x="42461" y="26425"/>
                </a:lnTo>
                <a:lnTo>
                  <a:pt x="42461" y="13860"/>
                </a:lnTo>
                <a:cubicBezTo>
                  <a:pt x="42461" y="13283"/>
                  <a:pt x="41512" y="11781"/>
                  <a:pt x="40613" y="11781"/>
                </a:cubicBezTo>
                <a:cubicBezTo>
                  <a:pt x="40567" y="11781"/>
                  <a:pt x="40522" y="11785"/>
                  <a:pt x="40477" y="11793"/>
                </a:cubicBezTo>
                <a:cubicBezTo>
                  <a:pt x="39513" y="11959"/>
                  <a:pt x="39513" y="13694"/>
                  <a:pt x="39513" y="13694"/>
                </a:cubicBezTo>
                <a:lnTo>
                  <a:pt x="39513" y="16973"/>
                </a:lnTo>
                <a:lnTo>
                  <a:pt x="36509" y="17221"/>
                </a:lnTo>
                <a:lnTo>
                  <a:pt x="36509" y="11628"/>
                </a:lnTo>
                <a:lnTo>
                  <a:pt x="34277" y="11628"/>
                </a:lnTo>
                <a:lnTo>
                  <a:pt x="34277" y="14631"/>
                </a:lnTo>
                <a:lnTo>
                  <a:pt x="33506" y="14631"/>
                </a:lnTo>
                <a:lnTo>
                  <a:pt x="33506" y="20500"/>
                </a:lnTo>
                <a:lnTo>
                  <a:pt x="31770" y="20583"/>
                </a:lnTo>
                <a:lnTo>
                  <a:pt x="3177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3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630000" y="445025"/>
            <a:ext cx="592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2299350" y="1369250"/>
            <a:ext cx="4545300" cy="21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 flipH="1">
            <a:off x="-117094" y="3650325"/>
            <a:ext cx="9323791" cy="2277200"/>
            <a:chOff x="238125" y="1714050"/>
            <a:chExt cx="7143025" cy="2277200"/>
          </a:xfrm>
        </p:grpSpPr>
        <p:sp>
          <p:nvSpPr>
            <p:cNvPr id="102" name="Google Shape;102;p15"/>
            <p:cNvSpPr/>
            <p:nvPr/>
          </p:nvSpPr>
          <p:spPr>
            <a:xfrm>
              <a:off x="1846375" y="1714050"/>
              <a:ext cx="142325" cy="169850"/>
            </a:xfrm>
            <a:custGeom>
              <a:avLst/>
              <a:gdLst/>
              <a:ahLst/>
              <a:cxnLst/>
              <a:rect l="l" t="t" r="r" b="b"/>
              <a:pathLst>
                <a:path w="5693" h="6794" extrusionOk="0">
                  <a:moveTo>
                    <a:pt x="1" y="0"/>
                  </a:moveTo>
                  <a:lnTo>
                    <a:pt x="1" y="6794"/>
                  </a:lnTo>
                  <a:lnTo>
                    <a:pt x="5692" y="6794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201500" y="2277925"/>
              <a:ext cx="117725" cy="126675"/>
            </a:xfrm>
            <a:custGeom>
              <a:avLst/>
              <a:gdLst/>
              <a:ahLst/>
              <a:cxnLst/>
              <a:rect l="l" t="t" r="r" b="b"/>
              <a:pathLst>
                <a:path w="4709" h="5067" extrusionOk="0">
                  <a:moveTo>
                    <a:pt x="0" y="1"/>
                  </a:moveTo>
                  <a:lnTo>
                    <a:pt x="0" y="5066"/>
                  </a:lnTo>
                  <a:lnTo>
                    <a:pt x="4708" y="5066"/>
                  </a:lnTo>
                  <a:lnTo>
                    <a:pt x="470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38125" y="1746075"/>
              <a:ext cx="7143025" cy="2245175"/>
            </a:xfrm>
            <a:custGeom>
              <a:avLst/>
              <a:gdLst/>
              <a:ahLst/>
              <a:cxnLst/>
              <a:rect l="l" t="t" r="r" b="b"/>
              <a:pathLst>
                <a:path w="285721" h="89807" extrusionOk="0">
                  <a:moveTo>
                    <a:pt x="263849" y="38169"/>
                  </a:moveTo>
                  <a:lnTo>
                    <a:pt x="263849" y="38706"/>
                  </a:lnTo>
                  <a:lnTo>
                    <a:pt x="263700" y="38706"/>
                  </a:lnTo>
                  <a:lnTo>
                    <a:pt x="263700" y="38169"/>
                  </a:lnTo>
                  <a:close/>
                  <a:moveTo>
                    <a:pt x="264147" y="38169"/>
                  </a:moveTo>
                  <a:lnTo>
                    <a:pt x="264147" y="38706"/>
                  </a:lnTo>
                  <a:lnTo>
                    <a:pt x="263998" y="38706"/>
                  </a:lnTo>
                  <a:lnTo>
                    <a:pt x="263998" y="38169"/>
                  </a:lnTo>
                  <a:close/>
                  <a:moveTo>
                    <a:pt x="239655" y="0"/>
                  </a:moveTo>
                  <a:lnTo>
                    <a:pt x="239655" y="3248"/>
                  </a:lnTo>
                  <a:lnTo>
                    <a:pt x="236883" y="3248"/>
                  </a:lnTo>
                  <a:lnTo>
                    <a:pt x="236883" y="3784"/>
                  </a:lnTo>
                  <a:lnTo>
                    <a:pt x="235960" y="3784"/>
                  </a:lnTo>
                  <a:lnTo>
                    <a:pt x="235960" y="10965"/>
                  </a:lnTo>
                  <a:lnTo>
                    <a:pt x="230894" y="10965"/>
                  </a:lnTo>
                  <a:lnTo>
                    <a:pt x="230894" y="26400"/>
                  </a:lnTo>
                  <a:lnTo>
                    <a:pt x="224875" y="26400"/>
                  </a:lnTo>
                  <a:lnTo>
                    <a:pt x="224875" y="14332"/>
                  </a:lnTo>
                  <a:lnTo>
                    <a:pt x="216205" y="14332"/>
                  </a:lnTo>
                  <a:lnTo>
                    <a:pt x="208368" y="19070"/>
                  </a:lnTo>
                  <a:lnTo>
                    <a:pt x="208368" y="52084"/>
                  </a:lnTo>
                  <a:lnTo>
                    <a:pt x="206997" y="52084"/>
                  </a:lnTo>
                  <a:lnTo>
                    <a:pt x="206997" y="44397"/>
                  </a:lnTo>
                  <a:lnTo>
                    <a:pt x="204197" y="44725"/>
                  </a:lnTo>
                  <a:lnTo>
                    <a:pt x="204197" y="26400"/>
                  </a:lnTo>
                  <a:lnTo>
                    <a:pt x="188911" y="26400"/>
                  </a:lnTo>
                  <a:lnTo>
                    <a:pt x="188911" y="57954"/>
                  </a:lnTo>
                  <a:lnTo>
                    <a:pt x="187630" y="57954"/>
                  </a:lnTo>
                  <a:lnTo>
                    <a:pt x="187630" y="51518"/>
                  </a:lnTo>
                  <a:lnTo>
                    <a:pt x="186259" y="51667"/>
                  </a:lnTo>
                  <a:lnTo>
                    <a:pt x="186259" y="51101"/>
                  </a:lnTo>
                  <a:lnTo>
                    <a:pt x="187391" y="51101"/>
                  </a:lnTo>
                  <a:lnTo>
                    <a:pt x="187391" y="50148"/>
                  </a:lnTo>
                  <a:lnTo>
                    <a:pt x="186259" y="50148"/>
                  </a:lnTo>
                  <a:lnTo>
                    <a:pt x="186259" y="48598"/>
                  </a:lnTo>
                  <a:lnTo>
                    <a:pt x="187391" y="48598"/>
                  </a:lnTo>
                  <a:lnTo>
                    <a:pt x="187391" y="47645"/>
                  </a:lnTo>
                  <a:lnTo>
                    <a:pt x="186259" y="47645"/>
                  </a:lnTo>
                  <a:lnTo>
                    <a:pt x="186259" y="44665"/>
                  </a:lnTo>
                  <a:lnTo>
                    <a:pt x="185931" y="44665"/>
                  </a:lnTo>
                  <a:lnTo>
                    <a:pt x="185931" y="33700"/>
                  </a:lnTo>
                  <a:lnTo>
                    <a:pt x="182475" y="33700"/>
                  </a:lnTo>
                  <a:lnTo>
                    <a:pt x="182475" y="28754"/>
                  </a:lnTo>
                  <a:lnTo>
                    <a:pt x="181283" y="28754"/>
                  </a:lnTo>
                  <a:lnTo>
                    <a:pt x="181283" y="23927"/>
                  </a:lnTo>
                  <a:lnTo>
                    <a:pt x="179436" y="23927"/>
                  </a:lnTo>
                  <a:lnTo>
                    <a:pt x="179436" y="20172"/>
                  </a:lnTo>
                  <a:lnTo>
                    <a:pt x="177886" y="17967"/>
                  </a:lnTo>
                  <a:lnTo>
                    <a:pt x="165282" y="17967"/>
                  </a:lnTo>
                  <a:lnTo>
                    <a:pt x="165282" y="31227"/>
                  </a:lnTo>
                  <a:lnTo>
                    <a:pt x="160604" y="31227"/>
                  </a:lnTo>
                  <a:lnTo>
                    <a:pt x="160604" y="38706"/>
                  </a:lnTo>
                  <a:lnTo>
                    <a:pt x="157863" y="38706"/>
                  </a:lnTo>
                  <a:lnTo>
                    <a:pt x="157863" y="25536"/>
                  </a:lnTo>
                  <a:lnTo>
                    <a:pt x="145557" y="25536"/>
                  </a:lnTo>
                  <a:lnTo>
                    <a:pt x="145557" y="49164"/>
                  </a:lnTo>
                  <a:lnTo>
                    <a:pt x="143829" y="49164"/>
                  </a:lnTo>
                  <a:lnTo>
                    <a:pt x="143829" y="43294"/>
                  </a:lnTo>
                  <a:lnTo>
                    <a:pt x="140223" y="43294"/>
                  </a:lnTo>
                  <a:lnTo>
                    <a:pt x="140223" y="32866"/>
                  </a:lnTo>
                  <a:lnTo>
                    <a:pt x="130629" y="32866"/>
                  </a:lnTo>
                  <a:lnTo>
                    <a:pt x="129437" y="34594"/>
                  </a:lnTo>
                  <a:lnTo>
                    <a:pt x="129437" y="37544"/>
                  </a:lnTo>
                  <a:lnTo>
                    <a:pt x="128036" y="37544"/>
                  </a:lnTo>
                  <a:lnTo>
                    <a:pt x="128036" y="41328"/>
                  </a:lnTo>
                  <a:lnTo>
                    <a:pt x="127113" y="41328"/>
                  </a:lnTo>
                  <a:lnTo>
                    <a:pt x="127113" y="45231"/>
                  </a:lnTo>
                  <a:lnTo>
                    <a:pt x="124967" y="45231"/>
                  </a:lnTo>
                  <a:lnTo>
                    <a:pt x="124967" y="40553"/>
                  </a:lnTo>
                  <a:lnTo>
                    <a:pt x="123060" y="39332"/>
                  </a:lnTo>
                  <a:lnTo>
                    <a:pt x="123060" y="18474"/>
                  </a:lnTo>
                  <a:lnTo>
                    <a:pt x="116624" y="18474"/>
                  </a:lnTo>
                  <a:lnTo>
                    <a:pt x="116624" y="17252"/>
                  </a:lnTo>
                  <a:lnTo>
                    <a:pt x="113168" y="17252"/>
                  </a:lnTo>
                  <a:lnTo>
                    <a:pt x="113168" y="18474"/>
                  </a:lnTo>
                  <a:lnTo>
                    <a:pt x="110516" y="18474"/>
                  </a:lnTo>
                  <a:lnTo>
                    <a:pt x="110516" y="32568"/>
                  </a:lnTo>
                  <a:lnTo>
                    <a:pt x="108013" y="32568"/>
                  </a:lnTo>
                  <a:lnTo>
                    <a:pt x="108013" y="31167"/>
                  </a:lnTo>
                  <a:lnTo>
                    <a:pt x="107834" y="31167"/>
                  </a:lnTo>
                  <a:lnTo>
                    <a:pt x="107834" y="43652"/>
                  </a:lnTo>
                  <a:lnTo>
                    <a:pt x="106910" y="43652"/>
                  </a:lnTo>
                  <a:lnTo>
                    <a:pt x="106910" y="35249"/>
                  </a:lnTo>
                  <a:lnTo>
                    <a:pt x="101845" y="35249"/>
                  </a:lnTo>
                  <a:lnTo>
                    <a:pt x="101845" y="43652"/>
                  </a:lnTo>
                  <a:lnTo>
                    <a:pt x="100981" y="43652"/>
                  </a:lnTo>
                  <a:lnTo>
                    <a:pt x="100981" y="47555"/>
                  </a:lnTo>
                  <a:lnTo>
                    <a:pt x="100713" y="47555"/>
                  </a:lnTo>
                  <a:lnTo>
                    <a:pt x="100713" y="45023"/>
                  </a:lnTo>
                  <a:lnTo>
                    <a:pt x="98985" y="45023"/>
                  </a:lnTo>
                  <a:lnTo>
                    <a:pt x="98985" y="26310"/>
                  </a:lnTo>
                  <a:lnTo>
                    <a:pt x="96184" y="26310"/>
                  </a:lnTo>
                  <a:lnTo>
                    <a:pt x="96184" y="25238"/>
                  </a:lnTo>
                  <a:lnTo>
                    <a:pt x="92310" y="25238"/>
                  </a:lnTo>
                  <a:lnTo>
                    <a:pt x="92310" y="26310"/>
                  </a:lnTo>
                  <a:lnTo>
                    <a:pt x="90224" y="26310"/>
                  </a:lnTo>
                  <a:lnTo>
                    <a:pt x="90224" y="12664"/>
                  </a:lnTo>
                  <a:lnTo>
                    <a:pt x="78306" y="12664"/>
                  </a:lnTo>
                  <a:lnTo>
                    <a:pt x="78306" y="15405"/>
                  </a:lnTo>
                  <a:lnTo>
                    <a:pt x="75505" y="15405"/>
                  </a:lnTo>
                  <a:lnTo>
                    <a:pt x="75505" y="15882"/>
                  </a:lnTo>
                  <a:lnTo>
                    <a:pt x="74581" y="15882"/>
                  </a:lnTo>
                  <a:lnTo>
                    <a:pt x="74581" y="22020"/>
                  </a:lnTo>
                  <a:lnTo>
                    <a:pt x="71184" y="22020"/>
                  </a:lnTo>
                  <a:lnTo>
                    <a:pt x="71184" y="5572"/>
                  </a:lnTo>
                  <a:lnTo>
                    <a:pt x="52710" y="5572"/>
                  </a:lnTo>
                  <a:lnTo>
                    <a:pt x="52710" y="47823"/>
                  </a:lnTo>
                  <a:lnTo>
                    <a:pt x="51191" y="47823"/>
                  </a:lnTo>
                  <a:lnTo>
                    <a:pt x="51191" y="39212"/>
                  </a:lnTo>
                  <a:lnTo>
                    <a:pt x="44039" y="40076"/>
                  </a:lnTo>
                  <a:lnTo>
                    <a:pt x="44039" y="6645"/>
                  </a:lnTo>
                  <a:lnTo>
                    <a:pt x="38289" y="6645"/>
                  </a:lnTo>
                  <a:lnTo>
                    <a:pt x="37156" y="9148"/>
                  </a:lnTo>
                  <a:lnTo>
                    <a:pt x="37156" y="13438"/>
                  </a:lnTo>
                  <a:lnTo>
                    <a:pt x="35845" y="13438"/>
                  </a:lnTo>
                  <a:lnTo>
                    <a:pt x="35845" y="18921"/>
                  </a:lnTo>
                  <a:lnTo>
                    <a:pt x="35786" y="18921"/>
                  </a:lnTo>
                  <a:lnTo>
                    <a:pt x="35786" y="35667"/>
                  </a:lnTo>
                  <a:lnTo>
                    <a:pt x="34654" y="35667"/>
                  </a:lnTo>
                  <a:lnTo>
                    <a:pt x="34654" y="23480"/>
                  </a:lnTo>
                  <a:lnTo>
                    <a:pt x="24999" y="23480"/>
                  </a:lnTo>
                  <a:lnTo>
                    <a:pt x="23808" y="25506"/>
                  </a:lnTo>
                  <a:lnTo>
                    <a:pt x="23808" y="28962"/>
                  </a:lnTo>
                  <a:lnTo>
                    <a:pt x="22407" y="28962"/>
                  </a:lnTo>
                  <a:lnTo>
                    <a:pt x="22407" y="33402"/>
                  </a:lnTo>
                  <a:lnTo>
                    <a:pt x="21483" y="33402"/>
                  </a:lnTo>
                  <a:lnTo>
                    <a:pt x="21483" y="37961"/>
                  </a:lnTo>
                  <a:lnTo>
                    <a:pt x="19338" y="37961"/>
                  </a:lnTo>
                  <a:lnTo>
                    <a:pt x="19338" y="32478"/>
                  </a:lnTo>
                  <a:lnTo>
                    <a:pt x="17461" y="31048"/>
                  </a:lnTo>
                  <a:lnTo>
                    <a:pt x="17461" y="6615"/>
                  </a:lnTo>
                  <a:lnTo>
                    <a:pt x="10995" y="6615"/>
                  </a:lnTo>
                  <a:lnTo>
                    <a:pt x="10995" y="5215"/>
                  </a:lnTo>
                  <a:lnTo>
                    <a:pt x="7568" y="5215"/>
                  </a:lnTo>
                  <a:lnTo>
                    <a:pt x="7568" y="6615"/>
                  </a:lnTo>
                  <a:lnTo>
                    <a:pt x="4887" y="6615"/>
                  </a:lnTo>
                  <a:lnTo>
                    <a:pt x="4887" y="23122"/>
                  </a:lnTo>
                  <a:lnTo>
                    <a:pt x="2384" y="23122"/>
                  </a:lnTo>
                  <a:lnTo>
                    <a:pt x="2384" y="21483"/>
                  </a:lnTo>
                  <a:lnTo>
                    <a:pt x="2205" y="21483"/>
                  </a:lnTo>
                  <a:lnTo>
                    <a:pt x="2205" y="36114"/>
                  </a:lnTo>
                  <a:lnTo>
                    <a:pt x="1281" y="36114"/>
                  </a:lnTo>
                  <a:lnTo>
                    <a:pt x="1281" y="26281"/>
                  </a:lnTo>
                  <a:lnTo>
                    <a:pt x="0" y="26281"/>
                  </a:lnTo>
                  <a:lnTo>
                    <a:pt x="0" y="87840"/>
                  </a:lnTo>
                  <a:lnTo>
                    <a:pt x="143829" y="87840"/>
                  </a:lnTo>
                  <a:lnTo>
                    <a:pt x="143829" y="87810"/>
                  </a:lnTo>
                  <a:lnTo>
                    <a:pt x="145587" y="87810"/>
                  </a:lnTo>
                  <a:lnTo>
                    <a:pt x="145587" y="89807"/>
                  </a:lnTo>
                  <a:lnTo>
                    <a:pt x="157863" y="89807"/>
                  </a:lnTo>
                  <a:lnTo>
                    <a:pt x="157863" y="87780"/>
                  </a:lnTo>
                  <a:lnTo>
                    <a:pt x="160604" y="87780"/>
                  </a:lnTo>
                  <a:lnTo>
                    <a:pt x="160604" y="87840"/>
                  </a:lnTo>
                  <a:lnTo>
                    <a:pt x="264892" y="87840"/>
                  </a:lnTo>
                  <a:lnTo>
                    <a:pt x="264892" y="87780"/>
                  </a:lnTo>
                  <a:lnTo>
                    <a:pt x="267634" y="87780"/>
                  </a:lnTo>
                  <a:lnTo>
                    <a:pt x="267634" y="87840"/>
                  </a:lnTo>
                  <a:lnTo>
                    <a:pt x="285720" y="87840"/>
                  </a:lnTo>
                  <a:lnTo>
                    <a:pt x="285720" y="19100"/>
                  </a:lnTo>
                  <a:lnTo>
                    <a:pt x="284916" y="17967"/>
                  </a:lnTo>
                  <a:lnTo>
                    <a:pt x="272312" y="17967"/>
                  </a:lnTo>
                  <a:lnTo>
                    <a:pt x="272312" y="31227"/>
                  </a:lnTo>
                  <a:lnTo>
                    <a:pt x="267634" y="31227"/>
                  </a:lnTo>
                  <a:lnTo>
                    <a:pt x="267634" y="38706"/>
                  </a:lnTo>
                  <a:lnTo>
                    <a:pt x="264475" y="38706"/>
                  </a:lnTo>
                  <a:lnTo>
                    <a:pt x="264475" y="33640"/>
                  </a:lnTo>
                  <a:lnTo>
                    <a:pt x="263343" y="33640"/>
                  </a:lnTo>
                  <a:lnTo>
                    <a:pt x="263343" y="38706"/>
                  </a:lnTo>
                  <a:lnTo>
                    <a:pt x="262062" y="38706"/>
                  </a:lnTo>
                  <a:lnTo>
                    <a:pt x="262062" y="37842"/>
                  </a:lnTo>
                  <a:lnTo>
                    <a:pt x="260363" y="37842"/>
                  </a:lnTo>
                  <a:lnTo>
                    <a:pt x="260363" y="15971"/>
                  </a:lnTo>
                  <a:lnTo>
                    <a:pt x="257533" y="15971"/>
                  </a:lnTo>
                  <a:lnTo>
                    <a:pt x="257533" y="14749"/>
                  </a:lnTo>
                  <a:lnTo>
                    <a:pt x="253689" y="14749"/>
                  </a:lnTo>
                  <a:lnTo>
                    <a:pt x="253689" y="15971"/>
                  </a:lnTo>
                  <a:lnTo>
                    <a:pt x="251573" y="15971"/>
                  </a:lnTo>
                  <a:lnTo>
                    <a:pt x="25157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5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6"/>
          <p:cNvGrpSpPr/>
          <p:nvPr/>
        </p:nvGrpSpPr>
        <p:grpSpPr>
          <a:xfrm flipH="1">
            <a:off x="-117094" y="3650325"/>
            <a:ext cx="9323791" cy="2277200"/>
            <a:chOff x="238125" y="1714050"/>
            <a:chExt cx="7143025" cy="2277200"/>
          </a:xfrm>
        </p:grpSpPr>
        <p:sp>
          <p:nvSpPr>
            <p:cNvPr id="108" name="Google Shape;108;p16"/>
            <p:cNvSpPr/>
            <p:nvPr/>
          </p:nvSpPr>
          <p:spPr>
            <a:xfrm>
              <a:off x="1846375" y="1714050"/>
              <a:ext cx="142325" cy="169850"/>
            </a:xfrm>
            <a:custGeom>
              <a:avLst/>
              <a:gdLst/>
              <a:ahLst/>
              <a:cxnLst/>
              <a:rect l="l" t="t" r="r" b="b"/>
              <a:pathLst>
                <a:path w="5693" h="6794" extrusionOk="0">
                  <a:moveTo>
                    <a:pt x="1" y="0"/>
                  </a:moveTo>
                  <a:lnTo>
                    <a:pt x="1" y="6794"/>
                  </a:lnTo>
                  <a:lnTo>
                    <a:pt x="5692" y="6794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5201500" y="2277925"/>
              <a:ext cx="117725" cy="126675"/>
            </a:xfrm>
            <a:custGeom>
              <a:avLst/>
              <a:gdLst/>
              <a:ahLst/>
              <a:cxnLst/>
              <a:rect l="l" t="t" r="r" b="b"/>
              <a:pathLst>
                <a:path w="4709" h="5067" extrusionOk="0">
                  <a:moveTo>
                    <a:pt x="0" y="1"/>
                  </a:moveTo>
                  <a:lnTo>
                    <a:pt x="0" y="5066"/>
                  </a:lnTo>
                  <a:lnTo>
                    <a:pt x="4708" y="5066"/>
                  </a:lnTo>
                  <a:lnTo>
                    <a:pt x="470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238125" y="1746075"/>
              <a:ext cx="7143025" cy="2245175"/>
            </a:xfrm>
            <a:custGeom>
              <a:avLst/>
              <a:gdLst/>
              <a:ahLst/>
              <a:cxnLst/>
              <a:rect l="l" t="t" r="r" b="b"/>
              <a:pathLst>
                <a:path w="285721" h="89807" extrusionOk="0">
                  <a:moveTo>
                    <a:pt x="263849" y="38169"/>
                  </a:moveTo>
                  <a:lnTo>
                    <a:pt x="263849" y="38706"/>
                  </a:lnTo>
                  <a:lnTo>
                    <a:pt x="263700" y="38706"/>
                  </a:lnTo>
                  <a:lnTo>
                    <a:pt x="263700" y="38169"/>
                  </a:lnTo>
                  <a:close/>
                  <a:moveTo>
                    <a:pt x="264147" y="38169"/>
                  </a:moveTo>
                  <a:lnTo>
                    <a:pt x="264147" y="38706"/>
                  </a:lnTo>
                  <a:lnTo>
                    <a:pt x="263998" y="38706"/>
                  </a:lnTo>
                  <a:lnTo>
                    <a:pt x="263998" y="38169"/>
                  </a:lnTo>
                  <a:close/>
                  <a:moveTo>
                    <a:pt x="239655" y="0"/>
                  </a:moveTo>
                  <a:lnTo>
                    <a:pt x="239655" y="3248"/>
                  </a:lnTo>
                  <a:lnTo>
                    <a:pt x="236883" y="3248"/>
                  </a:lnTo>
                  <a:lnTo>
                    <a:pt x="236883" y="3784"/>
                  </a:lnTo>
                  <a:lnTo>
                    <a:pt x="235960" y="3784"/>
                  </a:lnTo>
                  <a:lnTo>
                    <a:pt x="235960" y="10965"/>
                  </a:lnTo>
                  <a:lnTo>
                    <a:pt x="230894" y="10965"/>
                  </a:lnTo>
                  <a:lnTo>
                    <a:pt x="230894" y="26400"/>
                  </a:lnTo>
                  <a:lnTo>
                    <a:pt x="224875" y="26400"/>
                  </a:lnTo>
                  <a:lnTo>
                    <a:pt x="224875" y="14332"/>
                  </a:lnTo>
                  <a:lnTo>
                    <a:pt x="216205" y="14332"/>
                  </a:lnTo>
                  <a:lnTo>
                    <a:pt x="208368" y="19070"/>
                  </a:lnTo>
                  <a:lnTo>
                    <a:pt x="208368" y="52084"/>
                  </a:lnTo>
                  <a:lnTo>
                    <a:pt x="206997" y="52084"/>
                  </a:lnTo>
                  <a:lnTo>
                    <a:pt x="206997" y="44397"/>
                  </a:lnTo>
                  <a:lnTo>
                    <a:pt x="204197" y="44725"/>
                  </a:lnTo>
                  <a:lnTo>
                    <a:pt x="204197" y="26400"/>
                  </a:lnTo>
                  <a:lnTo>
                    <a:pt x="188911" y="26400"/>
                  </a:lnTo>
                  <a:lnTo>
                    <a:pt x="188911" y="57954"/>
                  </a:lnTo>
                  <a:lnTo>
                    <a:pt x="187630" y="57954"/>
                  </a:lnTo>
                  <a:lnTo>
                    <a:pt x="187630" y="51518"/>
                  </a:lnTo>
                  <a:lnTo>
                    <a:pt x="186259" y="51667"/>
                  </a:lnTo>
                  <a:lnTo>
                    <a:pt x="186259" y="51101"/>
                  </a:lnTo>
                  <a:lnTo>
                    <a:pt x="187391" y="51101"/>
                  </a:lnTo>
                  <a:lnTo>
                    <a:pt x="187391" y="50148"/>
                  </a:lnTo>
                  <a:lnTo>
                    <a:pt x="186259" y="50148"/>
                  </a:lnTo>
                  <a:lnTo>
                    <a:pt x="186259" y="48598"/>
                  </a:lnTo>
                  <a:lnTo>
                    <a:pt x="187391" y="48598"/>
                  </a:lnTo>
                  <a:lnTo>
                    <a:pt x="187391" y="47645"/>
                  </a:lnTo>
                  <a:lnTo>
                    <a:pt x="186259" y="47645"/>
                  </a:lnTo>
                  <a:lnTo>
                    <a:pt x="186259" y="44665"/>
                  </a:lnTo>
                  <a:lnTo>
                    <a:pt x="185931" y="44665"/>
                  </a:lnTo>
                  <a:lnTo>
                    <a:pt x="185931" y="33700"/>
                  </a:lnTo>
                  <a:lnTo>
                    <a:pt x="182475" y="33700"/>
                  </a:lnTo>
                  <a:lnTo>
                    <a:pt x="182475" y="28754"/>
                  </a:lnTo>
                  <a:lnTo>
                    <a:pt x="181283" y="28754"/>
                  </a:lnTo>
                  <a:lnTo>
                    <a:pt x="181283" y="23927"/>
                  </a:lnTo>
                  <a:lnTo>
                    <a:pt x="179436" y="23927"/>
                  </a:lnTo>
                  <a:lnTo>
                    <a:pt x="179436" y="20172"/>
                  </a:lnTo>
                  <a:lnTo>
                    <a:pt x="177886" y="17967"/>
                  </a:lnTo>
                  <a:lnTo>
                    <a:pt x="165282" y="17967"/>
                  </a:lnTo>
                  <a:lnTo>
                    <a:pt x="165282" y="31227"/>
                  </a:lnTo>
                  <a:lnTo>
                    <a:pt x="160604" y="31227"/>
                  </a:lnTo>
                  <a:lnTo>
                    <a:pt x="160604" y="38706"/>
                  </a:lnTo>
                  <a:lnTo>
                    <a:pt x="157863" y="38706"/>
                  </a:lnTo>
                  <a:lnTo>
                    <a:pt x="157863" y="25536"/>
                  </a:lnTo>
                  <a:lnTo>
                    <a:pt x="145557" y="25536"/>
                  </a:lnTo>
                  <a:lnTo>
                    <a:pt x="145557" y="49164"/>
                  </a:lnTo>
                  <a:lnTo>
                    <a:pt x="143829" y="49164"/>
                  </a:lnTo>
                  <a:lnTo>
                    <a:pt x="143829" y="43294"/>
                  </a:lnTo>
                  <a:lnTo>
                    <a:pt x="140223" y="43294"/>
                  </a:lnTo>
                  <a:lnTo>
                    <a:pt x="140223" y="32866"/>
                  </a:lnTo>
                  <a:lnTo>
                    <a:pt x="130629" y="32866"/>
                  </a:lnTo>
                  <a:lnTo>
                    <a:pt x="129437" y="34594"/>
                  </a:lnTo>
                  <a:lnTo>
                    <a:pt x="129437" y="37544"/>
                  </a:lnTo>
                  <a:lnTo>
                    <a:pt x="128036" y="37544"/>
                  </a:lnTo>
                  <a:lnTo>
                    <a:pt x="128036" y="41328"/>
                  </a:lnTo>
                  <a:lnTo>
                    <a:pt x="127113" y="41328"/>
                  </a:lnTo>
                  <a:lnTo>
                    <a:pt x="127113" y="45231"/>
                  </a:lnTo>
                  <a:lnTo>
                    <a:pt x="124967" y="45231"/>
                  </a:lnTo>
                  <a:lnTo>
                    <a:pt x="124967" y="40553"/>
                  </a:lnTo>
                  <a:lnTo>
                    <a:pt x="123060" y="39332"/>
                  </a:lnTo>
                  <a:lnTo>
                    <a:pt x="123060" y="18474"/>
                  </a:lnTo>
                  <a:lnTo>
                    <a:pt x="116624" y="18474"/>
                  </a:lnTo>
                  <a:lnTo>
                    <a:pt x="116624" y="17252"/>
                  </a:lnTo>
                  <a:lnTo>
                    <a:pt x="113168" y="17252"/>
                  </a:lnTo>
                  <a:lnTo>
                    <a:pt x="113168" y="18474"/>
                  </a:lnTo>
                  <a:lnTo>
                    <a:pt x="110516" y="18474"/>
                  </a:lnTo>
                  <a:lnTo>
                    <a:pt x="110516" y="32568"/>
                  </a:lnTo>
                  <a:lnTo>
                    <a:pt x="108013" y="32568"/>
                  </a:lnTo>
                  <a:lnTo>
                    <a:pt x="108013" y="31167"/>
                  </a:lnTo>
                  <a:lnTo>
                    <a:pt x="107834" y="31167"/>
                  </a:lnTo>
                  <a:lnTo>
                    <a:pt x="107834" y="43652"/>
                  </a:lnTo>
                  <a:lnTo>
                    <a:pt x="106910" y="43652"/>
                  </a:lnTo>
                  <a:lnTo>
                    <a:pt x="106910" y="35249"/>
                  </a:lnTo>
                  <a:lnTo>
                    <a:pt x="101845" y="35249"/>
                  </a:lnTo>
                  <a:lnTo>
                    <a:pt x="101845" y="43652"/>
                  </a:lnTo>
                  <a:lnTo>
                    <a:pt x="100981" y="43652"/>
                  </a:lnTo>
                  <a:lnTo>
                    <a:pt x="100981" y="47555"/>
                  </a:lnTo>
                  <a:lnTo>
                    <a:pt x="100713" y="47555"/>
                  </a:lnTo>
                  <a:lnTo>
                    <a:pt x="100713" y="45023"/>
                  </a:lnTo>
                  <a:lnTo>
                    <a:pt x="98985" y="45023"/>
                  </a:lnTo>
                  <a:lnTo>
                    <a:pt x="98985" y="26310"/>
                  </a:lnTo>
                  <a:lnTo>
                    <a:pt x="96184" y="26310"/>
                  </a:lnTo>
                  <a:lnTo>
                    <a:pt x="96184" y="25238"/>
                  </a:lnTo>
                  <a:lnTo>
                    <a:pt x="92310" y="25238"/>
                  </a:lnTo>
                  <a:lnTo>
                    <a:pt x="92310" y="26310"/>
                  </a:lnTo>
                  <a:lnTo>
                    <a:pt x="90224" y="26310"/>
                  </a:lnTo>
                  <a:lnTo>
                    <a:pt x="90224" y="12664"/>
                  </a:lnTo>
                  <a:lnTo>
                    <a:pt x="78306" y="12664"/>
                  </a:lnTo>
                  <a:lnTo>
                    <a:pt x="78306" y="15405"/>
                  </a:lnTo>
                  <a:lnTo>
                    <a:pt x="75505" y="15405"/>
                  </a:lnTo>
                  <a:lnTo>
                    <a:pt x="75505" y="15882"/>
                  </a:lnTo>
                  <a:lnTo>
                    <a:pt x="74581" y="15882"/>
                  </a:lnTo>
                  <a:lnTo>
                    <a:pt x="74581" y="22020"/>
                  </a:lnTo>
                  <a:lnTo>
                    <a:pt x="71184" y="22020"/>
                  </a:lnTo>
                  <a:lnTo>
                    <a:pt x="71184" y="5572"/>
                  </a:lnTo>
                  <a:lnTo>
                    <a:pt x="52710" y="5572"/>
                  </a:lnTo>
                  <a:lnTo>
                    <a:pt x="52710" y="47823"/>
                  </a:lnTo>
                  <a:lnTo>
                    <a:pt x="51191" y="47823"/>
                  </a:lnTo>
                  <a:lnTo>
                    <a:pt x="51191" y="39212"/>
                  </a:lnTo>
                  <a:lnTo>
                    <a:pt x="44039" y="40076"/>
                  </a:lnTo>
                  <a:lnTo>
                    <a:pt x="44039" y="6645"/>
                  </a:lnTo>
                  <a:lnTo>
                    <a:pt x="38289" y="6645"/>
                  </a:lnTo>
                  <a:lnTo>
                    <a:pt x="37156" y="9148"/>
                  </a:lnTo>
                  <a:lnTo>
                    <a:pt x="37156" y="13438"/>
                  </a:lnTo>
                  <a:lnTo>
                    <a:pt x="35845" y="13438"/>
                  </a:lnTo>
                  <a:lnTo>
                    <a:pt x="35845" y="18921"/>
                  </a:lnTo>
                  <a:lnTo>
                    <a:pt x="35786" y="18921"/>
                  </a:lnTo>
                  <a:lnTo>
                    <a:pt x="35786" y="35667"/>
                  </a:lnTo>
                  <a:lnTo>
                    <a:pt x="34654" y="35667"/>
                  </a:lnTo>
                  <a:lnTo>
                    <a:pt x="34654" y="23480"/>
                  </a:lnTo>
                  <a:lnTo>
                    <a:pt x="24999" y="23480"/>
                  </a:lnTo>
                  <a:lnTo>
                    <a:pt x="23808" y="25506"/>
                  </a:lnTo>
                  <a:lnTo>
                    <a:pt x="23808" y="28962"/>
                  </a:lnTo>
                  <a:lnTo>
                    <a:pt x="22407" y="28962"/>
                  </a:lnTo>
                  <a:lnTo>
                    <a:pt x="22407" y="33402"/>
                  </a:lnTo>
                  <a:lnTo>
                    <a:pt x="21483" y="33402"/>
                  </a:lnTo>
                  <a:lnTo>
                    <a:pt x="21483" y="37961"/>
                  </a:lnTo>
                  <a:lnTo>
                    <a:pt x="19338" y="37961"/>
                  </a:lnTo>
                  <a:lnTo>
                    <a:pt x="19338" y="32478"/>
                  </a:lnTo>
                  <a:lnTo>
                    <a:pt x="17461" y="31048"/>
                  </a:lnTo>
                  <a:lnTo>
                    <a:pt x="17461" y="6615"/>
                  </a:lnTo>
                  <a:lnTo>
                    <a:pt x="10995" y="6615"/>
                  </a:lnTo>
                  <a:lnTo>
                    <a:pt x="10995" y="5215"/>
                  </a:lnTo>
                  <a:lnTo>
                    <a:pt x="7568" y="5215"/>
                  </a:lnTo>
                  <a:lnTo>
                    <a:pt x="7568" y="6615"/>
                  </a:lnTo>
                  <a:lnTo>
                    <a:pt x="4887" y="6615"/>
                  </a:lnTo>
                  <a:lnTo>
                    <a:pt x="4887" y="23122"/>
                  </a:lnTo>
                  <a:lnTo>
                    <a:pt x="2384" y="23122"/>
                  </a:lnTo>
                  <a:lnTo>
                    <a:pt x="2384" y="21483"/>
                  </a:lnTo>
                  <a:lnTo>
                    <a:pt x="2205" y="21483"/>
                  </a:lnTo>
                  <a:lnTo>
                    <a:pt x="2205" y="36114"/>
                  </a:lnTo>
                  <a:lnTo>
                    <a:pt x="1281" y="36114"/>
                  </a:lnTo>
                  <a:lnTo>
                    <a:pt x="1281" y="26281"/>
                  </a:lnTo>
                  <a:lnTo>
                    <a:pt x="0" y="26281"/>
                  </a:lnTo>
                  <a:lnTo>
                    <a:pt x="0" y="87840"/>
                  </a:lnTo>
                  <a:lnTo>
                    <a:pt x="143829" y="87840"/>
                  </a:lnTo>
                  <a:lnTo>
                    <a:pt x="143829" y="87810"/>
                  </a:lnTo>
                  <a:lnTo>
                    <a:pt x="145587" y="87810"/>
                  </a:lnTo>
                  <a:lnTo>
                    <a:pt x="145587" y="89807"/>
                  </a:lnTo>
                  <a:lnTo>
                    <a:pt x="157863" y="89807"/>
                  </a:lnTo>
                  <a:lnTo>
                    <a:pt x="157863" y="87780"/>
                  </a:lnTo>
                  <a:lnTo>
                    <a:pt x="160604" y="87780"/>
                  </a:lnTo>
                  <a:lnTo>
                    <a:pt x="160604" y="87840"/>
                  </a:lnTo>
                  <a:lnTo>
                    <a:pt x="264892" y="87840"/>
                  </a:lnTo>
                  <a:lnTo>
                    <a:pt x="264892" y="87780"/>
                  </a:lnTo>
                  <a:lnTo>
                    <a:pt x="267634" y="87780"/>
                  </a:lnTo>
                  <a:lnTo>
                    <a:pt x="267634" y="87840"/>
                  </a:lnTo>
                  <a:lnTo>
                    <a:pt x="285720" y="87840"/>
                  </a:lnTo>
                  <a:lnTo>
                    <a:pt x="285720" y="19100"/>
                  </a:lnTo>
                  <a:lnTo>
                    <a:pt x="284916" y="17967"/>
                  </a:lnTo>
                  <a:lnTo>
                    <a:pt x="272312" y="17967"/>
                  </a:lnTo>
                  <a:lnTo>
                    <a:pt x="272312" y="31227"/>
                  </a:lnTo>
                  <a:lnTo>
                    <a:pt x="267634" y="31227"/>
                  </a:lnTo>
                  <a:lnTo>
                    <a:pt x="267634" y="38706"/>
                  </a:lnTo>
                  <a:lnTo>
                    <a:pt x="264475" y="38706"/>
                  </a:lnTo>
                  <a:lnTo>
                    <a:pt x="264475" y="33640"/>
                  </a:lnTo>
                  <a:lnTo>
                    <a:pt x="263343" y="33640"/>
                  </a:lnTo>
                  <a:lnTo>
                    <a:pt x="263343" y="38706"/>
                  </a:lnTo>
                  <a:lnTo>
                    <a:pt x="262062" y="38706"/>
                  </a:lnTo>
                  <a:lnTo>
                    <a:pt x="262062" y="37842"/>
                  </a:lnTo>
                  <a:lnTo>
                    <a:pt x="260363" y="37842"/>
                  </a:lnTo>
                  <a:lnTo>
                    <a:pt x="260363" y="15971"/>
                  </a:lnTo>
                  <a:lnTo>
                    <a:pt x="257533" y="15971"/>
                  </a:lnTo>
                  <a:lnTo>
                    <a:pt x="257533" y="14749"/>
                  </a:lnTo>
                  <a:lnTo>
                    <a:pt x="253689" y="14749"/>
                  </a:lnTo>
                  <a:lnTo>
                    <a:pt x="253689" y="15971"/>
                  </a:lnTo>
                  <a:lnTo>
                    <a:pt x="251573" y="15971"/>
                  </a:lnTo>
                  <a:lnTo>
                    <a:pt x="25157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070550" y="1976450"/>
            <a:ext cx="34452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 idx="2" hasCustomPrompt="1"/>
          </p:nvPr>
        </p:nvSpPr>
        <p:spPr>
          <a:xfrm>
            <a:off x="4070550" y="1050898"/>
            <a:ext cx="29328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4070550" y="2902000"/>
            <a:ext cx="2586600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16525" y="973050"/>
            <a:ext cx="43233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1"/>
          </p:nvPr>
        </p:nvSpPr>
        <p:spPr>
          <a:xfrm>
            <a:off x="736975" y="2693600"/>
            <a:ext cx="30651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○"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7"/>
          <p:cNvSpPr/>
          <p:nvPr/>
        </p:nvSpPr>
        <p:spPr>
          <a:xfrm flipH="1">
            <a:off x="-102036" y="2846026"/>
            <a:ext cx="10317136" cy="2297522"/>
          </a:xfrm>
          <a:custGeom>
            <a:avLst/>
            <a:gdLst/>
            <a:ahLst/>
            <a:cxnLst/>
            <a:rect l="l" t="t" r="r" b="b"/>
            <a:pathLst>
              <a:path w="192439" h="55302" extrusionOk="0">
                <a:moveTo>
                  <a:pt x="164388" y="0"/>
                </a:moveTo>
                <a:lnTo>
                  <a:pt x="164388" y="5649"/>
                </a:lnTo>
                <a:lnTo>
                  <a:pt x="163865" y="5814"/>
                </a:lnTo>
                <a:cubicBezTo>
                  <a:pt x="163865" y="5814"/>
                  <a:pt x="164030" y="9727"/>
                  <a:pt x="163452" y="10857"/>
                </a:cubicBezTo>
                <a:cubicBezTo>
                  <a:pt x="162873" y="12014"/>
                  <a:pt x="163011" y="12289"/>
                  <a:pt x="163011" y="12289"/>
                </a:cubicBezTo>
                <a:lnTo>
                  <a:pt x="162487" y="12289"/>
                </a:lnTo>
                <a:lnTo>
                  <a:pt x="162487" y="14604"/>
                </a:lnTo>
                <a:lnTo>
                  <a:pt x="161688" y="14659"/>
                </a:lnTo>
                <a:lnTo>
                  <a:pt x="161688" y="18159"/>
                </a:lnTo>
                <a:lnTo>
                  <a:pt x="161165" y="18159"/>
                </a:lnTo>
                <a:lnTo>
                  <a:pt x="161165" y="33699"/>
                </a:lnTo>
                <a:lnTo>
                  <a:pt x="160641" y="33589"/>
                </a:lnTo>
                <a:lnTo>
                  <a:pt x="160641" y="32404"/>
                </a:lnTo>
                <a:lnTo>
                  <a:pt x="158878" y="31412"/>
                </a:lnTo>
                <a:lnTo>
                  <a:pt x="158189" y="34691"/>
                </a:lnTo>
                <a:lnTo>
                  <a:pt x="156453" y="35380"/>
                </a:lnTo>
                <a:lnTo>
                  <a:pt x="156453" y="34801"/>
                </a:lnTo>
                <a:lnTo>
                  <a:pt x="154744" y="34801"/>
                </a:lnTo>
                <a:lnTo>
                  <a:pt x="154744" y="29456"/>
                </a:lnTo>
                <a:lnTo>
                  <a:pt x="150088" y="29456"/>
                </a:lnTo>
                <a:lnTo>
                  <a:pt x="150088" y="34526"/>
                </a:lnTo>
                <a:lnTo>
                  <a:pt x="149454" y="34443"/>
                </a:lnTo>
                <a:lnTo>
                  <a:pt x="149454" y="33203"/>
                </a:lnTo>
                <a:lnTo>
                  <a:pt x="148655" y="33065"/>
                </a:lnTo>
                <a:lnTo>
                  <a:pt x="148655" y="33947"/>
                </a:lnTo>
                <a:lnTo>
                  <a:pt x="148297" y="33947"/>
                </a:lnTo>
                <a:lnTo>
                  <a:pt x="148021" y="35022"/>
                </a:lnTo>
                <a:lnTo>
                  <a:pt x="147277" y="34967"/>
                </a:lnTo>
                <a:lnTo>
                  <a:pt x="147277" y="36014"/>
                </a:lnTo>
                <a:lnTo>
                  <a:pt x="146120" y="36289"/>
                </a:lnTo>
                <a:lnTo>
                  <a:pt x="146120" y="36758"/>
                </a:lnTo>
                <a:lnTo>
                  <a:pt x="145844" y="33837"/>
                </a:lnTo>
                <a:lnTo>
                  <a:pt x="145486" y="27913"/>
                </a:lnTo>
                <a:cubicBezTo>
                  <a:pt x="145156" y="27692"/>
                  <a:pt x="145156" y="26866"/>
                  <a:pt x="145156" y="26866"/>
                </a:cubicBezTo>
                <a:cubicBezTo>
                  <a:pt x="144742" y="26811"/>
                  <a:pt x="144687" y="25157"/>
                  <a:pt x="144687" y="25157"/>
                </a:cubicBezTo>
                <a:lnTo>
                  <a:pt x="143613" y="25157"/>
                </a:lnTo>
                <a:lnTo>
                  <a:pt x="143613" y="24579"/>
                </a:lnTo>
                <a:lnTo>
                  <a:pt x="142510" y="24468"/>
                </a:lnTo>
                <a:lnTo>
                  <a:pt x="142510" y="25212"/>
                </a:lnTo>
                <a:lnTo>
                  <a:pt x="141877" y="25157"/>
                </a:lnTo>
                <a:lnTo>
                  <a:pt x="141877" y="18737"/>
                </a:lnTo>
                <a:lnTo>
                  <a:pt x="140499" y="18737"/>
                </a:lnTo>
                <a:lnTo>
                  <a:pt x="140499" y="13171"/>
                </a:lnTo>
                <a:lnTo>
                  <a:pt x="140168" y="13226"/>
                </a:lnTo>
                <a:lnTo>
                  <a:pt x="140168" y="10581"/>
                </a:lnTo>
                <a:lnTo>
                  <a:pt x="137055" y="10471"/>
                </a:lnTo>
                <a:lnTo>
                  <a:pt x="136476" y="10636"/>
                </a:lnTo>
                <a:lnTo>
                  <a:pt x="136476" y="12179"/>
                </a:lnTo>
                <a:lnTo>
                  <a:pt x="136035" y="12179"/>
                </a:lnTo>
                <a:lnTo>
                  <a:pt x="135098" y="12537"/>
                </a:lnTo>
                <a:lnTo>
                  <a:pt x="135098" y="16781"/>
                </a:lnTo>
                <a:lnTo>
                  <a:pt x="134024" y="16781"/>
                </a:lnTo>
                <a:lnTo>
                  <a:pt x="134024" y="12923"/>
                </a:lnTo>
                <a:lnTo>
                  <a:pt x="132977" y="12923"/>
                </a:lnTo>
                <a:lnTo>
                  <a:pt x="132977" y="10912"/>
                </a:lnTo>
                <a:lnTo>
                  <a:pt x="128954" y="11105"/>
                </a:lnTo>
                <a:lnTo>
                  <a:pt x="128954" y="13557"/>
                </a:lnTo>
                <a:lnTo>
                  <a:pt x="128458" y="13805"/>
                </a:lnTo>
                <a:lnTo>
                  <a:pt x="128458" y="20611"/>
                </a:lnTo>
                <a:lnTo>
                  <a:pt x="128044" y="20969"/>
                </a:lnTo>
                <a:lnTo>
                  <a:pt x="128044" y="26370"/>
                </a:lnTo>
                <a:lnTo>
                  <a:pt x="126997" y="26370"/>
                </a:lnTo>
                <a:lnTo>
                  <a:pt x="126997" y="24579"/>
                </a:lnTo>
                <a:lnTo>
                  <a:pt x="125399" y="24689"/>
                </a:lnTo>
                <a:lnTo>
                  <a:pt x="125399" y="26315"/>
                </a:lnTo>
                <a:lnTo>
                  <a:pt x="124931" y="26370"/>
                </a:lnTo>
                <a:lnTo>
                  <a:pt x="124931" y="20390"/>
                </a:lnTo>
                <a:lnTo>
                  <a:pt x="124435" y="20280"/>
                </a:lnTo>
                <a:lnTo>
                  <a:pt x="124435" y="18103"/>
                </a:lnTo>
                <a:lnTo>
                  <a:pt x="123636" y="17911"/>
                </a:lnTo>
                <a:lnTo>
                  <a:pt x="123636" y="12345"/>
                </a:lnTo>
                <a:lnTo>
                  <a:pt x="123333" y="12345"/>
                </a:lnTo>
                <a:lnTo>
                  <a:pt x="122947" y="14246"/>
                </a:lnTo>
                <a:lnTo>
                  <a:pt x="119613" y="13915"/>
                </a:lnTo>
                <a:lnTo>
                  <a:pt x="119613" y="10223"/>
                </a:lnTo>
                <a:lnTo>
                  <a:pt x="115590" y="10113"/>
                </a:lnTo>
                <a:lnTo>
                  <a:pt x="115590" y="8790"/>
                </a:lnTo>
                <a:lnTo>
                  <a:pt x="112834" y="8625"/>
                </a:lnTo>
                <a:lnTo>
                  <a:pt x="111236" y="9093"/>
                </a:lnTo>
                <a:lnTo>
                  <a:pt x="111236" y="10802"/>
                </a:lnTo>
                <a:lnTo>
                  <a:pt x="110878" y="11050"/>
                </a:lnTo>
                <a:lnTo>
                  <a:pt x="110878" y="18379"/>
                </a:lnTo>
                <a:lnTo>
                  <a:pt x="110410" y="18379"/>
                </a:lnTo>
                <a:lnTo>
                  <a:pt x="110410" y="19233"/>
                </a:lnTo>
                <a:lnTo>
                  <a:pt x="109914" y="19316"/>
                </a:lnTo>
                <a:lnTo>
                  <a:pt x="109914" y="21245"/>
                </a:lnTo>
                <a:lnTo>
                  <a:pt x="108013" y="21382"/>
                </a:lnTo>
                <a:lnTo>
                  <a:pt x="108013" y="17800"/>
                </a:lnTo>
                <a:lnTo>
                  <a:pt x="100270" y="17745"/>
                </a:lnTo>
                <a:lnTo>
                  <a:pt x="100270" y="21437"/>
                </a:lnTo>
                <a:lnTo>
                  <a:pt x="98313" y="21300"/>
                </a:lnTo>
                <a:lnTo>
                  <a:pt x="98313" y="22815"/>
                </a:lnTo>
                <a:lnTo>
                  <a:pt x="97377" y="22870"/>
                </a:lnTo>
                <a:lnTo>
                  <a:pt x="97377" y="27499"/>
                </a:lnTo>
                <a:lnTo>
                  <a:pt x="96798" y="25956"/>
                </a:lnTo>
                <a:lnTo>
                  <a:pt x="96412" y="25681"/>
                </a:lnTo>
                <a:lnTo>
                  <a:pt x="95944" y="23780"/>
                </a:lnTo>
                <a:lnTo>
                  <a:pt x="94924" y="23669"/>
                </a:lnTo>
                <a:lnTo>
                  <a:pt x="94924" y="20335"/>
                </a:lnTo>
                <a:lnTo>
                  <a:pt x="95503" y="19977"/>
                </a:lnTo>
                <a:lnTo>
                  <a:pt x="95393" y="17415"/>
                </a:lnTo>
                <a:lnTo>
                  <a:pt x="93547" y="17359"/>
                </a:lnTo>
                <a:lnTo>
                  <a:pt x="93547" y="12537"/>
                </a:lnTo>
                <a:lnTo>
                  <a:pt x="92444" y="11849"/>
                </a:lnTo>
                <a:lnTo>
                  <a:pt x="92224" y="1791"/>
                </a:lnTo>
                <a:lnTo>
                  <a:pt x="91811" y="11601"/>
                </a:lnTo>
                <a:lnTo>
                  <a:pt x="90378" y="10857"/>
                </a:lnTo>
                <a:lnTo>
                  <a:pt x="90378" y="13860"/>
                </a:lnTo>
                <a:lnTo>
                  <a:pt x="87788" y="14935"/>
                </a:lnTo>
                <a:lnTo>
                  <a:pt x="87347" y="22237"/>
                </a:lnTo>
                <a:lnTo>
                  <a:pt x="86465" y="22925"/>
                </a:lnTo>
                <a:lnTo>
                  <a:pt x="86465" y="27444"/>
                </a:lnTo>
                <a:lnTo>
                  <a:pt x="84702" y="27499"/>
                </a:lnTo>
                <a:lnTo>
                  <a:pt x="84343" y="22925"/>
                </a:lnTo>
                <a:lnTo>
                  <a:pt x="83159" y="17304"/>
                </a:lnTo>
                <a:lnTo>
                  <a:pt x="81836" y="22622"/>
                </a:lnTo>
                <a:lnTo>
                  <a:pt x="81836" y="24413"/>
                </a:lnTo>
                <a:lnTo>
                  <a:pt x="78309" y="24413"/>
                </a:lnTo>
                <a:lnTo>
                  <a:pt x="78309" y="28657"/>
                </a:lnTo>
                <a:lnTo>
                  <a:pt x="76821" y="30255"/>
                </a:lnTo>
                <a:lnTo>
                  <a:pt x="76821" y="15982"/>
                </a:lnTo>
                <a:lnTo>
                  <a:pt x="75113" y="17056"/>
                </a:lnTo>
                <a:lnTo>
                  <a:pt x="72357" y="17056"/>
                </a:lnTo>
                <a:lnTo>
                  <a:pt x="71421" y="15789"/>
                </a:lnTo>
                <a:lnTo>
                  <a:pt x="71421" y="17056"/>
                </a:lnTo>
                <a:lnTo>
                  <a:pt x="69409" y="16092"/>
                </a:lnTo>
                <a:lnTo>
                  <a:pt x="69134" y="27582"/>
                </a:lnTo>
                <a:lnTo>
                  <a:pt x="67122" y="27582"/>
                </a:lnTo>
                <a:lnTo>
                  <a:pt x="66819" y="29456"/>
                </a:lnTo>
                <a:cubicBezTo>
                  <a:pt x="66488" y="29290"/>
                  <a:pt x="66378" y="25212"/>
                  <a:pt x="66378" y="25212"/>
                </a:cubicBezTo>
                <a:lnTo>
                  <a:pt x="65221" y="24992"/>
                </a:lnTo>
                <a:lnTo>
                  <a:pt x="65221" y="22981"/>
                </a:lnTo>
                <a:lnTo>
                  <a:pt x="64312" y="22402"/>
                </a:lnTo>
                <a:lnTo>
                  <a:pt x="64008" y="21190"/>
                </a:lnTo>
                <a:lnTo>
                  <a:pt x="62768" y="20749"/>
                </a:lnTo>
                <a:lnTo>
                  <a:pt x="62768" y="19757"/>
                </a:lnTo>
                <a:lnTo>
                  <a:pt x="61308" y="19867"/>
                </a:lnTo>
                <a:lnTo>
                  <a:pt x="60289" y="21493"/>
                </a:lnTo>
                <a:lnTo>
                  <a:pt x="60289" y="22870"/>
                </a:lnTo>
                <a:lnTo>
                  <a:pt x="58690" y="23890"/>
                </a:lnTo>
                <a:lnTo>
                  <a:pt x="58690" y="40037"/>
                </a:lnTo>
                <a:lnTo>
                  <a:pt x="55880" y="40037"/>
                </a:lnTo>
                <a:lnTo>
                  <a:pt x="55356" y="24413"/>
                </a:lnTo>
                <a:lnTo>
                  <a:pt x="55356" y="21548"/>
                </a:lnTo>
                <a:lnTo>
                  <a:pt x="54998" y="20280"/>
                </a:lnTo>
                <a:lnTo>
                  <a:pt x="50865" y="20005"/>
                </a:lnTo>
                <a:lnTo>
                  <a:pt x="50865" y="21437"/>
                </a:lnTo>
                <a:lnTo>
                  <a:pt x="49735" y="21437"/>
                </a:lnTo>
                <a:lnTo>
                  <a:pt x="50011" y="23256"/>
                </a:lnTo>
                <a:lnTo>
                  <a:pt x="50314" y="23725"/>
                </a:lnTo>
                <a:lnTo>
                  <a:pt x="49322" y="24358"/>
                </a:lnTo>
                <a:lnTo>
                  <a:pt x="48854" y="35903"/>
                </a:lnTo>
                <a:lnTo>
                  <a:pt x="48110" y="35903"/>
                </a:lnTo>
                <a:lnTo>
                  <a:pt x="48110" y="22044"/>
                </a:lnTo>
                <a:lnTo>
                  <a:pt x="45079" y="21823"/>
                </a:lnTo>
                <a:lnTo>
                  <a:pt x="45079" y="19123"/>
                </a:lnTo>
                <a:lnTo>
                  <a:pt x="44335" y="19178"/>
                </a:lnTo>
                <a:lnTo>
                  <a:pt x="43122" y="16946"/>
                </a:lnTo>
                <a:lnTo>
                  <a:pt x="39788" y="16836"/>
                </a:lnTo>
                <a:lnTo>
                  <a:pt x="38603" y="18958"/>
                </a:lnTo>
                <a:lnTo>
                  <a:pt x="37777" y="19068"/>
                </a:lnTo>
                <a:lnTo>
                  <a:pt x="37777" y="23669"/>
                </a:lnTo>
                <a:lnTo>
                  <a:pt x="35545" y="23559"/>
                </a:lnTo>
                <a:lnTo>
                  <a:pt x="35545" y="19536"/>
                </a:lnTo>
                <a:lnTo>
                  <a:pt x="35104" y="19013"/>
                </a:lnTo>
                <a:lnTo>
                  <a:pt x="30778" y="18847"/>
                </a:lnTo>
                <a:lnTo>
                  <a:pt x="30778" y="24248"/>
                </a:lnTo>
                <a:lnTo>
                  <a:pt x="27747" y="24193"/>
                </a:lnTo>
                <a:lnTo>
                  <a:pt x="27747" y="16478"/>
                </a:lnTo>
                <a:lnTo>
                  <a:pt x="27279" y="15982"/>
                </a:lnTo>
                <a:cubicBezTo>
                  <a:pt x="27279" y="15982"/>
                  <a:pt x="27113" y="15045"/>
                  <a:pt x="26645" y="14769"/>
                </a:cubicBezTo>
                <a:cubicBezTo>
                  <a:pt x="26269" y="14511"/>
                  <a:pt x="26173" y="13851"/>
                  <a:pt x="25897" y="13851"/>
                </a:cubicBezTo>
                <a:cubicBezTo>
                  <a:pt x="25849" y="13851"/>
                  <a:pt x="25796" y="13871"/>
                  <a:pt x="25736" y="13915"/>
                </a:cubicBezTo>
                <a:cubicBezTo>
                  <a:pt x="25460" y="14136"/>
                  <a:pt x="25240" y="14439"/>
                  <a:pt x="25102" y="14769"/>
                </a:cubicBezTo>
                <a:lnTo>
                  <a:pt x="24523" y="14824"/>
                </a:lnTo>
                <a:cubicBezTo>
                  <a:pt x="24523" y="14824"/>
                  <a:pt x="24468" y="15789"/>
                  <a:pt x="24000" y="16037"/>
                </a:cubicBezTo>
                <a:cubicBezTo>
                  <a:pt x="23559" y="16257"/>
                  <a:pt x="21327" y="16312"/>
                  <a:pt x="21327" y="16312"/>
                </a:cubicBezTo>
                <a:lnTo>
                  <a:pt x="21327" y="18159"/>
                </a:lnTo>
                <a:lnTo>
                  <a:pt x="17745" y="10581"/>
                </a:lnTo>
                <a:lnTo>
                  <a:pt x="14604" y="17056"/>
                </a:lnTo>
                <a:lnTo>
                  <a:pt x="13915" y="18048"/>
                </a:lnTo>
                <a:lnTo>
                  <a:pt x="13612" y="21989"/>
                </a:lnTo>
                <a:lnTo>
                  <a:pt x="13226" y="16946"/>
                </a:lnTo>
                <a:lnTo>
                  <a:pt x="12372" y="16423"/>
                </a:lnTo>
                <a:lnTo>
                  <a:pt x="5538" y="16257"/>
                </a:lnTo>
                <a:lnTo>
                  <a:pt x="4546" y="14935"/>
                </a:lnTo>
                <a:lnTo>
                  <a:pt x="1571" y="14990"/>
                </a:lnTo>
                <a:lnTo>
                  <a:pt x="1571" y="17304"/>
                </a:lnTo>
                <a:lnTo>
                  <a:pt x="0" y="17167"/>
                </a:lnTo>
                <a:lnTo>
                  <a:pt x="0" y="55302"/>
                </a:lnTo>
                <a:lnTo>
                  <a:pt x="192439" y="55302"/>
                </a:lnTo>
                <a:lnTo>
                  <a:pt x="192439" y="18544"/>
                </a:lnTo>
                <a:lnTo>
                  <a:pt x="189573" y="18903"/>
                </a:lnTo>
                <a:lnTo>
                  <a:pt x="184641" y="19481"/>
                </a:lnTo>
                <a:lnTo>
                  <a:pt x="184641" y="29456"/>
                </a:lnTo>
                <a:lnTo>
                  <a:pt x="178441" y="28960"/>
                </a:lnTo>
                <a:lnTo>
                  <a:pt x="177504" y="29979"/>
                </a:lnTo>
                <a:lnTo>
                  <a:pt x="177504" y="36289"/>
                </a:lnTo>
                <a:lnTo>
                  <a:pt x="176650" y="35711"/>
                </a:lnTo>
                <a:lnTo>
                  <a:pt x="176650" y="26535"/>
                </a:lnTo>
                <a:lnTo>
                  <a:pt x="176182" y="25791"/>
                </a:lnTo>
                <a:lnTo>
                  <a:pt x="171718" y="25323"/>
                </a:lnTo>
                <a:lnTo>
                  <a:pt x="171415" y="29979"/>
                </a:lnTo>
                <a:lnTo>
                  <a:pt x="170561" y="29869"/>
                </a:lnTo>
                <a:lnTo>
                  <a:pt x="170561" y="31881"/>
                </a:lnTo>
                <a:lnTo>
                  <a:pt x="169761" y="31302"/>
                </a:lnTo>
                <a:lnTo>
                  <a:pt x="169761" y="29979"/>
                </a:lnTo>
                <a:lnTo>
                  <a:pt x="166841" y="29704"/>
                </a:lnTo>
                <a:lnTo>
                  <a:pt x="167171" y="18159"/>
                </a:lnTo>
                <a:lnTo>
                  <a:pt x="166841" y="18159"/>
                </a:lnTo>
                <a:lnTo>
                  <a:pt x="166841" y="14659"/>
                </a:lnTo>
                <a:lnTo>
                  <a:pt x="166207" y="14659"/>
                </a:lnTo>
                <a:lnTo>
                  <a:pt x="166207" y="12179"/>
                </a:lnTo>
                <a:lnTo>
                  <a:pt x="165628" y="12179"/>
                </a:lnTo>
                <a:cubicBezTo>
                  <a:pt x="165132" y="11132"/>
                  <a:pt x="164912" y="9975"/>
                  <a:pt x="164939" y="8790"/>
                </a:cubicBezTo>
                <a:cubicBezTo>
                  <a:pt x="165022" y="7771"/>
                  <a:pt x="165022" y="6724"/>
                  <a:pt x="164939" y="5704"/>
                </a:cubicBezTo>
                <a:cubicBezTo>
                  <a:pt x="164609" y="5649"/>
                  <a:pt x="164388" y="0"/>
                  <a:pt x="164388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627975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3414050" y="2289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ubTitle" idx="2"/>
          </p:nvPr>
        </p:nvSpPr>
        <p:spPr>
          <a:xfrm>
            <a:off x="3566750" y="2629413"/>
            <a:ext cx="20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ubTitle" idx="3"/>
          </p:nvPr>
        </p:nvSpPr>
        <p:spPr>
          <a:xfrm>
            <a:off x="705675" y="2289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ubTitle" idx="4"/>
          </p:nvPr>
        </p:nvSpPr>
        <p:spPr>
          <a:xfrm>
            <a:off x="858475" y="2629413"/>
            <a:ext cx="20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5"/>
          </p:nvPr>
        </p:nvSpPr>
        <p:spPr>
          <a:xfrm>
            <a:off x="6122325" y="2289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ubTitle" idx="6"/>
          </p:nvPr>
        </p:nvSpPr>
        <p:spPr>
          <a:xfrm>
            <a:off x="6275025" y="2629413"/>
            <a:ext cx="20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 flipH="1">
            <a:off x="-117094" y="3650325"/>
            <a:ext cx="9323791" cy="2277200"/>
            <a:chOff x="238125" y="1714050"/>
            <a:chExt cx="7143025" cy="2277200"/>
          </a:xfrm>
        </p:grpSpPr>
        <p:sp>
          <p:nvSpPr>
            <p:cNvPr id="129" name="Google Shape;129;p18"/>
            <p:cNvSpPr/>
            <p:nvPr/>
          </p:nvSpPr>
          <p:spPr>
            <a:xfrm>
              <a:off x="1846375" y="1714050"/>
              <a:ext cx="142325" cy="169850"/>
            </a:xfrm>
            <a:custGeom>
              <a:avLst/>
              <a:gdLst/>
              <a:ahLst/>
              <a:cxnLst/>
              <a:rect l="l" t="t" r="r" b="b"/>
              <a:pathLst>
                <a:path w="5693" h="6794" extrusionOk="0">
                  <a:moveTo>
                    <a:pt x="1" y="0"/>
                  </a:moveTo>
                  <a:lnTo>
                    <a:pt x="1" y="6794"/>
                  </a:lnTo>
                  <a:lnTo>
                    <a:pt x="5692" y="6794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5201500" y="2277925"/>
              <a:ext cx="117725" cy="126675"/>
            </a:xfrm>
            <a:custGeom>
              <a:avLst/>
              <a:gdLst/>
              <a:ahLst/>
              <a:cxnLst/>
              <a:rect l="l" t="t" r="r" b="b"/>
              <a:pathLst>
                <a:path w="4709" h="5067" extrusionOk="0">
                  <a:moveTo>
                    <a:pt x="0" y="1"/>
                  </a:moveTo>
                  <a:lnTo>
                    <a:pt x="0" y="5066"/>
                  </a:lnTo>
                  <a:lnTo>
                    <a:pt x="4708" y="5066"/>
                  </a:lnTo>
                  <a:lnTo>
                    <a:pt x="470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238125" y="1746075"/>
              <a:ext cx="7143025" cy="2245175"/>
            </a:xfrm>
            <a:custGeom>
              <a:avLst/>
              <a:gdLst/>
              <a:ahLst/>
              <a:cxnLst/>
              <a:rect l="l" t="t" r="r" b="b"/>
              <a:pathLst>
                <a:path w="285721" h="89807" extrusionOk="0">
                  <a:moveTo>
                    <a:pt x="263849" y="38169"/>
                  </a:moveTo>
                  <a:lnTo>
                    <a:pt x="263849" y="38706"/>
                  </a:lnTo>
                  <a:lnTo>
                    <a:pt x="263700" y="38706"/>
                  </a:lnTo>
                  <a:lnTo>
                    <a:pt x="263700" y="38169"/>
                  </a:lnTo>
                  <a:close/>
                  <a:moveTo>
                    <a:pt x="264147" y="38169"/>
                  </a:moveTo>
                  <a:lnTo>
                    <a:pt x="264147" y="38706"/>
                  </a:lnTo>
                  <a:lnTo>
                    <a:pt x="263998" y="38706"/>
                  </a:lnTo>
                  <a:lnTo>
                    <a:pt x="263998" y="38169"/>
                  </a:lnTo>
                  <a:close/>
                  <a:moveTo>
                    <a:pt x="239655" y="0"/>
                  </a:moveTo>
                  <a:lnTo>
                    <a:pt x="239655" y="3248"/>
                  </a:lnTo>
                  <a:lnTo>
                    <a:pt x="236883" y="3248"/>
                  </a:lnTo>
                  <a:lnTo>
                    <a:pt x="236883" y="3784"/>
                  </a:lnTo>
                  <a:lnTo>
                    <a:pt x="235960" y="3784"/>
                  </a:lnTo>
                  <a:lnTo>
                    <a:pt x="235960" y="10965"/>
                  </a:lnTo>
                  <a:lnTo>
                    <a:pt x="230894" y="10965"/>
                  </a:lnTo>
                  <a:lnTo>
                    <a:pt x="230894" y="26400"/>
                  </a:lnTo>
                  <a:lnTo>
                    <a:pt x="224875" y="26400"/>
                  </a:lnTo>
                  <a:lnTo>
                    <a:pt x="224875" y="14332"/>
                  </a:lnTo>
                  <a:lnTo>
                    <a:pt x="216205" y="14332"/>
                  </a:lnTo>
                  <a:lnTo>
                    <a:pt x="208368" y="19070"/>
                  </a:lnTo>
                  <a:lnTo>
                    <a:pt x="208368" y="52084"/>
                  </a:lnTo>
                  <a:lnTo>
                    <a:pt x="206997" y="52084"/>
                  </a:lnTo>
                  <a:lnTo>
                    <a:pt x="206997" y="44397"/>
                  </a:lnTo>
                  <a:lnTo>
                    <a:pt x="204197" y="44725"/>
                  </a:lnTo>
                  <a:lnTo>
                    <a:pt x="204197" y="26400"/>
                  </a:lnTo>
                  <a:lnTo>
                    <a:pt x="188911" y="26400"/>
                  </a:lnTo>
                  <a:lnTo>
                    <a:pt x="188911" y="57954"/>
                  </a:lnTo>
                  <a:lnTo>
                    <a:pt x="187630" y="57954"/>
                  </a:lnTo>
                  <a:lnTo>
                    <a:pt x="187630" y="51518"/>
                  </a:lnTo>
                  <a:lnTo>
                    <a:pt x="186259" y="51667"/>
                  </a:lnTo>
                  <a:lnTo>
                    <a:pt x="186259" y="51101"/>
                  </a:lnTo>
                  <a:lnTo>
                    <a:pt x="187391" y="51101"/>
                  </a:lnTo>
                  <a:lnTo>
                    <a:pt x="187391" y="50148"/>
                  </a:lnTo>
                  <a:lnTo>
                    <a:pt x="186259" y="50148"/>
                  </a:lnTo>
                  <a:lnTo>
                    <a:pt x="186259" y="48598"/>
                  </a:lnTo>
                  <a:lnTo>
                    <a:pt x="187391" y="48598"/>
                  </a:lnTo>
                  <a:lnTo>
                    <a:pt x="187391" y="47645"/>
                  </a:lnTo>
                  <a:lnTo>
                    <a:pt x="186259" y="47645"/>
                  </a:lnTo>
                  <a:lnTo>
                    <a:pt x="186259" y="44665"/>
                  </a:lnTo>
                  <a:lnTo>
                    <a:pt x="185931" y="44665"/>
                  </a:lnTo>
                  <a:lnTo>
                    <a:pt x="185931" y="33700"/>
                  </a:lnTo>
                  <a:lnTo>
                    <a:pt x="182475" y="33700"/>
                  </a:lnTo>
                  <a:lnTo>
                    <a:pt x="182475" y="28754"/>
                  </a:lnTo>
                  <a:lnTo>
                    <a:pt x="181283" y="28754"/>
                  </a:lnTo>
                  <a:lnTo>
                    <a:pt x="181283" y="23927"/>
                  </a:lnTo>
                  <a:lnTo>
                    <a:pt x="179436" y="23927"/>
                  </a:lnTo>
                  <a:lnTo>
                    <a:pt x="179436" y="20172"/>
                  </a:lnTo>
                  <a:lnTo>
                    <a:pt x="177886" y="17967"/>
                  </a:lnTo>
                  <a:lnTo>
                    <a:pt x="165282" y="17967"/>
                  </a:lnTo>
                  <a:lnTo>
                    <a:pt x="165282" y="31227"/>
                  </a:lnTo>
                  <a:lnTo>
                    <a:pt x="160604" y="31227"/>
                  </a:lnTo>
                  <a:lnTo>
                    <a:pt x="160604" y="38706"/>
                  </a:lnTo>
                  <a:lnTo>
                    <a:pt x="157863" y="38706"/>
                  </a:lnTo>
                  <a:lnTo>
                    <a:pt x="157863" y="25536"/>
                  </a:lnTo>
                  <a:lnTo>
                    <a:pt x="145557" y="25536"/>
                  </a:lnTo>
                  <a:lnTo>
                    <a:pt x="145557" y="49164"/>
                  </a:lnTo>
                  <a:lnTo>
                    <a:pt x="143829" y="49164"/>
                  </a:lnTo>
                  <a:lnTo>
                    <a:pt x="143829" y="43294"/>
                  </a:lnTo>
                  <a:lnTo>
                    <a:pt x="140223" y="43294"/>
                  </a:lnTo>
                  <a:lnTo>
                    <a:pt x="140223" y="32866"/>
                  </a:lnTo>
                  <a:lnTo>
                    <a:pt x="130629" y="32866"/>
                  </a:lnTo>
                  <a:lnTo>
                    <a:pt x="129437" y="34594"/>
                  </a:lnTo>
                  <a:lnTo>
                    <a:pt x="129437" y="37544"/>
                  </a:lnTo>
                  <a:lnTo>
                    <a:pt x="128036" y="37544"/>
                  </a:lnTo>
                  <a:lnTo>
                    <a:pt x="128036" y="41328"/>
                  </a:lnTo>
                  <a:lnTo>
                    <a:pt x="127113" y="41328"/>
                  </a:lnTo>
                  <a:lnTo>
                    <a:pt x="127113" y="45231"/>
                  </a:lnTo>
                  <a:lnTo>
                    <a:pt x="124967" y="45231"/>
                  </a:lnTo>
                  <a:lnTo>
                    <a:pt x="124967" y="40553"/>
                  </a:lnTo>
                  <a:lnTo>
                    <a:pt x="123060" y="39332"/>
                  </a:lnTo>
                  <a:lnTo>
                    <a:pt x="123060" y="18474"/>
                  </a:lnTo>
                  <a:lnTo>
                    <a:pt x="116624" y="18474"/>
                  </a:lnTo>
                  <a:lnTo>
                    <a:pt x="116624" y="17252"/>
                  </a:lnTo>
                  <a:lnTo>
                    <a:pt x="113168" y="17252"/>
                  </a:lnTo>
                  <a:lnTo>
                    <a:pt x="113168" y="18474"/>
                  </a:lnTo>
                  <a:lnTo>
                    <a:pt x="110516" y="18474"/>
                  </a:lnTo>
                  <a:lnTo>
                    <a:pt x="110516" y="32568"/>
                  </a:lnTo>
                  <a:lnTo>
                    <a:pt x="108013" y="32568"/>
                  </a:lnTo>
                  <a:lnTo>
                    <a:pt x="108013" y="31167"/>
                  </a:lnTo>
                  <a:lnTo>
                    <a:pt x="107834" y="31167"/>
                  </a:lnTo>
                  <a:lnTo>
                    <a:pt x="107834" y="43652"/>
                  </a:lnTo>
                  <a:lnTo>
                    <a:pt x="106910" y="43652"/>
                  </a:lnTo>
                  <a:lnTo>
                    <a:pt x="106910" y="35249"/>
                  </a:lnTo>
                  <a:lnTo>
                    <a:pt x="101845" y="35249"/>
                  </a:lnTo>
                  <a:lnTo>
                    <a:pt x="101845" y="43652"/>
                  </a:lnTo>
                  <a:lnTo>
                    <a:pt x="100981" y="43652"/>
                  </a:lnTo>
                  <a:lnTo>
                    <a:pt x="100981" y="47555"/>
                  </a:lnTo>
                  <a:lnTo>
                    <a:pt x="100713" y="47555"/>
                  </a:lnTo>
                  <a:lnTo>
                    <a:pt x="100713" y="45023"/>
                  </a:lnTo>
                  <a:lnTo>
                    <a:pt x="98985" y="45023"/>
                  </a:lnTo>
                  <a:lnTo>
                    <a:pt x="98985" y="26310"/>
                  </a:lnTo>
                  <a:lnTo>
                    <a:pt x="96184" y="26310"/>
                  </a:lnTo>
                  <a:lnTo>
                    <a:pt x="96184" y="25238"/>
                  </a:lnTo>
                  <a:lnTo>
                    <a:pt x="92310" y="25238"/>
                  </a:lnTo>
                  <a:lnTo>
                    <a:pt x="92310" y="26310"/>
                  </a:lnTo>
                  <a:lnTo>
                    <a:pt x="90224" y="26310"/>
                  </a:lnTo>
                  <a:lnTo>
                    <a:pt x="90224" y="12664"/>
                  </a:lnTo>
                  <a:lnTo>
                    <a:pt x="78306" y="12664"/>
                  </a:lnTo>
                  <a:lnTo>
                    <a:pt x="78306" y="15405"/>
                  </a:lnTo>
                  <a:lnTo>
                    <a:pt x="75505" y="15405"/>
                  </a:lnTo>
                  <a:lnTo>
                    <a:pt x="75505" y="15882"/>
                  </a:lnTo>
                  <a:lnTo>
                    <a:pt x="74581" y="15882"/>
                  </a:lnTo>
                  <a:lnTo>
                    <a:pt x="74581" y="22020"/>
                  </a:lnTo>
                  <a:lnTo>
                    <a:pt x="71184" y="22020"/>
                  </a:lnTo>
                  <a:lnTo>
                    <a:pt x="71184" y="5572"/>
                  </a:lnTo>
                  <a:lnTo>
                    <a:pt x="52710" y="5572"/>
                  </a:lnTo>
                  <a:lnTo>
                    <a:pt x="52710" y="47823"/>
                  </a:lnTo>
                  <a:lnTo>
                    <a:pt x="51191" y="47823"/>
                  </a:lnTo>
                  <a:lnTo>
                    <a:pt x="51191" y="39212"/>
                  </a:lnTo>
                  <a:lnTo>
                    <a:pt x="44039" y="40076"/>
                  </a:lnTo>
                  <a:lnTo>
                    <a:pt x="44039" y="6645"/>
                  </a:lnTo>
                  <a:lnTo>
                    <a:pt x="38289" y="6645"/>
                  </a:lnTo>
                  <a:lnTo>
                    <a:pt x="37156" y="9148"/>
                  </a:lnTo>
                  <a:lnTo>
                    <a:pt x="37156" y="13438"/>
                  </a:lnTo>
                  <a:lnTo>
                    <a:pt x="35845" y="13438"/>
                  </a:lnTo>
                  <a:lnTo>
                    <a:pt x="35845" y="18921"/>
                  </a:lnTo>
                  <a:lnTo>
                    <a:pt x="35786" y="18921"/>
                  </a:lnTo>
                  <a:lnTo>
                    <a:pt x="35786" y="35667"/>
                  </a:lnTo>
                  <a:lnTo>
                    <a:pt x="34654" y="35667"/>
                  </a:lnTo>
                  <a:lnTo>
                    <a:pt x="34654" y="23480"/>
                  </a:lnTo>
                  <a:lnTo>
                    <a:pt x="24999" y="23480"/>
                  </a:lnTo>
                  <a:lnTo>
                    <a:pt x="23808" y="25506"/>
                  </a:lnTo>
                  <a:lnTo>
                    <a:pt x="23808" y="28962"/>
                  </a:lnTo>
                  <a:lnTo>
                    <a:pt x="22407" y="28962"/>
                  </a:lnTo>
                  <a:lnTo>
                    <a:pt x="22407" y="33402"/>
                  </a:lnTo>
                  <a:lnTo>
                    <a:pt x="21483" y="33402"/>
                  </a:lnTo>
                  <a:lnTo>
                    <a:pt x="21483" y="37961"/>
                  </a:lnTo>
                  <a:lnTo>
                    <a:pt x="19338" y="37961"/>
                  </a:lnTo>
                  <a:lnTo>
                    <a:pt x="19338" y="32478"/>
                  </a:lnTo>
                  <a:lnTo>
                    <a:pt x="17461" y="31048"/>
                  </a:lnTo>
                  <a:lnTo>
                    <a:pt x="17461" y="6615"/>
                  </a:lnTo>
                  <a:lnTo>
                    <a:pt x="10995" y="6615"/>
                  </a:lnTo>
                  <a:lnTo>
                    <a:pt x="10995" y="5215"/>
                  </a:lnTo>
                  <a:lnTo>
                    <a:pt x="7568" y="5215"/>
                  </a:lnTo>
                  <a:lnTo>
                    <a:pt x="7568" y="6615"/>
                  </a:lnTo>
                  <a:lnTo>
                    <a:pt x="4887" y="6615"/>
                  </a:lnTo>
                  <a:lnTo>
                    <a:pt x="4887" y="23122"/>
                  </a:lnTo>
                  <a:lnTo>
                    <a:pt x="2384" y="23122"/>
                  </a:lnTo>
                  <a:lnTo>
                    <a:pt x="2384" y="21483"/>
                  </a:lnTo>
                  <a:lnTo>
                    <a:pt x="2205" y="21483"/>
                  </a:lnTo>
                  <a:lnTo>
                    <a:pt x="2205" y="36114"/>
                  </a:lnTo>
                  <a:lnTo>
                    <a:pt x="1281" y="36114"/>
                  </a:lnTo>
                  <a:lnTo>
                    <a:pt x="1281" y="26281"/>
                  </a:lnTo>
                  <a:lnTo>
                    <a:pt x="0" y="26281"/>
                  </a:lnTo>
                  <a:lnTo>
                    <a:pt x="0" y="87840"/>
                  </a:lnTo>
                  <a:lnTo>
                    <a:pt x="143829" y="87840"/>
                  </a:lnTo>
                  <a:lnTo>
                    <a:pt x="143829" y="87810"/>
                  </a:lnTo>
                  <a:lnTo>
                    <a:pt x="145587" y="87810"/>
                  </a:lnTo>
                  <a:lnTo>
                    <a:pt x="145587" y="89807"/>
                  </a:lnTo>
                  <a:lnTo>
                    <a:pt x="157863" y="89807"/>
                  </a:lnTo>
                  <a:lnTo>
                    <a:pt x="157863" y="87780"/>
                  </a:lnTo>
                  <a:lnTo>
                    <a:pt x="160604" y="87780"/>
                  </a:lnTo>
                  <a:lnTo>
                    <a:pt x="160604" y="87840"/>
                  </a:lnTo>
                  <a:lnTo>
                    <a:pt x="264892" y="87840"/>
                  </a:lnTo>
                  <a:lnTo>
                    <a:pt x="264892" y="87780"/>
                  </a:lnTo>
                  <a:lnTo>
                    <a:pt x="267634" y="87780"/>
                  </a:lnTo>
                  <a:lnTo>
                    <a:pt x="267634" y="87840"/>
                  </a:lnTo>
                  <a:lnTo>
                    <a:pt x="285720" y="87840"/>
                  </a:lnTo>
                  <a:lnTo>
                    <a:pt x="285720" y="19100"/>
                  </a:lnTo>
                  <a:lnTo>
                    <a:pt x="284916" y="17967"/>
                  </a:lnTo>
                  <a:lnTo>
                    <a:pt x="272312" y="17967"/>
                  </a:lnTo>
                  <a:lnTo>
                    <a:pt x="272312" y="31227"/>
                  </a:lnTo>
                  <a:lnTo>
                    <a:pt x="267634" y="31227"/>
                  </a:lnTo>
                  <a:lnTo>
                    <a:pt x="267634" y="38706"/>
                  </a:lnTo>
                  <a:lnTo>
                    <a:pt x="264475" y="38706"/>
                  </a:lnTo>
                  <a:lnTo>
                    <a:pt x="264475" y="33640"/>
                  </a:lnTo>
                  <a:lnTo>
                    <a:pt x="263343" y="33640"/>
                  </a:lnTo>
                  <a:lnTo>
                    <a:pt x="263343" y="38706"/>
                  </a:lnTo>
                  <a:lnTo>
                    <a:pt x="262062" y="38706"/>
                  </a:lnTo>
                  <a:lnTo>
                    <a:pt x="262062" y="37842"/>
                  </a:lnTo>
                  <a:lnTo>
                    <a:pt x="260363" y="37842"/>
                  </a:lnTo>
                  <a:lnTo>
                    <a:pt x="260363" y="15971"/>
                  </a:lnTo>
                  <a:lnTo>
                    <a:pt x="257533" y="15971"/>
                  </a:lnTo>
                  <a:lnTo>
                    <a:pt x="257533" y="14749"/>
                  </a:lnTo>
                  <a:lnTo>
                    <a:pt x="253689" y="14749"/>
                  </a:lnTo>
                  <a:lnTo>
                    <a:pt x="253689" y="15971"/>
                  </a:lnTo>
                  <a:lnTo>
                    <a:pt x="251573" y="15971"/>
                  </a:lnTo>
                  <a:lnTo>
                    <a:pt x="25157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18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630000" y="445025"/>
            <a:ext cx="20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1"/>
          </p:nvPr>
        </p:nvSpPr>
        <p:spPr>
          <a:xfrm>
            <a:off x="3414050" y="17507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2"/>
          </p:nvPr>
        </p:nvSpPr>
        <p:spPr>
          <a:xfrm>
            <a:off x="3544550" y="2090750"/>
            <a:ext cx="20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3"/>
          </p:nvPr>
        </p:nvSpPr>
        <p:spPr>
          <a:xfrm>
            <a:off x="705725" y="17507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4"/>
          </p:nvPr>
        </p:nvSpPr>
        <p:spPr>
          <a:xfrm>
            <a:off x="836275" y="2090750"/>
            <a:ext cx="20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5"/>
          </p:nvPr>
        </p:nvSpPr>
        <p:spPr>
          <a:xfrm>
            <a:off x="6122325" y="17507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6"/>
          </p:nvPr>
        </p:nvSpPr>
        <p:spPr>
          <a:xfrm>
            <a:off x="6252825" y="2090750"/>
            <a:ext cx="20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7"/>
          </p:nvPr>
        </p:nvSpPr>
        <p:spPr>
          <a:xfrm>
            <a:off x="3414050" y="348221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8"/>
          </p:nvPr>
        </p:nvSpPr>
        <p:spPr>
          <a:xfrm>
            <a:off x="3544550" y="3822225"/>
            <a:ext cx="20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9"/>
          </p:nvPr>
        </p:nvSpPr>
        <p:spPr>
          <a:xfrm>
            <a:off x="705725" y="348221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13"/>
          </p:nvPr>
        </p:nvSpPr>
        <p:spPr>
          <a:xfrm>
            <a:off x="836275" y="3822225"/>
            <a:ext cx="20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4"/>
          </p:nvPr>
        </p:nvSpPr>
        <p:spPr>
          <a:xfrm>
            <a:off x="6122325" y="348221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15"/>
          </p:nvPr>
        </p:nvSpPr>
        <p:spPr>
          <a:xfrm>
            <a:off x="6252825" y="3822225"/>
            <a:ext cx="20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-166950" y="3375100"/>
            <a:ext cx="9412544" cy="2095660"/>
          </a:xfrm>
          <a:custGeom>
            <a:avLst/>
            <a:gdLst/>
            <a:ahLst/>
            <a:cxnLst/>
            <a:rect l="l" t="t" r="r" b="b"/>
            <a:pathLst>
              <a:path w="185606" h="50949" extrusionOk="0">
                <a:moveTo>
                  <a:pt x="32597" y="0"/>
                </a:moveTo>
                <a:lnTo>
                  <a:pt x="32597" y="882"/>
                </a:lnTo>
                <a:lnTo>
                  <a:pt x="31715" y="1213"/>
                </a:lnTo>
                <a:lnTo>
                  <a:pt x="30475" y="28932"/>
                </a:lnTo>
                <a:lnTo>
                  <a:pt x="30117" y="28657"/>
                </a:lnTo>
                <a:cubicBezTo>
                  <a:pt x="30117" y="28657"/>
                  <a:pt x="29649" y="26535"/>
                  <a:pt x="27582" y="26535"/>
                </a:cubicBezTo>
                <a:cubicBezTo>
                  <a:pt x="25516" y="26535"/>
                  <a:pt x="25295" y="26067"/>
                  <a:pt x="25295" y="26067"/>
                </a:cubicBezTo>
                <a:lnTo>
                  <a:pt x="23118" y="26011"/>
                </a:lnTo>
                <a:lnTo>
                  <a:pt x="23118" y="26755"/>
                </a:lnTo>
                <a:lnTo>
                  <a:pt x="22319" y="27224"/>
                </a:lnTo>
                <a:lnTo>
                  <a:pt x="21686" y="25681"/>
                </a:lnTo>
                <a:lnTo>
                  <a:pt x="18407" y="23504"/>
                </a:lnTo>
                <a:lnTo>
                  <a:pt x="14962" y="25571"/>
                </a:lnTo>
                <a:lnTo>
                  <a:pt x="14962" y="26370"/>
                </a:lnTo>
                <a:lnTo>
                  <a:pt x="14549" y="26370"/>
                </a:lnTo>
                <a:lnTo>
                  <a:pt x="14549" y="27114"/>
                </a:lnTo>
                <a:lnTo>
                  <a:pt x="14108" y="27224"/>
                </a:lnTo>
                <a:lnTo>
                  <a:pt x="14329" y="28546"/>
                </a:lnTo>
                <a:lnTo>
                  <a:pt x="13778" y="28436"/>
                </a:lnTo>
                <a:lnTo>
                  <a:pt x="13778" y="39017"/>
                </a:lnTo>
                <a:lnTo>
                  <a:pt x="12896" y="39072"/>
                </a:lnTo>
                <a:lnTo>
                  <a:pt x="12896" y="27389"/>
                </a:lnTo>
                <a:lnTo>
                  <a:pt x="11463" y="27114"/>
                </a:lnTo>
                <a:lnTo>
                  <a:pt x="11463" y="24000"/>
                </a:lnTo>
                <a:lnTo>
                  <a:pt x="2618" y="24358"/>
                </a:lnTo>
                <a:lnTo>
                  <a:pt x="2618" y="32955"/>
                </a:lnTo>
                <a:lnTo>
                  <a:pt x="1378" y="35159"/>
                </a:lnTo>
                <a:lnTo>
                  <a:pt x="965" y="36289"/>
                </a:lnTo>
                <a:lnTo>
                  <a:pt x="965" y="38714"/>
                </a:lnTo>
                <a:lnTo>
                  <a:pt x="276" y="38879"/>
                </a:lnTo>
                <a:lnTo>
                  <a:pt x="0" y="40037"/>
                </a:lnTo>
                <a:lnTo>
                  <a:pt x="386" y="50948"/>
                </a:lnTo>
                <a:lnTo>
                  <a:pt x="185606" y="48000"/>
                </a:lnTo>
                <a:lnTo>
                  <a:pt x="185137" y="31660"/>
                </a:lnTo>
                <a:lnTo>
                  <a:pt x="184283" y="31247"/>
                </a:lnTo>
                <a:lnTo>
                  <a:pt x="183539" y="31247"/>
                </a:lnTo>
                <a:lnTo>
                  <a:pt x="183319" y="30448"/>
                </a:lnTo>
                <a:lnTo>
                  <a:pt x="182850" y="30448"/>
                </a:lnTo>
                <a:lnTo>
                  <a:pt x="182850" y="25323"/>
                </a:lnTo>
                <a:lnTo>
                  <a:pt x="179874" y="25323"/>
                </a:lnTo>
                <a:lnTo>
                  <a:pt x="179874" y="24110"/>
                </a:lnTo>
                <a:lnTo>
                  <a:pt x="173041" y="23256"/>
                </a:lnTo>
                <a:lnTo>
                  <a:pt x="173041" y="23256"/>
                </a:lnTo>
                <a:lnTo>
                  <a:pt x="173316" y="25157"/>
                </a:lnTo>
                <a:lnTo>
                  <a:pt x="168136" y="25626"/>
                </a:lnTo>
                <a:lnTo>
                  <a:pt x="168136" y="32404"/>
                </a:lnTo>
                <a:lnTo>
                  <a:pt x="164141" y="32817"/>
                </a:lnTo>
                <a:lnTo>
                  <a:pt x="164141" y="29593"/>
                </a:lnTo>
                <a:lnTo>
                  <a:pt x="162873" y="29649"/>
                </a:lnTo>
                <a:lnTo>
                  <a:pt x="162295" y="28491"/>
                </a:lnTo>
                <a:lnTo>
                  <a:pt x="159291" y="28602"/>
                </a:lnTo>
                <a:lnTo>
                  <a:pt x="159291" y="29373"/>
                </a:lnTo>
                <a:lnTo>
                  <a:pt x="158740" y="29538"/>
                </a:lnTo>
                <a:lnTo>
                  <a:pt x="157583" y="29649"/>
                </a:lnTo>
                <a:lnTo>
                  <a:pt x="157583" y="31660"/>
                </a:lnTo>
                <a:lnTo>
                  <a:pt x="150915" y="31550"/>
                </a:lnTo>
                <a:lnTo>
                  <a:pt x="150915" y="34305"/>
                </a:lnTo>
                <a:lnTo>
                  <a:pt x="150061" y="34360"/>
                </a:lnTo>
                <a:lnTo>
                  <a:pt x="150061" y="35270"/>
                </a:lnTo>
                <a:lnTo>
                  <a:pt x="148104" y="34195"/>
                </a:lnTo>
                <a:lnTo>
                  <a:pt x="144137" y="34002"/>
                </a:lnTo>
                <a:lnTo>
                  <a:pt x="144137" y="24992"/>
                </a:lnTo>
                <a:lnTo>
                  <a:pt x="143448" y="23559"/>
                </a:lnTo>
                <a:lnTo>
                  <a:pt x="140995" y="23669"/>
                </a:lnTo>
                <a:lnTo>
                  <a:pt x="140472" y="25047"/>
                </a:lnTo>
                <a:lnTo>
                  <a:pt x="140472" y="26204"/>
                </a:lnTo>
                <a:lnTo>
                  <a:pt x="138763" y="24138"/>
                </a:lnTo>
                <a:lnTo>
                  <a:pt x="138763" y="22347"/>
                </a:lnTo>
                <a:lnTo>
                  <a:pt x="137827" y="21024"/>
                </a:lnTo>
                <a:lnTo>
                  <a:pt x="136972" y="22347"/>
                </a:lnTo>
                <a:lnTo>
                  <a:pt x="136972" y="23890"/>
                </a:lnTo>
                <a:lnTo>
                  <a:pt x="135650" y="24193"/>
                </a:lnTo>
                <a:lnTo>
                  <a:pt x="133170" y="27003"/>
                </a:lnTo>
                <a:lnTo>
                  <a:pt x="133170" y="31991"/>
                </a:lnTo>
                <a:lnTo>
                  <a:pt x="129781" y="32046"/>
                </a:lnTo>
                <a:lnTo>
                  <a:pt x="128927" y="33892"/>
                </a:lnTo>
                <a:lnTo>
                  <a:pt x="128017" y="32156"/>
                </a:lnTo>
                <a:lnTo>
                  <a:pt x="128017" y="30393"/>
                </a:lnTo>
                <a:lnTo>
                  <a:pt x="126419" y="30337"/>
                </a:lnTo>
                <a:lnTo>
                  <a:pt x="126419" y="29704"/>
                </a:lnTo>
                <a:lnTo>
                  <a:pt x="125537" y="29704"/>
                </a:lnTo>
                <a:lnTo>
                  <a:pt x="125537" y="25405"/>
                </a:lnTo>
                <a:lnTo>
                  <a:pt x="124959" y="24138"/>
                </a:lnTo>
                <a:lnTo>
                  <a:pt x="123664" y="21024"/>
                </a:lnTo>
                <a:lnTo>
                  <a:pt x="123664" y="19261"/>
                </a:lnTo>
                <a:lnTo>
                  <a:pt x="123030" y="19261"/>
                </a:lnTo>
                <a:lnTo>
                  <a:pt x="123030" y="20969"/>
                </a:lnTo>
                <a:lnTo>
                  <a:pt x="121404" y="24551"/>
                </a:lnTo>
                <a:lnTo>
                  <a:pt x="120881" y="26535"/>
                </a:lnTo>
                <a:lnTo>
                  <a:pt x="120881" y="32955"/>
                </a:lnTo>
                <a:lnTo>
                  <a:pt x="120412" y="32900"/>
                </a:lnTo>
                <a:lnTo>
                  <a:pt x="120412" y="21603"/>
                </a:lnTo>
                <a:lnTo>
                  <a:pt x="111402" y="21134"/>
                </a:lnTo>
                <a:lnTo>
                  <a:pt x="110024" y="21355"/>
                </a:lnTo>
                <a:lnTo>
                  <a:pt x="110024" y="25791"/>
                </a:lnTo>
                <a:lnTo>
                  <a:pt x="108178" y="26067"/>
                </a:lnTo>
                <a:lnTo>
                  <a:pt x="107682" y="29759"/>
                </a:lnTo>
                <a:lnTo>
                  <a:pt x="105946" y="29869"/>
                </a:lnTo>
                <a:lnTo>
                  <a:pt x="105946" y="26149"/>
                </a:lnTo>
                <a:lnTo>
                  <a:pt x="97349" y="26177"/>
                </a:lnTo>
                <a:lnTo>
                  <a:pt x="97349" y="35104"/>
                </a:lnTo>
                <a:lnTo>
                  <a:pt x="96826" y="35022"/>
                </a:lnTo>
                <a:lnTo>
                  <a:pt x="96826" y="22815"/>
                </a:lnTo>
                <a:lnTo>
                  <a:pt x="92638" y="22677"/>
                </a:lnTo>
                <a:lnTo>
                  <a:pt x="92638" y="34112"/>
                </a:lnTo>
                <a:lnTo>
                  <a:pt x="91784" y="33616"/>
                </a:lnTo>
                <a:lnTo>
                  <a:pt x="90681" y="33616"/>
                </a:lnTo>
                <a:lnTo>
                  <a:pt x="89717" y="34526"/>
                </a:lnTo>
                <a:lnTo>
                  <a:pt x="89717" y="21493"/>
                </a:lnTo>
                <a:lnTo>
                  <a:pt x="88009" y="20501"/>
                </a:lnTo>
                <a:lnTo>
                  <a:pt x="85060" y="20335"/>
                </a:lnTo>
                <a:lnTo>
                  <a:pt x="85060" y="23669"/>
                </a:lnTo>
                <a:lnTo>
                  <a:pt x="79274" y="23835"/>
                </a:lnTo>
                <a:lnTo>
                  <a:pt x="79274" y="27224"/>
                </a:lnTo>
                <a:lnTo>
                  <a:pt x="77207" y="26866"/>
                </a:lnTo>
                <a:lnTo>
                  <a:pt x="77207" y="15100"/>
                </a:lnTo>
                <a:lnTo>
                  <a:pt x="71917" y="15100"/>
                </a:lnTo>
                <a:lnTo>
                  <a:pt x="71917" y="12014"/>
                </a:lnTo>
                <a:lnTo>
                  <a:pt x="63871" y="12014"/>
                </a:lnTo>
                <a:lnTo>
                  <a:pt x="63127" y="31825"/>
                </a:lnTo>
                <a:lnTo>
                  <a:pt x="62108" y="31770"/>
                </a:lnTo>
                <a:lnTo>
                  <a:pt x="62108" y="37915"/>
                </a:lnTo>
                <a:lnTo>
                  <a:pt x="60206" y="37667"/>
                </a:lnTo>
                <a:lnTo>
                  <a:pt x="60206" y="23724"/>
                </a:lnTo>
                <a:lnTo>
                  <a:pt x="59793" y="20335"/>
                </a:lnTo>
                <a:lnTo>
                  <a:pt x="59793" y="19371"/>
                </a:lnTo>
                <a:lnTo>
                  <a:pt x="56983" y="19426"/>
                </a:lnTo>
                <a:lnTo>
                  <a:pt x="56652" y="21437"/>
                </a:lnTo>
                <a:lnTo>
                  <a:pt x="56294" y="24358"/>
                </a:lnTo>
                <a:lnTo>
                  <a:pt x="56294" y="32762"/>
                </a:lnTo>
                <a:lnTo>
                  <a:pt x="54117" y="32569"/>
                </a:lnTo>
                <a:lnTo>
                  <a:pt x="53593" y="32569"/>
                </a:lnTo>
                <a:lnTo>
                  <a:pt x="53593" y="30668"/>
                </a:lnTo>
                <a:lnTo>
                  <a:pt x="52794" y="30613"/>
                </a:lnTo>
                <a:lnTo>
                  <a:pt x="52794" y="30007"/>
                </a:lnTo>
                <a:lnTo>
                  <a:pt x="51472" y="28602"/>
                </a:lnTo>
                <a:lnTo>
                  <a:pt x="49350" y="28602"/>
                </a:lnTo>
                <a:lnTo>
                  <a:pt x="47504" y="28767"/>
                </a:lnTo>
                <a:lnTo>
                  <a:pt x="46540" y="30007"/>
                </a:lnTo>
                <a:lnTo>
                  <a:pt x="46540" y="30613"/>
                </a:lnTo>
                <a:lnTo>
                  <a:pt x="45851" y="30668"/>
                </a:lnTo>
                <a:lnTo>
                  <a:pt x="45851" y="32569"/>
                </a:lnTo>
                <a:lnTo>
                  <a:pt x="45382" y="32514"/>
                </a:lnTo>
                <a:lnTo>
                  <a:pt x="45382" y="38604"/>
                </a:lnTo>
                <a:lnTo>
                  <a:pt x="44831" y="38466"/>
                </a:lnTo>
                <a:lnTo>
                  <a:pt x="44831" y="35766"/>
                </a:lnTo>
                <a:lnTo>
                  <a:pt x="43949" y="35600"/>
                </a:lnTo>
                <a:cubicBezTo>
                  <a:pt x="43949" y="35600"/>
                  <a:pt x="44197" y="34167"/>
                  <a:pt x="43949" y="34167"/>
                </a:cubicBezTo>
                <a:cubicBezTo>
                  <a:pt x="43729" y="34167"/>
                  <a:pt x="42820" y="34223"/>
                  <a:pt x="42820" y="34223"/>
                </a:cubicBezTo>
                <a:lnTo>
                  <a:pt x="42820" y="35490"/>
                </a:lnTo>
                <a:lnTo>
                  <a:pt x="42406" y="35435"/>
                </a:lnTo>
                <a:lnTo>
                  <a:pt x="42406" y="25102"/>
                </a:lnTo>
                <a:lnTo>
                  <a:pt x="39320" y="25047"/>
                </a:lnTo>
                <a:lnTo>
                  <a:pt x="38494" y="1488"/>
                </a:lnTo>
                <a:lnTo>
                  <a:pt x="37695" y="1213"/>
                </a:lnTo>
                <a:lnTo>
                  <a:pt x="37695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630000" y="445025"/>
            <a:ext cx="398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1"/>
          </p:nvPr>
        </p:nvSpPr>
        <p:spPr>
          <a:xfrm>
            <a:off x="4604025" y="1860200"/>
            <a:ext cx="2941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2"/>
          </p:nvPr>
        </p:nvSpPr>
        <p:spPr>
          <a:xfrm>
            <a:off x="5103300" y="2200200"/>
            <a:ext cx="194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3"/>
          </p:nvPr>
        </p:nvSpPr>
        <p:spPr>
          <a:xfrm>
            <a:off x="1598400" y="1860200"/>
            <a:ext cx="2941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4"/>
          </p:nvPr>
        </p:nvSpPr>
        <p:spPr>
          <a:xfrm>
            <a:off x="2097700" y="2200200"/>
            <a:ext cx="194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5"/>
          </p:nvPr>
        </p:nvSpPr>
        <p:spPr>
          <a:xfrm>
            <a:off x="4604025" y="3467377"/>
            <a:ext cx="2941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6"/>
          </p:nvPr>
        </p:nvSpPr>
        <p:spPr>
          <a:xfrm>
            <a:off x="5103300" y="3807388"/>
            <a:ext cx="194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7"/>
          </p:nvPr>
        </p:nvSpPr>
        <p:spPr>
          <a:xfrm>
            <a:off x="1598400" y="3467377"/>
            <a:ext cx="2941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8"/>
          </p:nvPr>
        </p:nvSpPr>
        <p:spPr>
          <a:xfrm>
            <a:off x="2097700" y="3807388"/>
            <a:ext cx="1943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237400" y="3140150"/>
            <a:ext cx="10039448" cy="2003311"/>
          </a:xfrm>
          <a:custGeom>
            <a:avLst/>
            <a:gdLst/>
            <a:ahLst/>
            <a:cxnLst/>
            <a:rect l="l" t="t" r="r" b="b"/>
            <a:pathLst>
              <a:path w="213628" h="47972" extrusionOk="0">
                <a:moveTo>
                  <a:pt x="28767" y="0"/>
                </a:moveTo>
                <a:lnTo>
                  <a:pt x="28767" y="18599"/>
                </a:lnTo>
                <a:lnTo>
                  <a:pt x="23862" y="19426"/>
                </a:lnTo>
                <a:lnTo>
                  <a:pt x="23862" y="21024"/>
                </a:lnTo>
                <a:lnTo>
                  <a:pt x="21795" y="21107"/>
                </a:lnTo>
                <a:lnTo>
                  <a:pt x="21795" y="23256"/>
                </a:lnTo>
                <a:lnTo>
                  <a:pt x="20666" y="22732"/>
                </a:lnTo>
                <a:lnTo>
                  <a:pt x="20666" y="14025"/>
                </a:lnTo>
                <a:lnTo>
                  <a:pt x="17828" y="14025"/>
                </a:lnTo>
                <a:lnTo>
                  <a:pt x="17139" y="23586"/>
                </a:lnTo>
                <a:lnTo>
                  <a:pt x="17139" y="21437"/>
                </a:lnTo>
                <a:lnTo>
                  <a:pt x="16450" y="21713"/>
                </a:lnTo>
                <a:lnTo>
                  <a:pt x="16450" y="20914"/>
                </a:lnTo>
                <a:lnTo>
                  <a:pt x="11463" y="20748"/>
                </a:lnTo>
                <a:lnTo>
                  <a:pt x="11463" y="19646"/>
                </a:lnTo>
                <a:lnTo>
                  <a:pt x="8266" y="19646"/>
                </a:lnTo>
                <a:lnTo>
                  <a:pt x="6558" y="20059"/>
                </a:lnTo>
                <a:lnTo>
                  <a:pt x="6558" y="21272"/>
                </a:lnTo>
                <a:lnTo>
                  <a:pt x="5759" y="21272"/>
                </a:lnTo>
                <a:lnTo>
                  <a:pt x="5759" y="24799"/>
                </a:lnTo>
                <a:lnTo>
                  <a:pt x="3114" y="24799"/>
                </a:lnTo>
                <a:lnTo>
                  <a:pt x="0" y="47972"/>
                </a:lnTo>
                <a:lnTo>
                  <a:pt x="213628" y="47972"/>
                </a:lnTo>
                <a:lnTo>
                  <a:pt x="213104" y="21355"/>
                </a:lnTo>
                <a:lnTo>
                  <a:pt x="212002" y="21272"/>
                </a:lnTo>
                <a:lnTo>
                  <a:pt x="212002" y="19729"/>
                </a:lnTo>
                <a:lnTo>
                  <a:pt x="205637" y="19729"/>
                </a:lnTo>
                <a:lnTo>
                  <a:pt x="205196" y="21437"/>
                </a:lnTo>
                <a:lnTo>
                  <a:pt x="204342" y="26865"/>
                </a:lnTo>
                <a:lnTo>
                  <a:pt x="203736" y="20500"/>
                </a:lnTo>
                <a:lnTo>
                  <a:pt x="196847" y="20583"/>
                </a:lnTo>
                <a:lnTo>
                  <a:pt x="196847" y="27554"/>
                </a:lnTo>
                <a:lnTo>
                  <a:pt x="194092" y="27912"/>
                </a:lnTo>
                <a:lnTo>
                  <a:pt x="194092" y="23421"/>
                </a:lnTo>
                <a:lnTo>
                  <a:pt x="188829" y="23256"/>
                </a:lnTo>
                <a:lnTo>
                  <a:pt x="188829" y="18599"/>
                </a:lnTo>
                <a:lnTo>
                  <a:pt x="187892" y="18764"/>
                </a:lnTo>
                <a:lnTo>
                  <a:pt x="187892" y="16781"/>
                </a:lnTo>
                <a:lnTo>
                  <a:pt x="187121" y="16891"/>
                </a:lnTo>
                <a:lnTo>
                  <a:pt x="187121" y="15761"/>
                </a:lnTo>
                <a:lnTo>
                  <a:pt x="182795" y="16229"/>
                </a:lnTo>
                <a:lnTo>
                  <a:pt x="182795" y="17056"/>
                </a:lnTo>
                <a:lnTo>
                  <a:pt x="182023" y="17056"/>
                </a:lnTo>
                <a:lnTo>
                  <a:pt x="182023" y="27031"/>
                </a:lnTo>
                <a:lnTo>
                  <a:pt x="180563" y="27031"/>
                </a:lnTo>
                <a:lnTo>
                  <a:pt x="176430" y="26948"/>
                </a:lnTo>
                <a:lnTo>
                  <a:pt x="176430" y="28601"/>
                </a:lnTo>
                <a:lnTo>
                  <a:pt x="175493" y="29015"/>
                </a:lnTo>
                <a:lnTo>
                  <a:pt x="175493" y="27031"/>
                </a:lnTo>
                <a:lnTo>
                  <a:pt x="173261" y="26948"/>
                </a:lnTo>
                <a:lnTo>
                  <a:pt x="171001" y="28491"/>
                </a:lnTo>
                <a:lnTo>
                  <a:pt x="168852" y="28408"/>
                </a:lnTo>
                <a:lnTo>
                  <a:pt x="168852" y="17993"/>
                </a:lnTo>
                <a:cubicBezTo>
                  <a:pt x="168852" y="17993"/>
                  <a:pt x="167392" y="18764"/>
                  <a:pt x="165408" y="19894"/>
                </a:cubicBezTo>
                <a:cubicBezTo>
                  <a:pt x="164113" y="20583"/>
                  <a:pt x="162680" y="20996"/>
                  <a:pt x="161192" y="21107"/>
                </a:cubicBezTo>
                <a:lnTo>
                  <a:pt x="161192" y="31687"/>
                </a:lnTo>
                <a:lnTo>
                  <a:pt x="156453" y="32459"/>
                </a:lnTo>
                <a:cubicBezTo>
                  <a:pt x="156453" y="32459"/>
                  <a:pt x="156039" y="29869"/>
                  <a:pt x="155516" y="29621"/>
                </a:cubicBezTo>
                <a:lnTo>
                  <a:pt x="155516" y="27306"/>
                </a:lnTo>
                <a:lnTo>
                  <a:pt x="154552" y="27224"/>
                </a:lnTo>
                <a:lnTo>
                  <a:pt x="154552" y="26259"/>
                </a:lnTo>
                <a:lnTo>
                  <a:pt x="153615" y="26425"/>
                </a:lnTo>
                <a:lnTo>
                  <a:pt x="153615" y="17910"/>
                </a:lnTo>
                <a:lnTo>
                  <a:pt x="152843" y="17387"/>
                </a:lnTo>
                <a:lnTo>
                  <a:pt x="152320" y="16533"/>
                </a:lnTo>
                <a:lnTo>
                  <a:pt x="150336" y="18076"/>
                </a:lnTo>
                <a:lnTo>
                  <a:pt x="148958" y="17993"/>
                </a:lnTo>
                <a:lnTo>
                  <a:pt x="148958" y="15375"/>
                </a:lnTo>
                <a:lnTo>
                  <a:pt x="148021" y="15375"/>
                </a:lnTo>
                <a:lnTo>
                  <a:pt x="148021" y="13777"/>
                </a:lnTo>
                <a:lnTo>
                  <a:pt x="144329" y="14135"/>
                </a:lnTo>
                <a:lnTo>
                  <a:pt x="143199" y="15926"/>
                </a:lnTo>
                <a:lnTo>
                  <a:pt x="143199" y="24633"/>
                </a:lnTo>
                <a:lnTo>
                  <a:pt x="141463" y="24881"/>
                </a:lnTo>
                <a:lnTo>
                  <a:pt x="141463" y="22402"/>
                </a:lnTo>
                <a:lnTo>
                  <a:pt x="138818" y="22402"/>
                </a:lnTo>
                <a:lnTo>
                  <a:pt x="136917" y="23669"/>
                </a:lnTo>
                <a:lnTo>
                  <a:pt x="134850" y="20583"/>
                </a:lnTo>
                <a:lnTo>
                  <a:pt x="134850" y="17662"/>
                </a:lnTo>
                <a:lnTo>
                  <a:pt x="133307" y="17910"/>
                </a:lnTo>
                <a:lnTo>
                  <a:pt x="133307" y="16450"/>
                </a:lnTo>
                <a:lnTo>
                  <a:pt x="130111" y="16533"/>
                </a:lnTo>
                <a:lnTo>
                  <a:pt x="130111" y="18076"/>
                </a:lnTo>
                <a:lnTo>
                  <a:pt x="129257" y="18158"/>
                </a:lnTo>
                <a:lnTo>
                  <a:pt x="129257" y="22650"/>
                </a:lnTo>
                <a:lnTo>
                  <a:pt x="128044" y="23338"/>
                </a:lnTo>
                <a:lnTo>
                  <a:pt x="128044" y="25240"/>
                </a:lnTo>
                <a:lnTo>
                  <a:pt x="126584" y="25488"/>
                </a:lnTo>
                <a:lnTo>
                  <a:pt x="126584" y="23090"/>
                </a:lnTo>
                <a:lnTo>
                  <a:pt x="123553" y="23173"/>
                </a:lnTo>
                <a:lnTo>
                  <a:pt x="119695" y="24716"/>
                </a:lnTo>
                <a:lnTo>
                  <a:pt x="119695" y="28684"/>
                </a:lnTo>
                <a:lnTo>
                  <a:pt x="118648" y="28767"/>
                </a:lnTo>
                <a:lnTo>
                  <a:pt x="118648" y="17469"/>
                </a:lnTo>
                <a:lnTo>
                  <a:pt x="116499" y="16367"/>
                </a:lnTo>
                <a:lnTo>
                  <a:pt x="116499" y="15375"/>
                </a:lnTo>
                <a:lnTo>
                  <a:pt x="115121" y="15375"/>
                </a:lnTo>
                <a:lnTo>
                  <a:pt x="114185" y="16973"/>
                </a:lnTo>
                <a:lnTo>
                  <a:pt x="112531" y="16973"/>
                </a:lnTo>
                <a:lnTo>
                  <a:pt x="112531" y="18764"/>
                </a:lnTo>
                <a:lnTo>
                  <a:pt x="111677" y="18682"/>
                </a:lnTo>
                <a:lnTo>
                  <a:pt x="111677" y="20059"/>
                </a:lnTo>
                <a:lnTo>
                  <a:pt x="109528" y="20500"/>
                </a:lnTo>
                <a:lnTo>
                  <a:pt x="109528" y="29015"/>
                </a:lnTo>
                <a:lnTo>
                  <a:pt x="108674" y="29180"/>
                </a:lnTo>
                <a:lnTo>
                  <a:pt x="108674" y="23173"/>
                </a:lnTo>
                <a:lnTo>
                  <a:pt x="107213" y="23090"/>
                </a:lnTo>
                <a:lnTo>
                  <a:pt x="106607" y="17910"/>
                </a:lnTo>
                <a:lnTo>
                  <a:pt x="101703" y="17828"/>
                </a:lnTo>
                <a:lnTo>
                  <a:pt x="101703" y="9892"/>
                </a:lnTo>
                <a:lnTo>
                  <a:pt x="96881" y="9892"/>
                </a:lnTo>
                <a:lnTo>
                  <a:pt x="95668" y="10085"/>
                </a:lnTo>
                <a:cubicBezTo>
                  <a:pt x="95668" y="10085"/>
                  <a:pt x="95586" y="19894"/>
                  <a:pt x="94814" y="19894"/>
                </a:cubicBezTo>
                <a:cubicBezTo>
                  <a:pt x="94814" y="19894"/>
                  <a:pt x="95299" y="23505"/>
                  <a:pt x="94830" y="23505"/>
                </a:cubicBezTo>
                <a:cubicBezTo>
                  <a:pt x="94825" y="23505"/>
                  <a:pt x="94820" y="23505"/>
                  <a:pt x="94814" y="23504"/>
                </a:cubicBezTo>
                <a:lnTo>
                  <a:pt x="94814" y="26425"/>
                </a:lnTo>
                <a:lnTo>
                  <a:pt x="92665" y="26425"/>
                </a:lnTo>
                <a:lnTo>
                  <a:pt x="92665" y="9892"/>
                </a:lnTo>
                <a:lnTo>
                  <a:pt x="86548" y="10250"/>
                </a:lnTo>
                <a:lnTo>
                  <a:pt x="86548" y="14907"/>
                </a:lnTo>
                <a:lnTo>
                  <a:pt x="85776" y="15375"/>
                </a:lnTo>
                <a:lnTo>
                  <a:pt x="85776" y="23173"/>
                </a:lnTo>
                <a:lnTo>
                  <a:pt x="84288" y="23173"/>
                </a:lnTo>
                <a:lnTo>
                  <a:pt x="84288" y="21189"/>
                </a:lnTo>
                <a:lnTo>
                  <a:pt x="82828" y="21189"/>
                </a:lnTo>
                <a:lnTo>
                  <a:pt x="82828" y="22980"/>
                </a:lnTo>
                <a:lnTo>
                  <a:pt x="81120" y="24027"/>
                </a:lnTo>
                <a:lnTo>
                  <a:pt x="81120" y="29290"/>
                </a:lnTo>
                <a:lnTo>
                  <a:pt x="79136" y="29621"/>
                </a:lnTo>
                <a:lnTo>
                  <a:pt x="79136" y="30751"/>
                </a:lnTo>
                <a:lnTo>
                  <a:pt x="78281" y="30751"/>
                </a:lnTo>
                <a:lnTo>
                  <a:pt x="78281" y="26425"/>
                </a:lnTo>
                <a:lnTo>
                  <a:pt x="76380" y="25405"/>
                </a:lnTo>
                <a:lnTo>
                  <a:pt x="75609" y="4298"/>
                </a:lnTo>
                <a:lnTo>
                  <a:pt x="72164" y="4381"/>
                </a:lnTo>
                <a:lnTo>
                  <a:pt x="72164" y="15237"/>
                </a:lnTo>
                <a:lnTo>
                  <a:pt x="71117" y="18764"/>
                </a:lnTo>
                <a:lnTo>
                  <a:pt x="71117" y="25570"/>
                </a:lnTo>
                <a:lnTo>
                  <a:pt x="70015" y="25570"/>
                </a:lnTo>
                <a:lnTo>
                  <a:pt x="69409" y="21961"/>
                </a:lnTo>
                <a:lnTo>
                  <a:pt x="68555" y="21961"/>
                </a:lnTo>
                <a:lnTo>
                  <a:pt x="68555" y="21355"/>
                </a:lnTo>
                <a:lnTo>
                  <a:pt x="67177" y="21437"/>
                </a:lnTo>
                <a:lnTo>
                  <a:pt x="66654" y="20583"/>
                </a:lnTo>
                <a:lnTo>
                  <a:pt x="66654" y="16698"/>
                </a:lnTo>
                <a:lnTo>
                  <a:pt x="61225" y="16533"/>
                </a:lnTo>
                <a:lnTo>
                  <a:pt x="61225" y="4574"/>
                </a:lnTo>
                <a:cubicBezTo>
                  <a:pt x="61225" y="4574"/>
                  <a:pt x="58470" y="5676"/>
                  <a:pt x="57258" y="7054"/>
                </a:cubicBezTo>
                <a:cubicBezTo>
                  <a:pt x="56045" y="8432"/>
                  <a:pt x="57175" y="14135"/>
                  <a:pt x="56486" y="14383"/>
                </a:cubicBezTo>
                <a:cubicBezTo>
                  <a:pt x="55797" y="14631"/>
                  <a:pt x="55880" y="17993"/>
                  <a:pt x="55880" y="17993"/>
                </a:cubicBezTo>
                <a:lnTo>
                  <a:pt x="52022" y="18076"/>
                </a:lnTo>
                <a:lnTo>
                  <a:pt x="52022" y="13226"/>
                </a:lnTo>
                <a:lnTo>
                  <a:pt x="46759" y="13226"/>
                </a:lnTo>
                <a:lnTo>
                  <a:pt x="45024" y="14549"/>
                </a:lnTo>
                <a:lnTo>
                  <a:pt x="45024" y="25570"/>
                </a:lnTo>
                <a:lnTo>
                  <a:pt x="43563" y="25846"/>
                </a:lnTo>
                <a:lnTo>
                  <a:pt x="43563" y="26425"/>
                </a:lnTo>
                <a:lnTo>
                  <a:pt x="42461" y="26425"/>
                </a:lnTo>
                <a:lnTo>
                  <a:pt x="42461" y="13860"/>
                </a:lnTo>
                <a:cubicBezTo>
                  <a:pt x="42461" y="13283"/>
                  <a:pt x="41512" y="11781"/>
                  <a:pt x="40613" y="11781"/>
                </a:cubicBezTo>
                <a:cubicBezTo>
                  <a:pt x="40567" y="11781"/>
                  <a:pt x="40522" y="11785"/>
                  <a:pt x="40477" y="11793"/>
                </a:cubicBezTo>
                <a:cubicBezTo>
                  <a:pt x="39513" y="11959"/>
                  <a:pt x="39513" y="13694"/>
                  <a:pt x="39513" y="13694"/>
                </a:cubicBezTo>
                <a:lnTo>
                  <a:pt x="39513" y="16973"/>
                </a:lnTo>
                <a:lnTo>
                  <a:pt x="36509" y="17221"/>
                </a:lnTo>
                <a:lnTo>
                  <a:pt x="36509" y="11628"/>
                </a:lnTo>
                <a:lnTo>
                  <a:pt x="34277" y="11628"/>
                </a:lnTo>
                <a:lnTo>
                  <a:pt x="34277" y="14631"/>
                </a:lnTo>
                <a:lnTo>
                  <a:pt x="33506" y="14631"/>
                </a:lnTo>
                <a:lnTo>
                  <a:pt x="33506" y="20500"/>
                </a:lnTo>
                <a:lnTo>
                  <a:pt x="31770" y="20583"/>
                </a:lnTo>
                <a:lnTo>
                  <a:pt x="3177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117094" y="3650325"/>
            <a:ext cx="9323791" cy="2277200"/>
            <a:chOff x="238125" y="1714050"/>
            <a:chExt cx="7143025" cy="2277200"/>
          </a:xfrm>
        </p:grpSpPr>
        <p:sp>
          <p:nvSpPr>
            <p:cNvPr id="18" name="Google Shape;18;p3"/>
            <p:cNvSpPr/>
            <p:nvPr/>
          </p:nvSpPr>
          <p:spPr>
            <a:xfrm>
              <a:off x="1846375" y="1714050"/>
              <a:ext cx="142325" cy="169850"/>
            </a:xfrm>
            <a:custGeom>
              <a:avLst/>
              <a:gdLst/>
              <a:ahLst/>
              <a:cxnLst/>
              <a:rect l="l" t="t" r="r" b="b"/>
              <a:pathLst>
                <a:path w="5693" h="6794" extrusionOk="0">
                  <a:moveTo>
                    <a:pt x="1" y="0"/>
                  </a:moveTo>
                  <a:lnTo>
                    <a:pt x="1" y="6794"/>
                  </a:lnTo>
                  <a:lnTo>
                    <a:pt x="5692" y="6794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5201500" y="2277925"/>
              <a:ext cx="117725" cy="126675"/>
            </a:xfrm>
            <a:custGeom>
              <a:avLst/>
              <a:gdLst/>
              <a:ahLst/>
              <a:cxnLst/>
              <a:rect l="l" t="t" r="r" b="b"/>
              <a:pathLst>
                <a:path w="4709" h="5067" extrusionOk="0">
                  <a:moveTo>
                    <a:pt x="0" y="1"/>
                  </a:moveTo>
                  <a:lnTo>
                    <a:pt x="0" y="5066"/>
                  </a:lnTo>
                  <a:lnTo>
                    <a:pt x="4708" y="5066"/>
                  </a:lnTo>
                  <a:lnTo>
                    <a:pt x="470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238125" y="1746075"/>
              <a:ext cx="7143025" cy="2245175"/>
            </a:xfrm>
            <a:custGeom>
              <a:avLst/>
              <a:gdLst/>
              <a:ahLst/>
              <a:cxnLst/>
              <a:rect l="l" t="t" r="r" b="b"/>
              <a:pathLst>
                <a:path w="285721" h="89807" extrusionOk="0">
                  <a:moveTo>
                    <a:pt x="263849" y="38169"/>
                  </a:moveTo>
                  <a:lnTo>
                    <a:pt x="263849" y="38706"/>
                  </a:lnTo>
                  <a:lnTo>
                    <a:pt x="263700" y="38706"/>
                  </a:lnTo>
                  <a:lnTo>
                    <a:pt x="263700" y="38169"/>
                  </a:lnTo>
                  <a:close/>
                  <a:moveTo>
                    <a:pt x="264147" y="38169"/>
                  </a:moveTo>
                  <a:lnTo>
                    <a:pt x="264147" y="38706"/>
                  </a:lnTo>
                  <a:lnTo>
                    <a:pt x="263998" y="38706"/>
                  </a:lnTo>
                  <a:lnTo>
                    <a:pt x="263998" y="38169"/>
                  </a:lnTo>
                  <a:close/>
                  <a:moveTo>
                    <a:pt x="239655" y="0"/>
                  </a:moveTo>
                  <a:lnTo>
                    <a:pt x="239655" y="3248"/>
                  </a:lnTo>
                  <a:lnTo>
                    <a:pt x="236883" y="3248"/>
                  </a:lnTo>
                  <a:lnTo>
                    <a:pt x="236883" y="3784"/>
                  </a:lnTo>
                  <a:lnTo>
                    <a:pt x="235960" y="3784"/>
                  </a:lnTo>
                  <a:lnTo>
                    <a:pt x="235960" y="10965"/>
                  </a:lnTo>
                  <a:lnTo>
                    <a:pt x="230894" y="10965"/>
                  </a:lnTo>
                  <a:lnTo>
                    <a:pt x="230894" y="26400"/>
                  </a:lnTo>
                  <a:lnTo>
                    <a:pt x="224875" y="26400"/>
                  </a:lnTo>
                  <a:lnTo>
                    <a:pt x="224875" y="14332"/>
                  </a:lnTo>
                  <a:lnTo>
                    <a:pt x="216205" y="14332"/>
                  </a:lnTo>
                  <a:lnTo>
                    <a:pt x="208368" y="19070"/>
                  </a:lnTo>
                  <a:lnTo>
                    <a:pt x="208368" y="52084"/>
                  </a:lnTo>
                  <a:lnTo>
                    <a:pt x="206997" y="52084"/>
                  </a:lnTo>
                  <a:lnTo>
                    <a:pt x="206997" y="44397"/>
                  </a:lnTo>
                  <a:lnTo>
                    <a:pt x="204197" y="44725"/>
                  </a:lnTo>
                  <a:lnTo>
                    <a:pt x="204197" y="26400"/>
                  </a:lnTo>
                  <a:lnTo>
                    <a:pt x="188911" y="26400"/>
                  </a:lnTo>
                  <a:lnTo>
                    <a:pt x="188911" y="57954"/>
                  </a:lnTo>
                  <a:lnTo>
                    <a:pt x="187630" y="57954"/>
                  </a:lnTo>
                  <a:lnTo>
                    <a:pt x="187630" y="51518"/>
                  </a:lnTo>
                  <a:lnTo>
                    <a:pt x="186259" y="51667"/>
                  </a:lnTo>
                  <a:lnTo>
                    <a:pt x="186259" y="51101"/>
                  </a:lnTo>
                  <a:lnTo>
                    <a:pt x="187391" y="51101"/>
                  </a:lnTo>
                  <a:lnTo>
                    <a:pt x="187391" y="50148"/>
                  </a:lnTo>
                  <a:lnTo>
                    <a:pt x="186259" y="50148"/>
                  </a:lnTo>
                  <a:lnTo>
                    <a:pt x="186259" y="48598"/>
                  </a:lnTo>
                  <a:lnTo>
                    <a:pt x="187391" y="48598"/>
                  </a:lnTo>
                  <a:lnTo>
                    <a:pt x="187391" y="47645"/>
                  </a:lnTo>
                  <a:lnTo>
                    <a:pt x="186259" y="47645"/>
                  </a:lnTo>
                  <a:lnTo>
                    <a:pt x="186259" y="44665"/>
                  </a:lnTo>
                  <a:lnTo>
                    <a:pt x="185931" y="44665"/>
                  </a:lnTo>
                  <a:lnTo>
                    <a:pt x="185931" y="33700"/>
                  </a:lnTo>
                  <a:lnTo>
                    <a:pt x="182475" y="33700"/>
                  </a:lnTo>
                  <a:lnTo>
                    <a:pt x="182475" y="28754"/>
                  </a:lnTo>
                  <a:lnTo>
                    <a:pt x="181283" y="28754"/>
                  </a:lnTo>
                  <a:lnTo>
                    <a:pt x="181283" y="23927"/>
                  </a:lnTo>
                  <a:lnTo>
                    <a:pt x="179436" y="23927"/>
                  </a:lnTo>
                  <a:lnTo>
                    <a:pt x="179436" y="20172"/>
                  </a:lnTo>
                  <a:lnTo>
                    <a:pt x="177886" y="17967"/>
                  </a:lnTo>
                  <a:lnTo>
                    <a:pt x="165282" y="17967"/>
                  </a:lnTo>
                  <a:lnTo>
                    <a:pt x="165282" y="31227"/>
                  </a:lnTo>
                  <a:lnTo>
                    <a:pt x="160604" y="31227"/>
                  </a:lnTo>
                  <a:lnTo>
                    <a:pt x="160604" y="38706"/>
                  </a:lnTo>
                  <a:lnTo>
                    <a:pt x="157863" y="38706"/>
                  </a:lnTo>
                  <a:lnTo>
                    <a:pt x="157863" y="25536"/>
                  </a:lnTo>
                  <a:lnTo>
                    <a:pt x="145557" y="25536"/>
                  </a:lnTo>
                  <a:lnTo>
                    <a:pt x="145557" y="49164"/>
                  </a:lnTo>
                  <a:lnTo>
                    <a:pt x="143829" y="49164"/>
                  </a:lnTo>
                  <a:lnTo>
                    <a:pt x="143829" y="43294"/>
                  </a:lnTo>
                  <a:lnTo>
                    <a:pt x="140223" y="43294"/>
                  </a:lnTo>
                  <a:lnTo>
                    <a:pt x="140223" y="32866"/>
                  </a:lnTo>
                  <a:lnTo>
                    <a:pt x="130629" y="32866"/>
                  </a:lnTo>
                  <a:lnTo>
                    <a:pt x="129437" y="34594"/>
                  </a:lnTo>
                  <a:lnTo>
                    <a:pt x="129437" y="37544"/>
                  </a:lnTo>
                  <a:lnTo>
                    <a:pt x="128036" y="37544"/>
                  </a:lnTo>
                  <a:lnTo>
                    <a:pt x="128036" y="41328"/>
                  </a:lnTo>
                  <a:lnTo>
                    <a:pt x="127113" y="41328"/>
                  </a:lnTo>
                  <a:lnTo>
                    <a:pt x="127113" y="45231"/>
                  </a:lnTo>
                  <a:lnTo>
                    <a:pt x="124967" y="45231"/>
                  </a:lnTo>
                  <a:lnTo>
                    <a:pt x="124967" y="40553"/>
                  </a:lnTo>
                  <a:lnTo>
                    <a:pt x="123060" y="39332"/>
                  </a:lnTo>
                  <a:lnTo>
                    <a:pt x="123060" y="18474"/>
                  </a:lnTo>
                  <a:lnTo>
                    <a:pt x="116624" y="18474"/>
                  </a:lnTo>
                  <a:lnTo>
                    <a:pt x="116624" y="17252"/>
                  </a:lnTo>
                  <a:lnTo>
                    <a:pt x="113168" y="17252"/>
                  </a:lnTo>
                  <a:lnTo>
                    <a:pt x="113168" y="18474"/>
                  </a:lnTo>
                  <a:lnTo>
                    <a:pt x="110516" y="18474"/>
                  </a:lnTo>
                  <a:lnTo>
                    <a:pt x="110516" y="32568"/>
                  </a:lnTo>
                  <a:lnTo>
                    <a:pt x="108013" y="32568"/>
                  </a:lnTo>
                  <a:lnTo>
                    <a:pt x="108013" y="31167"/>
                  </a:lnTo>
                  <a:lnTo>
                    <a:pt x="107834" y="31167"/>
                  </a:lnTo>
                  <a:lnTo>
                    <a:pt x="107834" y="43652"/>
                  </a:lnTo>
                  <a:lnTo>
                    <a:pt x="106910" y="43652"/>
                  </a:lnTo>
                  <a:lnTo>
                    <a:pt x="106910" y="35249"/>
                  </a:lnTo>
                  <a:lnTo>
                    <a:pt x="101845" y="35249"/>
                  </a:lnTo>
                  <a:lnTo>
                    <a:pt x="101845" y="43652"/>
                  </a:lnTo>
                  <a:lnTo>
                    <a:pt x="100981" y="43652"/>
                  </a:lnTo>
                  <a:lnTo>
                    <a:pt x="100981" y="47555"/>
                  </a:lnTo>
                  <a:lnTo>
                    <a:pt x="100713" y="47555"/>
                  </a:lnTo>
                  <a:lnTo>
                    <a:pt x="100713" y="45023"/>
                  </a:lnTo>
                  <a:lnTo>
                    <a:pt x="98985" y="45023"/>
                  </a:lnTo>
                  <a:lnTo>
                    <a:pt x="98985" y="26310"/>
                  </a:lnTo>
                  <a:lnTo>
                    <a:pt x="96184" y="26310"/>
                  </a:lnTo>
                  <a:lnTo>
                    <a:pt x="96184" y="25238"/>
                  </a:lnTo>
                  <a:lnTo>
                    <a:pt x="92310" y="25238"/>
                  </a:lnTo>
                  <a:lnTo>
                    <a:pt x="92310" y="26310"/>
                  </a:lnTo>
                  <a:lnTo>
                    <a:pt x="90224" y="26310"/>
                  </a:lnTo>
                  <a:lnTo>
                    <a:pt x="90224" y="12664"/>
                  </a:lnTo>
                  <a:lnTo>
                    <a:pt x="78306" y="12664"/>
                  </a:lnTo>
                  <a:lnTo>
                    <a:pt x="78306" y="15405"/>
                  </a:lnTo>
                  <a:lnTo>
                    <a:pt x="75505" y="15405"/>
                  </a:lnTo>
                  <a:lnTo>
                    <a:pt x="75505" y="15882"/>
                  </a:lnTo>
                  <a:lnTo>
                    <a:pt x="74581" y="15882"/>
                  </a:lnTo>
                  <a:lnTo>
                    <a:pt x="74581" y="22020"/>
                  </a:lnTo>
                  <a:lnTo>
                    <a:pt x="71184" y="22020"/>
                  </a:lnTo>
                  <a:lnTo>
                    <a:pt x="71184" y="5572"/>
                  </a:lnTo>
                  <a:lnTo>
                    <a:pt x="52710" y="5572"/>
                  </a:lnTo>
                  <a:lnTo>
                    <a:pt x="52710" y="47823"/>
                  </a:lnTo>
                  <a:lnTo>
                    <a:pt x="51191" y="47823"/>
                  </a:lnTo>
                  <a:lnTo>
                    <a:pt x="51191" y="39212"/>
                  </a:lnTo>
                  <a:lnTo>
                    <a:pt x="44039" y="40076"/>
                  </a:lnTo>
                  <a:lnTo>
                    <a:pt x="44039" y="6645"/>
                  </a:lnTo>
                  <a:lnTo>
                    <a:pt x="38289" y="6645"/>
                  </a:lnTo>
                  <a:lnTo>
                    <a:pt x="37156" y="9148"/>
                  </a:lnTo>
                  <a:lnTo>
                    <a:pt x="37156" y="13438"/>
                  </a:lnTo>
                  <a:lnTo>
                    <a:pt x="35845" y="13438"/>
                  </a:lnTo>
                  <a:lnTo>
                    <a:pt x="35845" y="18921"/>
                  </a:lnTo>
                  <a:lnTo>
                    <a:pt x="35786" y="18921"/>
                  </a:lnTo>
                  <a:lnTo>
                    <a:pt x="35786" y="35667"/>
                  </a:lnTo>
                  <a:lnTo>
                    <a:pt x="34654" y="35667"/>
                  </a:lnTo>
                  <a:lnTo>
                    <a:pt x="34654" y="23480"/>
                  </a:lnTo>
                  <a:lnTo>
                    <a:pt x="24999" y="23480"/>
                  </a:lnTo>
                  <a:lnTo>
                    <a:pt x="23808" y="25506"/>
                  </a:lnTo>
                  <a:lnTo>
                    <a:pt x="23808" y="28962"/>
                  </a:lnTo>
                  <a:lnTo>
                    <a:pt x="22407" y="28962"/>
                  </a:lnTo>
                  <a:lnTo>
                    <a:pt x="22407" y="33402"/>
                  </a:lnTo>
                  <a:lnTo>
                    <a:pt x="21483" y="33402"/>
                  </a:lnTo>
                  <a:lnTo>
                    <a:pt x="21483" y="37961"/>
                  </a:lnTo>
                  <a:lnTo>
                    <a:pt x="19338" y="37961"/>
                  </a:lnTo>
                  <a:lnTo>
                    <a:pt x="19338" y="32478"/>
                  </a:lnTo>
                  <a:lnTo>
                    <a:pt x="17461" y="31048"/>
                  </a:lnTo>
                  <a:lnTo>
                    <a:pt x="17461" y="6615"/>
                  </a:lnTo>
                  <a:lnTo>
                    <a:pt x="10995" y="6615"/>
                  </a:lnTo>
                  <a:lnTo>
                    <a:pt x="10995" y="5215"/>
                  </a:lnTo>
                  <a:lnTo>
                    <a:pt x="7568" y="5215"/>
                  </a:lnTo>
                  <a:lnTo>
                    <a:pt x="7568" y="6615"/>
                  </a:lnTo>
                  <a:lnTo>
                    <a:pt x="4887" y="6615"/>
                  </a:lnTo>
                  <a:lnTo>
                    <a:pt x="4887" y="23122"/>
                  </a:lnTo>
                  <a:lnTo>
                    <a:pt x="2384" y="23122"/>
                  </a:lnTo>
                  <a:lnTo>
                    <a:pt x="2384" y="21483"/>
                  </a:lnTo>
                  <a:lnTo>
                    <a:pt x="2205" y="21483"/>
                  </a:lnTo>
                  <a:lnTo>
                    <a:pt x="2205" y="36114"/>
                  </a:lnTo>
                  <a:lnTo>
                    <a:pt x="1281" y="36114"/>
                  </a:lnTo>
                  <a:lnTo>
                    <a:pt x="1281" y="26281"/>
                  </a:lnTo>
                  <a:lnTo>
                    <a:pt x="0" y="26281"/>
                  </a:lnTo>
                  <a:lnTo>
                    <a:pt x="0" y="87840"/>
                  </a:lnTo>
                  <a:lnTo>
                    <a:pt x="143829" y="87840"/>
                  </a:lnTo>
                  <a:lnTo>
                    <a:pt x="143829" y="87810"/>
                  </a:lnTo>
                  <a:lnTo>
                    <a:pt x="145587" y="87810"/>
                  </a:lnTo>
                  <a:lnTo>
                    <a:pt x="145587" y="89807"/>
                  </a:lnTo>
                  <a:lnTo>
                    <a:pt x="157863" y="89807"/>
                  </a:lnTo>
                  <a:lnTo>
                    <a:pt x="157863" y="87780"/>
                  </a:lnTo>
                  <a:lnTo>
                    <a:pt x="160604" y="87780"/>
                  </a:lnTo>
                  <a:lnTo>
                    <a:pt x="160604" y="87840"/>
                  </a:lnTo>
                  <a:lnTo>
                    <a:pt x="264892" y="87840"/>
                  </a:lnTo>
                  <a:lnTo>
                    <a:pt x="264892" y="87780"/>
                  </a:lnTo>
                  <a:lnTo>
                    <a:pt x="267634" y="87780"/>
                  </a:lnTo>
                  <a:lnTo>
                    <a:pt x="267634" y="87840"/>
                  </a:lnTo>
                  <a:lnTo>
                    <a:pt x="285720" y="87840"/>
                  </a:lnTo>
                  <a:lnTo>
                    <a:pt x="285720" y="19100"/>
                  </a:lnTo>
                  <a:lnTo>
                    <a:pt x="284916" y="17967"/>
                  </a:lnTo>
                  <a:lnTo>
                    <a:pt x="272312" y="17967"/>
                  </a:lnTo>
                  <a:lnTo>
                    <a:pt x="272312" y="31227"/>
                  </a:lnTo>
                  <a:lnTo>
                    <a:pt x="267634" y="31227"/>
                  </a:lnTo>
                  <a:lnTo>
                    <a:pt x="267634" y="38706"/>
                  </a:lnTo>
                  <a:lnTo>
                    <a:pt x="264475" y="38706"/>
                  </a:lnTo>
                  <a:lnTo>
                    <a:pt x="264475" y="33640"/>
                  </a:lnTo>
                  <a:lnTo>
                    <a:pt x="263343" y="33640"/>
                  </a:lnTo>
                  <a:lnTo>
                    <a:pt x="263343" y="38706"/>
                  </a:lnTo>
                  <a:lnTo>
                    <a:pt x="262062" y="38706"/>
                  </a:lnTo>
                  <a:lnTo>
                    <a:pt x="262062" y="37842"/>
                  </a:lnTo>
                  <a:lnTo>
                    <a:pt x="260363" y="37842"/>
                  </a:lnTo>
                  <a:lnTo>
                    <a:pt x="260363" y="15971"/>
                  </a:lnTo>
                  <a:lnTo>
                    <a:pt x="257533" y="15971"/>
                  </a:lnTo>
                  <a:lnTo>
                    <a:pt x="257533" y="14749"/>
                  </a:lnTo>
                  <a:lnTo>
                    <a:pt x="253689" y="14749"/>
                  </a:lnTo>
                  <a:lnTo>
                    <a:pt x="253689" y="15971"/>
                  </a:lnTo>
                  <a:lnTo>
                    <a:pt x="251573" y="15971"/>
                  </a:lnTo>
                  <a:lnTo>
                    <a:pt x="25157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10275" y="1535225"/>
            <a:ext cx="44295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810275" y="609673"/>
            <a:ext cx="29328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810275" y="2460775"/>
            <a:ext cx="2586600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_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630000" y="445025"/>
            <a:ext cx="444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R="38100" lvl="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1"/>
          </p:nvPr>
        </p:nvSpPr>
        <p:spPr>
          <a:xfrm>
            <a:off x="3414050" y="181101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2"/>
          </p:nvPr>
        </p:nvSpPr>
        <p:spPr>
          <a:xfrm>
            <a:off x="3549500" y="2151025"/>
            <a:ext cx="20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3"/>
          </p:nvPr>
        </p:nvSpPr>
        <p:spPr>
          <a:xfrm>
            <a:off x="705675" y="181101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4"/>
          </p:nvPr>
        </p:nvSpPr>
        <p:spPr>
          <a:xfrm>
            <a:off x="841275" y="2151025"/>
            <a:ext cx="20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5"/>
          </p:nvPr>
        </p:nvSpPr>
        <p:spPr>
          <a:xfrm>
            <a:off x="6122325" y="181101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Barlow"/>
              <a:buNone/>
              <a:defRPr sz="25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6"/>
          </p:nvPr>
        </p:nvSpPr>
        <p:spPr>
          <a:xfrm>
            <a:off x="6257775" y="2151025"/>
            <a:ext cx="204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21"/>
          <p:cNvGrpSpPr/>
          <p:nvPr/>
        </p:nvGrpSpPr>
        <p:grpSpPr>
          <a:xfrm flipH="1">
            <a:off x="-117094" y="3650325"/>
            <a:ext cx="9323791" cy="2277200"/>
            <a:chOff x="238125" y="1714050"/>
            <a:chExt cx="7143025" cy="2277200"/>
          </a:xfrm>
        </p:grpSpPr>
        <p:sp>
          <p:nvSpPr>
            <p:cNvPr id="170" name="Google Shape;170;p21"/>
            <p:cNvSpPr/>
            <p:nvPr/>
          </p:nvSpPr>
          <p:spPr>
            <a:xfrm>
              <a:off x="1846375" y="1714050"/>
              <a:ext cx="142325" cy="169850"/>
            </a:xfrm>
            <a:custGeom>
              <a:avLst/>
              <a:gdLst/>
              <a:ahLst/>
              <a:cxnLst/>
              <a:rect l="l" t="t" r="r" b="b"/>
              <a:pathLst>
                <a:path w="5693" h="6794" extrusionOk="0">
                  <a:moveTo>
                    <a:pt x="1" y="0"/>
                  </a:moveTo>
                  <a:lnTo>
                    <a:pt x="1" y="6794"/>
                  </a:lnTo>
                  <a:lnTo>
                    <a:pt x="5692" y="6794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5201500" y="2277925"/>
              <a:ext cx="117725" cy="126675"/>
            </a:xfrm>
            <a:custGeom>
              <a:avLst/>
              <a:gdLst/>
              <a:ahLst/>
              <a:cxnLst/>
              <a:rect l="l" t="t" r="r" b="b"/>
              <a:pathLst>
                <a:path w="4709" h="5067" extrusionOk="0">
                  <a:moveTo>
                    <a:pt x="0" y="1"/>
                  </a:moveTo>
                  <a:lnTo>
                    <a:pt x="0" y="5066"/>
                  </a:lnTo>
                  <a:lnTo>
                    <a:pt x="4708" y="5066"/>
                  </a:lnTo>
                  <a:lnTo>
                    <a:pt x="470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238125" y="1746075"/>
              <a:ext cx="7143025" cy="2245175"/>
            </a:xfrm>
            <a:custGeom>
              <a:avLst/>
              <a:gdLst/>
              <a:ahLst/>
              <a:cxnLst/>
              <a:rect l="l" t="t" r="r" b="b"/>
              <a:pathLst>
                <a:path w="285721" h="89807" extrusionOk="0">
                  <a:moveTo>
                    <a:pt x="263849" y="38169"/>
                  </a:moveTo>
                  <a:lnTo>
                    <a:pt x="263849" y="38706"/>
                  </a:lnTo>
                  <a:lnTo>
                    <a:pt x="263700" y="38706"/>
                  </a:lnTo>
                  <a:lnTo>
                    <a:pt x="263700" y="38169"/>
                  </a:lnTo>
                  <a:close/>
                  <a:moveTo>
                    <a:pt x="264147" y="38169"/>
                  </a:moveTo>
                  <a:lnTo>
                    <a:pt x="264147" y="38706"/>
                  </a:lnTo>
                  <a:lnTo>
                    <a:pt x="263998" y="38706"/>
                  </a:lnTo>
                  <a:lnTo>
                    <a:pt x="263998" y="38169"/>
                  </a:lnTo>
                  <a:close/>
                  <a:moveTo>
                    <a:pt x="239655" y="0"/>
                  </a:moveTo>
                  <a:lnTo>
                    <a:pt x="239655" y="3248"/>
                  </a:lnTo>
                  <a:lnTo>
                    <a:pt x="236883" y="3248"/>
                  </a:lnTo>
                  <a:lnTo>
                    <a:pt x="236883" y="3784"/>
                  </a:lnTo>
                  <a:lnTo>
                    <a:pt x="235960" y="3784"/>
                  </a:lnTo>
                  <a:lnTo>
                    <a:pt x="235960" y="10965"/>
                  </a:lnTo>
                  <a:lnTo>
                    <a:pt x="230894" y="10965"/>
                  </a:lnTo>
                  <a:lnTo>
                    <a:pt x="230894" y="26400"/>
                  </a:lnTo>
                  <a:lnTo>
                    <a:pt x="224875" y="26400"/>
                  </a:lnTo>
                  <a:lnTo>
                    <a:pt x="224875" y="14332"/>
                  </a:lnTo>
                  <a:lnTo>
                    <a:pt x="216205" y="14332"/>
                  </a:lnTo>
                  <a:lnTo>
                    <a:pt x="208368" y="19070"/>
                  </a:lnTo>
                  <a:lnTo>
                    <a:pt x="208368" y="52084"/>
                  </a:lnTo>
                  <a:lnTo>
                    <a:pt x="206997" y="52084"/>
                  </a:lnTo>
                  <a:lnTo>
                    <a:pt x="206997" y="44397"/>
                  </a:lnTo>
                  <a:lnTo>
                    <a:pt x="204197" y="44725"/>
                  </a:lnTo>
                  <a:lnTo>
                    <a:pt x="204197" y="26400"/>
                  </a:lnTo>
                  <a:lnTo>
                    <a:pt x="188911" y="26400"/>
                  </a:lnTo>
                  <a:lnTo>
                    <a:pt x="188911" y="57954"/>
                  </a:lnTo>
                  <a:lnTo>
                    <a:pt x="187630" y="57954"/>
                  </a:lnTo>
                  <a:lnTo>
                    <a:pt x="187630" y="51518"/>
                  </a:lnTo>
                  <a:lnTo>
                    <a:pt x="186259" y="51667"/>
                  </a:lnTo>
                  <a:lnTo>
                    <a:pt x="186259" y="51101"/>
                  </a:lnTo>
                  <a:lnTo>
                    <a:pt x="187391" y="51101"/>
                  </a:lnTo>
                  <a:lnTo>
                    <a:pt x="187391" y="50148"/>
                  </a:lnTo>
                  <a:lnTo>
                    <a:pt x="186259" y="50148"/>
                  </a:lnTo>
                  <a:lnTo>
                    <a:pt x="186259" y="48598"/>
                  </a:lnTo>
                  <a:lnTo>
                    <a:pt x="187391" y="48598"/>
                  </a:lnTo>
                  <a:lnTo>
                    <a:pt x="187391" y="47645"/>
                  </a:lnTo>
                  <a:lnTo>
                    <a:pt x="186259" y="47645"/>
                  </a:lnTo>
                  <a:lnTo>
                    <a:pt x="186259" y="44665"/>
                  </a:lnTo>
                  <a:lnTo>
                    <a:pt x="185931" y="44665"/>
                  </a:lnTo>
                  <a:lnTo>
                    <a:pt x="185931" y="33700"/>
                  </a:lnTo>
                  <a:lnTo>
                    <a:pt x="182475" y="33700"/>
                  </a:lnTo>
                  <a:lnTo>
                    <a:pt x="182475" y="28754"/>
                  </a:lnTo>
                  <a:lnTo>
                    <a:pt x="181283" y="28754"/>
                  </a:lnTo>
                  <a:lnTo>
                    <a:pt x="181283" y="23927"/>
                  </a:lnTo>
                  <a:lnTo>
                    <a:pt x="179436" y="23927"/>
                  </a:lnTo>
                  <a:lnTo>
                    <a:pt x="179436" y="20172"/>
                  </a:lnTo>
                  <a:lnTo>
                    <a:pt x="177886" y="17967"/>
                  </a:lnTo>
                  <a:lnTo>
                    <a:pt x="165282" y="17967"/>
                  </a:lnTo>
                  <a:lnTo>
                    <a:pt x="165282" y="31227"/>
                  </a:lnTo>
                  <a:lnTo>
                    <a:pt x="160604" y="31227"/>
                  </a:lnTo>
                  <a:lnTo>
                    <a:pt x="160604" y="38706"/>
                  </a:lnTo>
                  <a:lnTo>
                    <a:pt x="157863" y="38706"/>
                  </a:lnTo>
                  <a:lnTo>
                    <a:pt x="157863" y="25536"/>
                  </a:lnTo>
                  <a:lnTo>
                    <a:pt x="145557" y="25536"/>
                  </a:lnTo>
                  <a:lnTo>
                    <a:pt x="145557" y="49164"/>
                  </a:lnTo>
                  <a:lnTo>
                    <a:pt x="143829" y="49164"/>
                  </a:lnTo>
                  <a:lnTo>
                    <a:pt x="143829" y="43294"/>
                  </a:lnTo>
                  <a:lnTo>
                    <a:pt x="140223" y="43294"/>
                  </a:lnTo>
                  <a:lnTo>
                    <a:pt x="140223" y="32866"/>
                  </a:lnTo>
                  <a:lnTo>
                    <a:pt x="130629" y="32866"/>
                  </a:lnTo>
                  <a:lnTo>
                    <a:pt x="129437" y="34594"/>
                  </a:lnTo>
                  <a:lnTo>
                    <a:pt x="129437" y="37544"/>
                  </a:lnTo>
                  <a:lnTo>
                    <a:pt x="128036" y="37544"/>
                  </a:lnTo>
                  <a:lnTo>
                    <a:pt x="128036" y="41328"/>
                  </a:lnTo>
                  <a:lnTo>
                    <a:pt x="127113" y="41328"/>
                  </a:lnTo>
                  <a:lnTo>
                    <a:pt x="127113" y="45231"/>
                  </a:lnTo>
                  <a:lnTo>
                    <a:pt x="124967" y="45231"/>
                  </a:lnTo>
                  <a:lnTo>
                    <a:pt x="124967" y="40553"/>
                  </a:lnTo>
                  <a:lnTo>
                    <a:pt x="123060" y="39332"/>
                  </a:lnTo>
                  <a:lnTo>
                    <a:pt x="123060" y="18474"/>
                  </a:lnTo>
                  <a:lnTo>
                    <a:pt x="116624" y="18474"/>
                  </a:lnTo>
                  <a:lnTo>
                    <a:pt x="116624" y="17252"/>
                  </a:lnTo>
                  <a:lnTo>
                    <a:pt x="113168" y="17252"/>
                  </a:lnTo>
                  <a:lnTo>
                    <a:pt x="113168" y="18474"/>
                  </a:lnTo>
                  <a:lnTo>
                    <a:pt x="110516" y="18474"/>
                  </a:lnTo>
                  <a:lnTo>
                    <a:pt x="110516" y="32568"/>
                  </a:lnTo>
                  <a:lnTo>
                    <a:pt x="108013" y="32568"/>
                  </a:lnTo>
                  <a:lnTo>
                    <a:pt x="108013" y="31167"/>
                  </a:lnTo>
                  <a:lnTo>
                    <a:pt x="107834" y="31167"/>
                  </a:lnTo>
                  <a:lnTo>
                    <a:pt x="107834" y="43652"/>
                  </a:lnTo>
                  <a:lnTo>
                    <a:pt x="106910" y="43652"/>
                  </a:lnTo>
                  <a:lnTo>
                    <a:pt x="106910" y="35249"/>
                  </a:lnTo>
                  <a:lnTo>
                    <a:pt x="101845" y="35249"/>
                  </a:lnTo>
                  <a:lnTo>
                    <a:pt x="101845" y="43652"/>
                  </a:lnTo>
                  <a:lnTo>
                    <a:pt x="100981" y="43652"/>
                  </a:lnTo>
                  <a:lnTo>
                    <a:pt x="100981" y="47555"/>
                  </a:lnTo>
                  <a:lnTo>
                    <a:pt x="100713" y="47555"/>
                  </a:lnTo>
                  <a:lnTo>
                    <a:pt x="100713" y="45023"/>
                  </a:lnTo>
                  <a:lnTo>
                    <a:pt x="98985" y="45023"/>
                  </a:lnTo>
                  <a:lnTo>
                    <a:pt x="98985" y="26310"/>
                  </a:lnTo>
                  <a:lnTo>
                    <a:pt x="96184" y="26310"/>
                  </a:lnTo>
                  <a:lnTo>
                    <a:pt x="96184" y="25238"/>
                  </a:lnTo>
                  <a:lnTo>
                    <a:pt x="92310" y="25238"/>
                  </a:lnTo>
                  <a:lnTo>
                    <a:pt x="92310" y="26310"/>
                  </a:lnTo>
                  <a:lnTo>
                    <a:pt x="90224" y="26310"/>
                  </a:lnTo>
                  <a:lnTo>
                    <a:pt x="90224" y="12664"/>
                  </a:lnTo>
                  <a:lnTo>
                    <a:pt x="78306" y="12664"/>
                  </a:lnTo>
                  <a:lnTo>
                    <a:pt x="78306" y="15405"/>
                  </a:lnTo>
                  <a:lnTo>
                    <a:pt x="75505" y="15405"/>
                  </a:lnTo>
                  <a:lnTo>
                    <a:pt x="75505" y="15882"/>
                  </a:lnTo>
                  <a:lnTo>
                    <a:pt x="74581" y="15882"/>
                  </a:lnTo>
                  <a:lnTo>
                    <a:pt x="74581" y="22020"/>
                  </a:lnTo>
                  <a:lnTo>
                    <a:pt x="71184" y="22020"/>
                  </a:lnTo>
                  <a:lnTo>
                    <a:pt x="71184" y="5572"/>
                  </a:lnTo>
                  <a:lnTo>
                    <a:pt x="52710" y="5572"/>
                  </a:lnTo>
                  <a:lnTo>
                    <a:pt x="52710" y="47823"/>
                  </a:lnTo>
                  <a:lnTo>
                    <a:pt x="51191" y="47823"/>
                  </a:lnTo>
                  <a:lnTo>
                    <a:pt x="51191" y="39212"/>
                  </a:lnTo>
                  <a:lnTo>
                    <a:pt x="44039" y="40076"/>
                  </a:lnTo>
                  <a:lnTo>
                    <a:pt x="44039" y="6645"/>
                  </a:lnTo>
                  <a:lnTo>
                    <a:pt x="38289" y="6645"/>
                  </a:lnTo>
                  <a:lnTo>
                    <a:pt x="37156" y="9148"/>
                  </a:lnTo>
                  <a:lnTo>
                    <a:pt x="37156" y="13438"/>
                  </a:lnTo>
                  <a:lnTo>
                    <a:pt x="35845" y="13438"/>
                  </a:lnTo>
                  <a:lnTo>
                    <a:pt x="35845" y="18921"/>
                  </a:lnTo>
                  <a:lnTo>
                    <a:pt x="35786" y="18921"/>
                  </a:lnTo>
                  <a:lnTo>
                    <a:pt x="35786" y="35667"/>
                  </a:lnTo>
                  <a:lnTo>
                    <a:pt x="34654" y="35667"/>
                  </a:lnTo>
                  <a:lnTo>
                    <a:pt x="34654" y="23480"/>
                  </a:lnTo>
                  <a:lnTo>
                    <a:pt x="24999" y="23480"/>
                  </a:lnTo>
                  <a:lnTo>
                    <a:pt x="23808" y="25506"/>
                  </a:lnTo>
                  <a:lnTo>
                    <a:pt x="23808" y="28962"/>
                  </a:lnTo>
                  <a:lnTo>
                    <a:pt x="22407" y="28962"/>
                  </a:lnTo>
                  <a:lnTo>
                    <a:pt x="22407" y="33402"/>
                  </a:lnTo>
                  <a:lnTo>
                    <a:pt x="21483" y="33402"/>
                  </a:lnTo>
                  <a:lnTo>
                    <a:pt x="21483" y="37961"/>
                  </a:lnTo>
                  <a:lnTo>
                    <a:pt x="19338" y="37961"/>
                  </a:lnTo>
                  <a:lnTo>
                    <a:pt x="19338" y="32478"/>
                  </a:lnTo>
                  <a:lnTo>
                    <a:pt x="17461" y="31048"/>
                  </a:lnTo>
                  <a:lnTo>
                    <a:pt x="17461" y="6615"/>
                  </a:lnTo>
                  <a:lnTo>
                    <a:pt x="10995" y="6615"/>
                  </a:lnTo>
                  <a:lnTo>
                    <a:pt x="10995" y="5215"/>
                  </a:lnTo>
                  <a:lnTo>
                    <a:pt x="7568" y="5215"/>
                  </a:lnTo>
                  <a:lnTo>
                    <a:pt x="7568" y="6615"/>
                  </a:lnTo>
                  <a:lnTo>
                    <a:pt x="4887" y="6615"/>
                  </a:lnTo>
                  <a:lnTo>
                    <a:pt x="4887" y="23122"/>
                  </a:lnTo>
                  <a:lnTo>
                    <a:pt x="2384" y="23122"/>
                  </a:lnTo>
                  <a:lnTo>
                    <a:pt x="2384" y="21483"/>
                  </a:lnTo>
                  <a:lnTo>
                    <a:pt x="2205" y="21483"/>
                  </a:lnTo>
                  <a:lnTo>
                    <a:pt x="2205" y="36114"/>
                  </a:lnTo>
                  <a:lnTo>
                    <a:pt x="1281" y="36114"/>
                  </a:lnTo>
                  <a:lnTo>
                    <a:pt x="1281" y="26281"/>
                  </a:lnTo>
                  <a:lnTo>
                    <a:pt x="0" y="26281"/>
                  </a:lnTo>
                  <a:lnTo>
                    <a:pt x="0" y="87840"/>
                  </a:lnTo>
                  <a:lnTo>
                    <a:pt x="143829" y="87840"/>
                  </a:lnTo>
                  <a:lnTo>
                    <a:pt x="143829" y="87810"/>
                  </a:lnTo>
                  <a:lnTo>
                    <a:pt x="145587" y="87810"/>
                  </a:lnTo>
                  <a:lnTo>
                    <a:pt x="145587" y="89807"/>
                  </a:lnTo>
                  <a:lnTo>
                    <a:pt x="157863" y="89807"/>
                  </a:lnTo>
                  <a:lnTo>
                    <a:pt x="157863" y="87780"/>
                  </a:lnTo>
                  <a:lnTo>
                    <a:pt x="160604" y="87780"/>
                  </a:lnTo>
                  <a:lnTo>
                    <a:pt x="160604" y="87840"/>
                  </a:lnTo>
                  <a:lnTo>
                    <a:pt x="264892" y="87840"/>
                  </a:lnTo>
                  <a:lnTo>
                    <a:pt x="264892" y="87780"/>
                  </a:lnTo>
                  <a:lnTo>
                    <a:pt x="267634" y="87780"/>
                  </a:lnTo>
                  <a:lnTo>
                    <a:pt x="267634" y="87840"/>
                  </a:lnTo>
                  <a:lnTo>
                    <a:pt x="285720" y="87840"/>
                  </a:lnTo>
                  <a:lnTo>
                    <a:pt x="285720" y="19100"/>
                  </a:lnTo>
                  <a:lnTo>
                    <a:pt x="284916" y="17967"/>
                  </a:lnTo>
                  <a:lnTo>
                    <a:pt x="272312" y="17967"/>
                  </a:lnTo>
                  <a:lnTo>
                    <a:pt x="272312" y="31227"/>
                  </a:lnTo>
                  <a:lnTo>
                    <a:pt x="267634" y="31227"/>
                  </a:lnTo>
                  <a:lnTo>
                    <a:pt x="267634" y="38706"/>
                  </a:lnTo>
                  <a:lnTo>
                    <a:pt x="264475" y="38706"/>
                  </a:lnTo>
                  <a:lnTo>
                    <a:pt x="264475" y="33640"/>
                  </a:lnTo>
                  <a:lnTo>
                    <a:pt x="263343" y="33640"/>
                  </a:lnTo>
                  <a:lnTo>
                    <a:pt x="263343" y="38706"/>
                  </a:lnTo>
                  <a:lnTo>
                    <a:pt x="262062" y="38706"/>
                  </a:lnTo>
                  <a:lnTo>
                    <a:pt x="262062" y="37842"/>
                  </a:lnTo>
                  <a:lnTo>
                    <a:pt x="260363" y="37842"/>
                  </a:lnTo>
                  <a:lnTo>
                    <a:pt x="260363" y="15971"/>
                  </a:lnTo>
                  <a:lnTo>
                    <a:pt x="257533" y="15971"/>
                  </a:lnTo>
                  <a:lnTo>
                    <a:pt x="257533" y="14749"/>
                  </a:lnTo>
                  <a:lnTo>
                    <a:pt x="253689" y="14749"/>
                  </a:lnTo>
                  <a:lnTo>
                    <a:pt x="253689" y="15971"/>
                  </a:lnTo>
                  <a:lnTo>
                    <a:pt x="251573" y="15971"/>
                  </a:lnTo>
                  <a:lnTo>
                    <a:pt x="25157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21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630000" y="445025"/>
            <a:ext cx="346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1"/>
          </p:nvPr>
        </p:nvSpPr>
        <p:spPr>
          <a:xfrm>
            <a:off x="4928313" y="1253000"/>
            <a:ext cx="1985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2"/>
          </p:nvPr>
        </p:nvSpPr>
        <p:spPr>
          <a:xfrm>
            <a:off x="4928313" y="1593000"/>
            <a:ext cx="198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3"/>
          </p:nvPr>
        </p:nvSpPr>
        <p:spPr>
          <a:xfrm>
            <a:off x="2230451" y="1253000"/>
            <a:ext cx="1985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4"/>
          </p:nvPr>
        </p:nvSpPr>
        <p:spPr>
          <a:xfrm>
            <a:off x="2230549" y="1593000"/>
            <a:ext cx="198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5"/>
          </p:nvPr>
        </p:nvSpPr>
        <p:spPr>
          <a:xfrm>
            <a:off x="4928313" y="2689025"/>
            <a:ext cx="1985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6"/>
          </p:nvPr>
        </p:nvSpPr>
        <p:spPr>
          <a:xfrm>
            <a:off x="4928313" y="3029025"/>
            <a:ext cx="198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7"/>
          </p:nvPr>
        </p:nvSpPr>
        <p:spPr>
          <a:xfrm>
            <a:off x="2230451" y="2689025"/>
            <a:ext cx="1985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nton"/>
              <a:buNone/>
              <a:defRPr sz="25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8"/>
          </p:nvPr>
        </p:nvSpPr>
        <p:spPr>
          <a:xfrm>
            <a:off x="2230549" y="3029025"/>
            <a:ext cx="198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-70200" y="3204425"/>
            <a:ext cx="9418927" cy="1994743"/>
          </a:xfrm>
          <a:custGeom>
            <a:avLst/>
            <a:gdLst/>
            <a:ahLst/>
            <a:cxnLst/>
            <a:rect l="l" t="t" r="r" b="b"/>
            <a:pathLst>
              <a:path w="192439" h="55302" extrusionOk="0">
                <a:moveTo>
                  <a:pt x="164388" y="0"/>
                </a:moveTo>
                <a:lnTo>
                  <a:pt x="164388" y="5649"/>
                </a:lnTo>
                <a:lnTo>
                  <a:pt x="163865" y="5814"/>
                </a:lnTo>
                <a:cubicBezTo>
                  <a:pt x="163865" y="5814"/>
                  <a:pt x="164030" y="9727"/>
                  <a:pt x="163452" y="10857"/>
                </a:cubicBezTo>
                <a:cubicBezTo>
                  <a:pt x="162873" y="12014"/>
                  <a:pt x="163011" y="12289"/>
                  <a:pt x="163011" y="12289"/>
                </a:cubicBezTo>
                <a:lnTo>
                  <a:pt x="162487" y="12289"/>
                </a:lnTo>
                <a:lnTo>
                  <a:pt x="162487" y="14604"/>
                </a:lnTo>
                <a:lnTo>
                  <a:pt x="161688" y="14659"/>
                </a:lnTo>
                <a:lnTo>
                  <a:pt x="161688" y="18159"/>
                </a:lnTo>
                <a:lnTo>
                  <a:pt x="161165" y="18159"/>
                </a:lnTo>
                <a:lnTo>
                  <a:pt x="161165" y="33699"/>
                </a:lnTo>
                <a:lnTo>
                  <a:pt x="160641" y="33589"/>
                </a:lnTo>
                <a:lnTo>
                  <a:pt x="160641" y="32404"/>
                </a:lnTo>
                <a:lnTo>
                  <a:pt x="158878" y="31412"/>
                </a:lnTo>
                <a:lnTo>
                  <a:pt x="158189" y="34691"/>
                </a:lnTo>
                <a:lnTo>
                  <a:pt x="156453" y="35380"/>
                </a:lnTo>
                <a:lnTo>
                  <a:pt x="156453" y="34801"/>
                </a:lnTo>
                <a:lnTo>
                  <a:pt x="154744" y="34801"/>
                </a:lnTo>
                <a:lnTo>
                  <a:pt x="154744" y="29456"/>
                </a:lnTo>
                <a:lnTo>
                  <a:pt x="150088" y="29456"/>
                </a:lnTo>
                <a:lnTo>
                  <a:pt x="150088" y="34526"/>
                </a:lnTo>
                <a:lnTo>
                  <a:pt x="149454" y="34443"/>
                </a:lnTo>
                <a:lnTo>
                  <a:pt x="149454" y="33203"/>
                </a:lnTo>
                <a:lnTo>
                  <a:pt x="148655" y="33065"/>
                </a:lnTo>
                <a:lnTo>
                  <a:pt x="148655" y="33947"/>
                </a:lnTo>
                <a:lnTo>
                  <a:pt x="148297" y="33947"/>
                </a:lnTo>
                <a:lnTo>
                  <a:pt x="148021" y="35022"/>
                </a:lnTo>
                <a:lnTo>
                  <a:pt x="147277" y="34967"/>
                </a:lnTo>
                <a:lnTo>
                  <a:pt x="147277" y="36014"/>
                </a:lnTo>
                <a:lnTo>
                  <a:pt x="146120" y="36289"/>
                </a:lnTo>
                <a:lnTo>
                  <a:pt x="146120" y="36758"/>
                </a:lnTo>
                <a:lnTo>
                  <a:pt x="145844" y="33837"/>
                </a:lnTo>
                <a:lnTo>
                  <a:pt x="145486" y="27913"/>
                </a:lnTo>
                <a:cubicBezTo>
                  <a:pt x="145156" y="27692"/>
                  <a:pt x="145156" y="26866"/>
                  <a:pt x="145156" y="26866"/>
                </a:cubicBezTo>
                <a:cubicBezTo>
                  <a:pt x="144742" y="26811"/>
                  <a:pt x="144687" y="25157"/>
                  <a:pt x="144687" y="25157"/>
                </a:cubicBezTo>
                <a:lnTo>
                  <a:pt x="143613" y="25157"/>
                </a:lnTo>
                <a:lnTo>
                  <a:pt x="143613" y="24579"/>
                </a:lnTo>
                <a:lnTo>
                  <a:pt x="142510" y="24468"/>
                </a:lnTo>
                <a:lnTo>
                  <a:pt x="142510" y="25212"/>
                </a:lnTo>
                <a:lnTo>
                  <a:pt x="141877" y="25157"/>
                </a:lnTo>
                <a:lnTo>
                  <a:pt x="141877" y="18737"/>
                </a:lnTo>
                <a:lnTo>
                  <a:pt x="140499" y="18737"/>
                </a:lnTo>
                <a:lnTo>
                  <a:pt x="140499" y="13171"/>
                </a:lnTo>
                <a:lnTo>
                  <a:pt x="140168" y="13226"/>
                </a:lnTo>
                <a:lnTo>
                  <a:pt x="140168" y="10581"/>
                </a:lnTo>
                <a:lnTo>
                  <a:pt x="137055" y="10471"/>
                </a:lnTo>
                <a:lnTo>
                  <a:pt x="136476" y="10636"/>
                </a:lnTo>
                <a:lnTo>
                  <a:pt x="136476" y="12179"/>
                </a:lnTo>
                <a:lnTo>
                  <a:pt x="136035" y="12179"/>
                </a:lnTo>
                <a:lnTo>
                  <a:pt x="135098" y="12537"/>
                </a:lnTo>
                <a:lnTo>
                  <a:pt x="135098" y="16781"/>
                </a:lnTo>
                <a:lnTo>
                  <a:pt x="134024" y="16781"/>
                </a:lnTo>
                <a:lnTo>
                  <a:pt x="134024" y="12923"/>
                </a:lnTo>
                <a:lnTo>
                  <a:pt x="132977" y="12923"/>
                </a:lnTo>
                <a:lnTo>
                  <a:pt x="132977" y="10912"/>
                </a:lnTo>
                <a:lnTo>
                  <a:pt x="128954" y="11105"/>
                </a:lnTo>
                <a:lnTo>
                  <a:pt x="128954" y="13557"/>
                </a:lnTo>
                <a:lnTo>
                  <a:pt x="128458" y="13805"/>
                </a:lnTo>
                <a:lnTo>
                  <a:pt x="128458" y="20611"/>
                </a:lnTo>
                <a:lnTo>
                  <a:pt x="128044" y="20969"/>
                </a:lnTo>
                <a:lnTo>
                  <a:pt x="128044" y="26370"/>
                </a:lnTo>
                <a:lnTo>
                  <a:pt x="126997" y="26370"/>
                </a:lnTo>
                <a:lnTo>
                  <a:pt x="126997" y="24579"/>
                </a:lnTo>
                <a:lnTo>
                  <a:pt x="125399" y="24689"/>
                </a:lnTo>
                <a:lnTo>
                  <a:pt x="125399" y="26315"/>
                </a:lnTo>
                <a:lnTo>
                  <a:pt x="124931" y="26370"/>
                </a:lnTo>
                <a:lnTo>
                  <a:pt x="124931" y="20390"/>
                </a:lnTo>
                <a:lnTo>
                  <a:pt x="124435" y="20280"/>
                </a:lnTo>
                <a:lnTo>
                  <a:pt x="124435" y="18103"/>
                </a:lnTo>
                <a:lnTo>
                  <a:pt x="123636" y="17911"/>
                </a:lnTo>
                <a:lnTo>
                  <a:pt x="123636" y="12345"/>
                </a:lnTo>
                <a:lnTo>
                  <a:pt x="123333" y="12345"/>
                </a:lnTo>
                <a:lnTo>
                  <a:pt x="122947" y="14246"/>
                </a:lnTo>
                <a:lnTo>
                  <a:pt x="119613" y="13915"/>
                </a:lnTo>
                <a:lnTo>
                  <a:pt x="119613" y="10223"/>
                </a:lnTo>
                <a:lnTo>
                  <a:pt x="115590" y="10113"/>
                </a:lnTo>
                <a:lnTo>
                  <a:pt x="115590" y="8790"/>
                </a:lnTo>
                <a:lnTo>
                  <a:pt x="112834" y="8625"/>
                </a:lnTo>
                <a:lnTo>
                  <a:pt x="111236" y="9093"/>
                </a:lnTo>
                <a:lnTo>
                  <a:pt x="111236" y="10802"/>
                </a:lnTo>
                <a:lnTo>
                  <a:pt x="110878" y="11050"/>
                </a:lnTo>
                <a:lnTo>
                  <a:pt x="110878" y="18379"/>
                </a:lnTo>
                <a:lnTo>
                  <a:pt x="110410" y="18379"/>
                </a:lnTo>
                <a:lnTo>
                  <a:pt x="110410" y="19233"/>
                </a:lnTo>
                <a:lnTo>
                  <a:pt x="109914" y="19316"/>
                </a:lnTo>
                <a:lnTo>
                  <a:pt x="109914" y="21245"/>
                </a:lnTo>
                <a:lnTo>
                  <a:pt x="108013" y="21382"/>
                </a:lnTo>
                <a:lnTo>
                  <a:pt x="108013" y="17800"/>
                </a:lnTo>
                <a:lnTo>
                  <a:pt x="100270" y="17745"/>
                </a:lnTo>
                <a:lnTo>
                  <a:pt x="100270" y="21437"/>
                </a:lnTo>
                <a:lnTo>
                  <a:pt x="98313" y="21300"/>
                </a:lnTo>
                <a:lnTo>
                  <a:pt x="98313" y="22815"/>
                </a:lnTo>
                <a:lnTo>
                  <a:pt x="97377" y="22870"/>
                </a:lnTo>
                <a:lnTo>
                  <a:pt x="97377" y="27499"/>
                </a:lnTo>
                <a:lnTo>
                  <a:pt x="96798" y="25956"/>
                </a:lnTo>
                <a:lnTo>
                  <a:pt x="96412" y="25681"/>
                </a:lnTo>
                <a:lnTo>
                  <a:pt x="95944" y="23780"/>
                </a:lnTo>
                <a:lnTo>
                  <a:pt x="94924" y="23669"/>
                </a:lnTo>
                <a:lnTo>
                  <a:pt x="94924" y="20335"/>
                </a:lnTo>
                <a:lnTo>
                  <a:pt x="95503" y="19977"/>
                </a:lnTo>
                <a:lnTo>
                  <a:pt x="95393" y="17415"/>
                </a:lnTo>
                <a:lnTo>
                  <a:pt x="93547" y="17359"/>
                </a:lnTo>
                <a:lnTo>
                  <a:pt x="93547" y="12537"/>
                </a:lnTo>
                <a:lnTo>
                  <a:pt x="92444" y="11849"/>
                </a:lnTo>
                <a:lnTo>
                  <a:pt x="92224" y="1791"/>
                </a:lnTo>
                <a:lnTo>
                  <a:pt x="91811" y="11601"/>
                </a:lnTo>
                <a:lnTo>
                  <a:pt x="90378" y="10857"/>
                </a:lnTo>
                <a:lnTo>
                  <a:pt x="90378" y="13860"/>
                </a:lnTo>
                <a:lnTo>
                  <a:pt x="87788" y="14935"/>
                </a:lnTo>
                <a:lnTo>
                  <a:pt x="87347" y="22237"/>
                </a:lnTo>
                <a:lnTo>
                  <a:pt x="86465" y="22925"/>
                </a:lnTo>
                <a:lnTo>
                  <a:pt x="86465" y="27444"/>
                </a:lnTo>
                <a:lnTo>
                  <a:pt x="84702" y="27499"/>
                </a:lnTo>
                <a:lnTo>
                  <a:pt x="84343" y="22925"/>
                </a:lnTo>
                <a:lnTo>
                  <a:pt x="83159" y="17304"/>
                </a:lnTo>
                <a:lnTo>
                  <a:pt x="81836" y="22622"/>
                </a:lnTo>
                <a:lnTo>
                  <a:pt x="81836" y="24413"/>
                </a:lnTo>
                <a:lnTo>
                  <a:pt x="78309" y="24413"/>
                </a:lnTo>
                <a:lnTo>
                  <a:pt x="78309" y="28657"/>
                </a:lnTo>
                <a:lnTo>
                  <a:pt x="76821" y="30255"/>
                </a:lnTo>
                <a:lnTo>
                  <a:pt x="76821" y="15982"/>
                </a:lnTo>
                <a:lnTo>
                  <a:pt x="75113" y="17056"/>
                </a:lnTo>
                <a:lnTo>
                  <a:pt x="72357" y="17056"/>
                </a:lnTo>
                <a:lnTo>
                  <a:pt x="71421" y="15789"/>
                </a:lnTo>
                <a:lnTo>
                  <a:pt x="71421" y="17056"/>
                </a:lnTo>
                <a:lnTo>
                  <a:pt x="69409" y="16092"/>
                </a:lnTo>
                <a:lnTo>
                  <a:pt x="69134" y="27582"/>
                </a:lnTo>
                <a:lnTo>
                  <a:pt x="67122" y="27582"/>
                </a:lnTo>
                <a:lnTo>
                  <a:pt x="66819" y="29456"/>
                </a:lnTo>
                <a:cubicBezTo>
                  <a:pt x="66488" y="29290"/>
                  <a:pt x="66378" y="25212"/>
                  <a:pt x="66378" y="25212"/>
                </a:cubicBezTo>
                <a:lnTo>
                  <a:pt x="65221" y="24992"/>
                </a:lnTo>
                <a:lnTo>
                  <a:pt x="65221" y="22981"/>
                </a:lnTo>
                <a:lnTo>
                  <a:pt x="64312" y="22402"/>
                </a:lnTo>
                <a:lnTo>
                  <a:pt x="64008" y="21190"/>
                </a:lnTo>
                <a:lnTo>
                  <a:pt x="62768" y="20749"/>
                </a:lnTo>
                <a:lnTo>
                  <a:pt x="62768" y="19757"/>
                </a:lnTo>
                <a:lnTo>
                  <a:pt x="61308" y="19867"/>
                </a:lnTo>
                <a:lnTo>
                  <a:pt x="60289" y="21493"/>
                </a:lnTo>
                <a:lnTo>
                  <a:pt x="60289" y="22870"/>
                </a:lnTo>
                <a:lnTo>
                  <a:pt x="58690" y="23890"/>
                </a:lnTo>
                <a:lnTo>
                  <a:pt x="58690" y="40037"/>
                </a:lnTo>
                <a:lnTo>
                  <a:pt x="55880" y="40037"/>
                </a:lnTo>
                <a:lnTo>
                  <a:pt x="55356" y="24413"/>
                </a:lnTo>
                <a:lnTo>
                  <a:pt x="55356" y="21548"/>
                </a:lnTo>
                <a:lnTo>
                  <a:pt x="54998" y="20280"/>
                </a:lnTo>
                <a:lnTo>
                  <a:pt x="50865" y="20005"/>
                </a:lnTo>
                <a:lnTo>
                  <a:pt x="50865" y="21437"/>
                </a:lnTo>
                <a:lnTo>
                  <a:pt x="49735" y="21437"/>
                </a:lnTo>
                <a:lnTo>
                  <a:pt x="50011" y="23256"/>
                </a:lnTo>
                <a:lnTo>
                  <a:pt x="50314" y="23725"/>
                </a:lnTo>
                <a:lnTo>
                  <a:pt x="49322" y="24358"/>
                </a:lnTo>
                <a:lnTo>
                  <a:pt x="48854" y="35903"/>
                </a:lnTo>
                <a:lnTo>
                  <a:pt x="48110" y="35903"/>
                </a:lnTo>
                <a:lnTo>
                  <a:pt x="48110" y="22044"/>
                </a:lnTo>
                <a:lnTo>
                  <a:pt x="45079" y="21823"/>
                </a:lnTo>
                <a:lnTo>
                  <a:pt x="45079" y="19123"/>
                </a:lnTo>
                <a:lnTo>
                  <a:pt x="44335" y="19178"/>
                </a:lnTo>
                <a:lnTo>
                  <a:pt x="43122" y="16946"/>
                </a:lnTo>
                <a:lnTo>
                  <a:pt x="39788" y="16836"/>
                </a:lnTo>
                <a:lnTo>
                  <a:pt x="38603" y="18958"/>
                </a:lnTo>
                <a:lnTo>
                  <a:pt x="37777" y="19068"/>
                </a:lnTo>
                <a:lnTo>
                  <a:pt x="37777" y="23669"/>
                </a:lnTo>
                <a:lnTo>
                  <a:pt x="35545" y="23559"/>
                </a:lnTo>
                <a:lnTo>
                  <a:pt x="35545" y="19536"/>
                </a:lnTo>
                <a:lnTo>
                  <a:pt x="35104" y="19013"/>
                </a:lnTo>
                <a:lnTo>
                  <a:pt x="30778" y="18847"/>
                </a:lnTo>
                <a:lnTo>
                  <a:pt x="30778" y="24248"/>
                </a:lnTo>
                <a:lnTo>
                  <a:pt x="27747" y="24193"/>
                </a:lnTo>
                <a:lnTo>
                  <a:pt x="27747" y="16478"/>
                </a:lnTo>
                <a:lnTo>
                  <a:pt x="27279" y="15982"/>
                </a:lnTo>
                <a:cubicBezTo>
                  <a:pt x="27279" y="15982"/>
                  <a:pt x="27113" y="15045"/>
                  <a:pt x="26645" y="14769"/>
                </a:cubicBezTo>
                <a:cubicBezTo>
                  <a:pt x="26269" y="14511"/>
                  <a:pt x="26173" y="13851"/>
                  <a:pt x="25897" y="13851"/>
                </a:cubicBezTo>
                <a:cubicBezTo>
                  <a:pt x="25849" y="13851"/>
                  <a:pt x="25796" y="13871"/>
                  <a:pt x="25736" y="13915"/>
                </a:cubicBezTo>
                <a:cubicBezTo>
                  <a:pt x="25460" y="14136"/>
                  <a:pt x="25240" y="14439"/>
                  <a:pt x="25102" y="14769"/>
                </a:cubicBezTo>
                <a:lnTo>
                  <a:pt x="24523" y="14824"/>
                </a:lnTo>
                <a:cubicBezTo>
                  <a:pt x="24523" y="14824"/>
                  <a:pt x="24468" y="15789"/>
                  <a:pt x="24000" y="16037"/>
                </a:cubicBezTo>
                <a:cubicBezTo>
                  <a:pt x="23559" y="16257"/>
                  <a:pt x="21327" y="16312"/>
                  <a:pt x="21327" y="16312"/>
                </a:cubicBezTo>
                <a:lnTo>
                  <a:pt x="21327" y="18159"/>
                </a:lnTo>
                <a:lnTo>
                  <a:pt x="17745" y="10581"/>
                </a:lnTo>
                <a:lnTo>
                  <a:pt x="14604" y="17056"/>
                </a:lnTo>
                <a:lnTo>
                  <a:pt x="13915" y="18048"/>
                </a:lnTo>
                <a:lnTo>
                  <a:pt x="13612" y="21989"/>
                </a:lnTo>
                <a:lnTo>
                  <a:pt x="13226" y="16946"/>
                </a:lnTo>
                <a:lnTo>
                  <a:pt x="12372" y="16423"/>
                </a:lnTo>
                <a:lnTo>
                  <a:pt x="5538" y="16257"/>
                </a:lnTo>
                <a:lnTo>
                  <a:pt x="4546" y="14935"/>
                </a:lnTo>
                <a:lnTo>
                  <a:pt x="1571" y="14990"/>
                </a:lnTo>
                <a:lnTo>
                  <a:pt x="1571" y="17304"/>
                </a:lnTo>
                <a:lnTo>
                  <a:pt x="0" y="17167"/>
                </a:lnTo>
                <a:lnTo>
                  <a:pt x="0" y="55302"/>
                </a:lnTo>
                <a:lnTo>
                  <a:pt x="192439" y="55302"/>
                </a:lnTo>
                <a:lnTo>
                  <a:pt x="192439" y="18544"/>
                </a:lnTo>
                <a:lnTo>
                  <a:pt x="189573" y="18903"/>
                </a:lnTo>
                <a:lnTo>
                  <a:pt x="184641" y="19481"/>
                </a:lnTo>
                <a:lnTo>
                  <a:pt x="184641" y="29456"/>
                </a:lnTo>
                <a:lnTo>
                  <a:pt x="178441" y="28960"/>
                </a:lnTo>
                <a:lnTo>
                  <a:pt x="177504" y="29979"/>
                </a:lnTo>
                <a:lnTo>
                  <a:pt x="177504" y="36289"/>
                </a:lnTo>
                <a:lnTo>
                  <a:pt x="176650" y="35711"/>
                </a:lnTo>
                <a:lnTo>
                  <a:pt x="176650" y="26535"/>
                </a:lnTo>
                <a:lnTo>
                  <a:pt x="176182" y="25791"/>
                </a:lnTo>
                <a:lnTo>
                  <a:pt x="171718" y="25323"/>
                </a:lnTo>
                <a:lnTo>
                  <a:pt x="171415" y="29979"/>
                </a:lnTo>
                <a:lnTo>
                  <a:pt x="170561" y="29869"/>
                </a:lnTo>
                <a:lnTo>
                  <a:pt x="170561" y="31881"/>
                </a:lnTo>
                <a:lnTo>
                  <a:pt x="169761" y="31302"/>
                </a:lnTo>
                <a:lnTo>
                  <a:pt x="169761" y="29979"/>
                </a:lnTo>
                <a:lnTo>
                  <a:pt x="166841" y="29704"/>
                </a:lnTo>
                <a:lnTo>
                  <a:pt x="167171" y="18159"/>
                </a:lnTo>
                <a:lnTo>
                  <a:pt x="166841" y="18159"/>
                </a:lnTo>
                <a:lnTo>
                  <a:pt x="166841" y="14659"/>
                </a:lnTo>
                <a:lnTo>
                  <a:pt x="166207" y="14659"/>
                </a:lnTo>
                <a:lnTo>
                  <a:pt x="166207" y="12179"/>
                </a:lnTo>
                <a:lnTo>
                  <a:pt x="165628" y="12179"/>
                </a:lnTo>
                <a:cubicBezTo>
                  <a:pt x="165132" y="11132"/>
                  <a:pt x="164912" y="9975"/>
                  <a:pt x="164939" y="8790"/>
                </a:cubicBezTo>
                <a:cubicBezTo>
                  <a:pt x="165022" y="7771"/>
                  <a:pt x="165022" y="6724"/>
                  <a:pt x="164939" y="5704"/>
                </a:cubicBezTo>
                <a:cubicBezTo>
                  <a:pt x="164609" y="5649"/>
                  <a:pt x="164388" y="0"/>
                  <a:pt x="164388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 hasCustomPrompt="1"/>
          </p:nvPr>
        </p:nvSpPr>
        <p:spPr>
          <a:xfrm>
            <a:off x="1246888" y="8448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1"/>
          </p:nvPr>
        </p:nvSpPr>
        <p:spPr>
          <a:xfrm>
            <a:off x="1246931" y="1476600"/>
            <a:ext cx="40143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 idx="2" hasCustomPrompt="1"/>
          </p:nvPr>
        </p:nvSpPr>
        <p:spPr>
          <a:xfrm>
            <a:off x="1246888" y="199597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3"/>
          </p:nvPr>
        </p:nvSpPr>
        <p:spPr>
          <a:xfrm>
            <a:off x="1246931" y="2627775"/>
            <a:ext cx="40143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title" idx="4" hasCustomPrompt="1"/>
          </p:nvPr>
        </p:nvSpPr>
        <p:spPr>
          <a:xfrm>
            <a:off x="1246888" y="31471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2" name="Google Shape;192;p23"/>
          <p:cNvSpPr txBox="1">
            <a:spLocks noGrp="1"/>
          </p:cNvSpPr>
          <p:nvPr>
            <p:ph type="subTitle" idx="5"/>
          </p:nvPr>
        </p:nvSpPr>
        <p:spPr>
          <a:xfrm>
            <a:off x="1246900" y="3778950"/>
            <a:ext cx="40143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-210375" y="3286050"/>
            <a:ext cx="9503776" cy="1936989"/>
          </a:xfrm>
          <a:custGeom>
            <a:avLst/>
            <a:gdLst/>
            <a:ahLst/>
            <a:cxnLst/>
            <a:rect l="l" t="t" r="r" b="b"/>
            <a:pathLst>
              <a:path w="213628" h="47972" extrusionOk="0">
                <a:moveTo>
                  <a:pt x="28767" y="0"/>
                </a:moveTo>
                <a:lnTo>
                  <a:pt x="28767" y="18599"/>
                </a:lnTo>
                <a:lnTo>
                  <a:pt x="23862" y="19426"/>
                </a:lnTo>
                <a:lnTo>
                  <a:pt x="23862" y="21024"/>
                </a:lnTo>
                <a:lnTo>
                  <a:pt x="21795" y="21107"/>
                </a:lnTo>
                <a:lnTo>
                  <a:pt x="21795" y="23256"/>
                </a:lnTo>
                <a:lnTo>
                  <a:pt x="20666" y="22732"/>
                </a:lnTo>
                <a:lnTo>
                  <a:pt x="20666" y="14025"/>
                </a:lnTo>
                <a:lnTo>
                  <a:pt x="17828" y="14025"/>
                </a:lnTo>
                <a:lnTo>
                  <a:pt x="17139" y="23586"/>
                </a:lnTo>
                <a:lnTo>
                  <a:pt x="17139" y="21437"/>
                </a:lnTo>
                <a:lnTo>
                  <a:pt x="16450" y="21713"/>
                </a:lnTo>
                <a:lnTo>
                  <a:pt x="16450" y="20914"/>
                </a:lnTo>
                <a:lnTo>
                  <a:pt x="11463" y="20748"/>
                </a:lnTo>
                <a:lnTo>
                  <a:pt x="11463" y="19646"/>
                </a:lnTo>
                <a:lnTo>
                  <a:pt x="8266" y="19646"/>
                </a:lnTo>
                <a:lnTo>
                  <a:pt x="6558" y="20059"/>
                </a:lnTo>
                <a:lnTo>
                  <a:pt x="6558" y="21272"/>
                </a:lnTo>
                <a:lnTo>
                  <a:pt x="5759" y="21272"/>
                </a:lnTo>
                <a:lnTo>
                  <a:pt x="5759" y="24799"/>
                </a:lnTo>
                <a:lnTo>
                  <a:pt x="3114" y="24799"/>
                </a:lnTo>
                <a:lnTo>
                  <a:pt x="0" y="47972"/>
                </a:lnTo>
                <a:lnTo>
                  <a:pt x="213628" y="47972"/>
                </a:lnTo>
                <a:lnTo>
                  <a:pt x="213104" y="21355"/>
                </a:lnTo>
                <a:lnTo>
                  <a:pt x="212002" y="21272"/>
                </a:lnTo>
                <a:lnTo>
                  <a:pt x="212002" y="19729"/>
                </a:lnTo>
                <a:lnTo>
                  <a:pt x="205637" y="19729"/>
                </a:lnTo>
                <a:lnTo>
                  <a:pt x="205196" y="21437"/>
                </a:lnTo>
                <a:lnTo>
                  <a:pt x="204342" y="26865"/>
                </a:lnTo>
                <a:lnTo>
                  <a:pt x="203736" y="20500"/>
                </a:lnTo>
                <a:lnTo>
                  <a:pt x="196847" y="20583"/>
                </a:lnTo>
                <a:lnTo>
                  <a:pt x="196847" y="27554"/>
                </a:lnTo>
                <a:lnTo>
                  <a:pt x="194092" y="27912"/>
                </a:lnTo>
                <a:lnTo>
                  <a:pt x="194092" y="23421"/>
                </a:lnTo>
                <a:lnTo>
                  <a:pt x="188829" y="23256"/>
                </a:lnTo>
                <a:lnTo>
                  <a:pt x="188829" y="18599"/>
                </a:lnTo>
                <a:lnTo>
                  <a:pt x="187892" y="18764"/>
                </a:lnTo>
                <a:lnTo>
                  <a:pt x="187892" y="16781"/>
                </a:lnTo>
                <a:lnTo>
                  <a:pt x="187121" y="16891"/>
                </a:lnTo>
                <a:lnTo>
                  <a:pt x="187121" y="15761"/>
                </a:lnTo>
                <a:lnTo>
                  <a:pt x="182795" y="16229"/>
                </a:lnTo>
                <a:lnTo>
                  <a:pt x="182795" y="17056"/>
                </a:lnTo>
                <a:lnTo>
                  <a:pt x="182023" y="17056"/>
                </a:lnTo>
                <a:lnTo>
                  <a:pt x="182023" y="27031"/>
                </a:lnTo>
                <a:lnTo>
                  <a:pt x="180563" y="27031"/>
                </a:lnTo>
                <a:lnTo>
                  <a:pt x="176430" y="26948"/>
                </a:lnTo>
                <a:lnTo>
                  <a:pt x="176430" y="28601"/>
                </a:lnTo>
                <a:lnTo>
                  <a:pt x="175493" y="29015"/>
                </a:lnTo>
                <a:lnTo>
                  <a:pt x="175493" y="27031"/>
                </a:lnTo>
                <a:lnTo>
                  <a:pt x="173261" y="26948"/>
                </a:lnTo>
                <a:lnTo>
                  <a:pt x="171001" y="28491"/>
                </a:lnTo>
                <a:lnTo>
                  <a:pt x="168852" y="28408"/>
                </a:lnTo>
                <a:lnTo>
                  <a:pt x="168852" y="17993"/>
                </a:lnTo>
                <a:cubicBezTo>
                  <a:pt x="168852" y="17993"/>
                  <a:pt x="167392" y="18764"/>
                  <a:pt x="165408" y="19894"/>
                </a:cubicBezTo>
                <a:cubicBezTo>
                  <a:pt x="164113" y="20583"/>
                  <a:pt x="162680" y="20996"/>
                  <a:pt x="161192" y="21107"/>
                </a:cubicBezTo>
                <a:lnTo>
                  <a:pt x="161192" y="31687"/>
                </a:lnTo>
                <a:lnTo>
                  <a:pt x="156453" y="32459"/>
                </a:lnTo>
                <a:cubicBezTo>
                  <a:pt x="156453" y="32459"/>
                  <a:pt x="156039" y="29869"/>
                  <a:pt x="155516" y="29621"/>
                </a:cubicBezTo>
                <a:lnTo>
                  <a:pt x="155516" y="27306"/>
                </a:lnTo>
                <a:lnTo>
                  <a:pt x="154552" y="27224"/>
                </a:lnTo>
                <a:lnTo>
                  <a:pt x="154552" y="26259"/>
                </a:lnTo>
                <a:lnTo>
                  <a:pt x="153615" y="26425"/>
                </a:lnTo>
                <a:lnTo>
                  <a:pt x="153615" y="17910"/>
                </a:lnTo>
                <a:lnTo>
                  <a:pt x="152843" y="17387"/>
                </a:lnTo>
                <a:lnTo>
                  <a:pt x="152320" y="16533"/>
                </a:lnTo>
                <a:lnTo>
                  <a:pt x="150336" y="18076"/>
                </a:lnTo>
                <a:lnTo>
                  <a:pt x="148958" y="17993"/>
                </a:lnTo>
                <a:lnTo>
                  <a:pt x="148958" y="15375"/>
                </a:lnTo>
                <a:lnTo>
                  <a:pt x="148021" y="15375"/>
                </a:lnTo>
                <a:lnTo>
                  <a:pt x="148021" y="13777"/>
                </a:lnTo>
                <a:lnTo>
                  <a:pt x="144329" y="14135"/>
                </a:lnTo>
                <a:lnTo>
                  <a:pt x="143199" y="15926"/>
                </a:lnTo>
                <a:lnTo>
                  <a:pt x="143199" y="24633"/>
                </a:lnTo>
                <a:lnTo>
                  <a:pt x="141463" y="24881"/>
                </a:lnTo>
                <a:lnTo>
                  <a:pt x="141463" y="22402"/>
                </a:lnTo>
                <a:lnTo>
                  <a:pt x="138818" y="22402"/>
                </a:lnTo>
                <a:lnTo>
                  <a:pt x="136917" y="23669"/>
                </a:lnTo>
                <a:lnTo>
                  <a:pt x="134850" y="20583"/>
                </a:lnTo>
                <a:lnTo>
                  <a:pt x="134850" y="17662"/>
                </a:lnTo>
                <a:lnTo>
                  <a:pt x="133307" y="17910"/>
                </a:lnTo>
                <a:lnTo>
                  <a:pt x="133307" y="16450"/>
                </a:lnTo>
                <a:lnTo>
                  <a:pt x="130111" y="16533"/>
                </a:lnTo>
                <a:lnTo>
                  <a:pt x="130111" y="18076"/>
                </a:lnTo>
                <a:lnTo>
                  <a:pt x="129257" y="18158"/>
                </a:lnTo>
                <a:lnTo>
                  <a:pt x="129257" y="22650"/>
                </a:lnTo>
                <a:lnTo>
                  <a:pt x="128044" y="23338"/>
                </a:lnTo>
                <a:lnTo>
                  <a:pt x="128044" y="25240"/>
                </a:lnTo>
                <a:lnTo>
                  <a:pt x="126584" y="25488"/>
                </a:lnTo>
                <a:lnTo>
                  <a:pt x="126584" y="23090"/>
                </a:lnTo>
                <a:lnTo>
                  <a:pt x="123553" y="23173"/>
                </a:lnTo>
                <a:lnTo>
                  <a:pt x="119695" y="24716"/>
                </a:lnTo>
                <a:lnTo>
                  <a:pt x="119695" y="28684"/>
                </a:lnTo>
                <a:lnTo>
                  <a:pt x="118648" y="28767"/>
                </a:lnTo>
                <a:lnTo>
                  <a:pt x="118648" y="17469"/>
                </a:lnTo>
                <a:lnTo>
                  <a:pt x="116499" y="16367"/>
                </a:lnTo>
                <a:lnTo>
                  <a:pt x="116499" y="15375"/>
                </a:lnTo>
                <a:lnTo>
                  <a:pt x="115121" y="15375"/>
                </a:lnTo>
                <a:lnTo>
                  <a:pt x="114185" y="16973"/>
                </a:lnTo>
                <a:lnTo>
                  <a:pt x="112531" y="16973"/>
                </a:lnTo>
                <a:lnTo>
                  <a:pt x="112531" y="18764"/>
                </a:lnTo>
                <a:lnTo>
                  <a:pt x="111677" y="18682"/>
                </a:lnTo>
                <a:lnTo>
                  <a:pt x="111677" y="20059"/>
                </a:lnTo>
                <a:lnTo>
                  <a:pt x="109528" y="20500"/>
                </a:lnTo>
                <a:lnTo>
                  <a:pt x="109528" y="29015"/>
                </a:lnTo>
                <a:lnTo>
                  <a:pt x="108674" y="29180"/>
                </a:lnTo>
                <a:lnTo>
                  <a:pt x="108674" y="23173"/>
                </a:lnTo>
                <a:lnTo>
                  <a:pt x="107213" y="23090"/>
                </a:lnTo>
                <a:lnTo>
                  <a:pt x="106607" y="17910"/>
                </a:lnTo>
                <a:lnTo>
                  <a:pt x="101703" y="17828"/>
                </a:lnTo>
                <a:lnTo>
                  <a:pt x="101703" y="9892"/>
                </a:lnTo>
                <a:lnTo>
                  <a:pt x="96881" y="9892"/>
                </a:lnTo>
                <a:lnTo>
                  <a:pt x="95668" y="10085"/>
                </a:lnTo>
                <a:cubicBezTo>
                  <a:pt x="95668" y="10085"/>
                  <a:pt x="95586" y="19894"/>
                  <a:pt x="94814" y="19894"/>
                </a:cubicBezTo>
                <a:cubicBezTo>
                  <a:pt x="94814" y="19894"/>
                  <a:pt x="95299" y="23505"/>
                  <a:pt x="94830" y="23505"/>
                </a:cubicBezTo>
                <a:cubicBezTo>
                  <a:pt x="94825" y="23505"/>
                  <a:pt x="94820" y="23505"/>
                  <a:pt x="94814" y="23504"/>
                </a:cubicBezTo>
                <a:lnTo>
                  <a:pt x="94814" y="26425"/>
                </a:lnTo>
                <a:lnTo>
                  <a:pt x="92665" y="26425"/>
                </a:lnTo>
                <a:lnTo>
                  <a:pt x="92665" y="9892"/>
                </a:lnTo>
                <a:lnTo>
                  <a:pt x="86548" y="10250"/>
                </a:lnTo>
                <a:lnTo>
                  <a:pt x="86548" y="14907"/>
                </a:lnTo>
                <a:lnTo>
                  <a:pt x="85776" y="15375"/>
                </a:lnTo>
                <a:lnTo>
                  <a:pt x="85776" y="23173"/>
                </a:lnTo>
                <a:lnTo>
                  <a:pt x="84288" y="23173"/>
                </a:lnTo>
                <a:lnTo>
                  <a:pt x="84288" y="21189"/>
                </a:lnTo>
                <a:lnTo>
                  <a:pt x="82828" y="21189"/>
                </a:lnTo>
                <a:lnTo>
                  <a:pt x="82828" y="22980"/>
                </a:lnTo>
                <a:lnTo>
                  <a:pt x="81120" y="24027"/>
                </a:lnTo>
                <a:lnTo>
                  <a:pt x="81120" y="29290"/>
                </a:lnTo>
                <a:lnTo>
                  <a:pt x="79136" y="29621"/>
                </a:lnTo>
                <a:lnTo>
                  <a:pt x="79136" y="30751"/>
                </a:lnTo>
                <a:lnTo>
                  <a:pt x="78281" y="30751"/>
                </a:lnTo>
                <a:lnTo>
                  <a:pt x="78281" y="26425"/>
                </a:lnTo>
                <a:lnTo>
                  <a:pt x="76380" y="25405"/>
                </a:lnTo>
                <a:lnTo>
                  <a:pt x="75609" y="4298"/>
                </a:lnTo>
                <a:lnTo>
                  <a:pt x="72164" y="4381"/>
                </a:lnTo>
                <a:lnTo>
                  <a:pt x="72164" y="15237"/>
                </a:lnTo>
                <a:lnTo>
                  <a:pt x="71117" y="18764"/>
                </a:lnTo>
                <a:lnTo>
                  <a:pt x="71117" y="25570"/>
                </a:lnTo>
                <a:lnTo>
                  <a:pt x="70015" y="25570"/>
                </a:lnTo>
                <a:lnTo>
                  <a:pt x="69409" y="21961"/>
                </a:lnTo>
                <a:lnTo>
                  <a:pt x="68555" y="21961"/>
                </a:lnTo>
                <a:lnTo>
                  <a:pt x="68555" y="21355"/>
                </a:lnTo>
                <a:lnTo>
                  <a:pt x="67177" y="21437"/>
                </a:lnTo>
                <a:lnTo>
                  <a:pt x="66654" y="20583"/>
                </a:lnTo>
                <a:lnTo>
                  <a:pt x="66654" y="16698"/>
                </a:lnTo>
                <a:lnTo>
                  <a:pt x="61225" y="16533"/>
                </a:lnTo>
                <a:lnTo>
                  <a:pt x="61225" y="4574"/>
                </a:lnTo>
                <a:cubicBezTo>
                  <a:pt x="61225" y="4574"/>
                  <a:pt x="58470" y="5676"/>
                  <a:pt x="57258" y="7054"/>
                </a:cubicBezTo>
                <a:cubicBezTo>
                  <a:pt x="56045" y="8432"/>
                  <a:pt x="57175" y="14135"/>
                  <a:pt x="56486" y="14383"/>
                </a:cubicBezTo>
                <a:cubicBezTo>
                  <a:pt x="55797" y="14631"/>
                  <a:pt x="55880" y="17993"/>
                  <a:pt x="55880" y="17993"/>
                </a:cubicBezTo>
                <a:lnTo>
                  <a:pt x="52022" y="18076"/>
                </a:lnTo>
                <a:lnTo>
                  <a:pt x="52022" y="13226"/>
                </a:lnTo>
                <a:lnTo>
                  <a:pt x="46759" y="13226"/>
                </a:lnTo>
                <a:lnTo>
                  <a:pt x="45024" y="14549"/>
                </a:lnTo>
                <a:lnTo>
                  <a:pt x="45024" y="25570"/>
                </a:lnTo>
                <a:lnTo>
                  <a:pt x="43563" y="25846"/>
                </a:lnTo>
                <a:lnTo>
                  <a:pt x="43563" y="26425"/>
                </a:lnTo>
                <a:lnTo>
                  <a:pt x="42461" y="26425"/>
                </a:lnTo>
                <a:lnTo>
                  <a:pt x="42461" y="13860"/>
                </a:lnTo>
                <a:cubicBezTo>
                  <a:pt x="42461" y="13283"/>
                  <a:pt x="41512" y="11781"/>
                  <a:pt x="40613" y="11781"/>
                </a:cubicBezTo>
                <a:cubicBezTo>
                  <a:pt x="40567" y="11781"/>
                  <a:pt x="40522" y="11785"/>
                  <a:pt x="40477" y="11793"/>
                </a:cubicBezTo>
                <a:cubicBezTo>
                  <a:pt x="39513" y="11959"/>
                  <a:pt x="39513" y="13694"/>
                  <a:pt x="39513" y="13694"/>
                </a:cubicBezTo>
                <a:lnTo>
                  <a:pt x="39513" y="16973"/>
                </a:lnTo>
                <a:lnTo>
                  <a:pt x="36509" y="17221"/>
                </a:lnTo>
                <a:lnTo>
                  <a:pt x="36509" y="11628"/>
                </a:lnTo>
                <a:lnTo>
                  <a:pt x="34277" y="11628"/>
                </a:lnTo>
                <a:lnTo>
                  <a:pt x="34277" y="14631"/>
                </a:lnTo>
                <a:lnTo>
                  <a:pt x="33506" y="14631"/>
                </a:lnTo>
                <a:lnTo>
                  <a:pt x="33506" y="20500"/>
                </a:lnTo>
                <a:lnTo>
                  <a:pt x="31770" y="20583"/>
                </a:lnTo>
                <a:lnTo>
                  <a:pt x="3177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4712450" y="2019725"/>
            <a:ext cx="35784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5292075" y="256577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-117094" y="3650325"/>
            <a:ext cx="9323791" cy="2277200"/>
            <a:chOff x="238125" y="1714050"/>
            <a:chExt cx="7143025" cy="2277200"/>
          </a:xfrm>
        </p:grpSpPr>
        <p:sp>
          <p:nvSpPr>
            <p:cNvPr id="199" name="Google Shape;199;p24"/>
            <p:cNvSpPr/>
            <p:nvPr/>
          </p:nvSpPr>
          <p:spPr>
            <a:xfrm>
              <a:off x="1846375" y="1714050"/>
              <a:ext cx="142325" cy="169850"/>
            </a:xfrm>
            <a:custGeom>
              <a:avLst/>
              <a:gdLst/>
              <a:ahLst/>
              <a:cxnLst/>
              <a:rect l="l" t="t" r="r" b="b"/>
              <a:pathLst>
                <a:path w="5693" h="6794" extrusionOk="0">
                  <a:moveTo>
                    <a:pt x="1" y="0"/>
                  </a:moveTo>
                  <a:lnTo>
                    <a:pt x="1" y="6794"/>
                  </a:lnTo>
                  <a:lnTo>
                    <a:pt x="5692" y="6794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5201500" y="2277925"/>
              <a:ext cx="117725" cy="126675"/>
            </a:xfrm>
            <a:custGeom>
              <a:avLst/>
              <a:gdLst/>
              <a:ahLst/>
              <a:cxnLst/>
              <a:rect l="l" t="t" r="r" b="b"/>
              <a:pathLst>
                <a:path w="4709" h="5067" extrusionOk="0">
                  <a:moveTo>
                    <a:pt x="0" y="1"/>
                  </a:moveTo>
                  <a:lnTo>
                    <a:pt x="0" y="5066"/>
                  </a:lnTo>
                  <a:lnTo>
                    <a:pt x="4708" y="5066"/>
                  </a:lnTo>
                  <a:lnTo>
                    <a:pt x="470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38125" y="1746075"/>
              <a:ext cx="7143025" cy="2245175"/>
            </a:xfrm>
            <a:custGeom>
              <a:avLst/>
              <a:gdLst/>
              <a:ahLst/>
              <a:cxnLst/>
              <a:rect l="l" t="t" r="r" b="b"/>
              <a:pathLst>
                <a:path w="285721" h="89807" extrusionOk="0">
                  <a:moveTo>
                    <a:pt x="263849" y="38169"/>
                  </a:moveTo>
                  <a:lnTo>
                    <a:pt x="263849" y="38706"/>
                  </a:lnTo>
                  <a:lnTo>
                    <a:pt x="263700" y="38706"/>
                  </a:lnTo>
                  <a:lnTo>
                    <a:pt x="263700" y="38169"/>
                  </a:lnTo>
                  <a:close/>
                  <a:moveTo>
                    <a:pt x="264147" y="38169"/>
                  </a:moveTo>
                  <a:lnTo>
                    <a:pt x="264147" y="38706"/>
                  </a:lnTo>
                  <a:lnTo>
                    <a:pt x="263998" y="38706"/>
                  </a:lnTo>
                  <a:lnTo>
                    <a:pt x="263998" y="38169"/>
                  </a:lnTo>
                  <a:close/>
                  <a:moveTo>
                    <a:pt x="239655" y="0"/>
                  </a:moveTo>
                  <a:lnTo>
                    <a:pt x="239655" y="3248"/>
                  </a:lnTo>
                  <a:lnTo>
                    <a:pt x="236883" y="3248"/>
                  </a:lnTo>
                  <a:lnTo>
                    <a:pt x="236883" y="3784"/>
                  </a:lnTo>
                  <a:lnTo>
                    <a:pt x="235960" y="3784"/>
                  </a:lnTo>
                  <a:lnTo>
                    <a:pt x="235960" y="10965"/>
                  </a:lnTo>
                  <a:lnTo>
                    <a:pt x="230894" y="10965"/>
                  </a:lnTo>
                  <a:lnTo>
                    <a:pt x="230894" y="26400"/>
                  </a:lnTo>
                  <a:lnTo>
                    <a:pt x="224875" y="26400"/>
                  </a:lnTo>
                  <a:lnTo>
                    <a:pt x="224875" y="14332"/>
                  </a:lnTo>
                  <a:lnTo>
                    <a:pt x="216205" y="14332"/>
                  </a:lnTo>
                  <a:lnTo>
                    <a:pt x="208368" y="19070"/>
                  </a:lnTo>
                  <a:lnTo>
                    <a:pt x="208368" y="52084"/>
                  </a:lnTo>
                  <a:lnTo>
                    <a:pt x="206997" y="52084"/>
                  </a:lnTo>
                  <a:lnTo>
                    <a:pt x="206997" y="44397"/>
                  </a:lnTo>
                  <a:lnTo>
                    <a:pt x="204197" y="44725"/>
                  </a:lnTo>
                  <a:lnTo>
                    <a:pt x="204197" y="26400"/>
                  </a:lnTo>
                  <a:lnTo>
                    <a:pt x="188911" y="26400"/>
                  </a:lnTo>
                  <a:lnTo>
                    <a:pt x="188911" y="57954"/>
                  </a:lnTo>
                  <a:lnTo>
                    <a:pt x="187630" y="57954"/>
                  </a:lnTo>
                  <a:lnTo>
                    <a:pt x="187630" y="51518"/>
                  </a:lnTo>
                  <a:lnTo>
                    <a:pt x="186259" y="51667"/>
                  </a:lnTo>
                  <a:lnTo>
                    <a:pt x="186259" y="51101"/>
                  </a:lnTo>
                  <a:lnTo>
                    <a:pt x="187391" y="51101"/>
                  </a:lnTo>
                  <a:lnTo>
                    <a:pt x="187391" y="50148"/>
                  </a:lnTo>
                  <a:lnTo>
                    <a:pt x="186259" y="50148"/>
                  </a:lnTo>
                  <a:lnTo>
                    <a:pt x="186259" y="48598"/>
                  </a:lnTo>
                  <a:lnTo>
                    <a:pt x="187391" y="48598"/>
                  </a:lnTo>
                  <a:lnTo>
                    <a:pt x="187391" y="47645"/>
                  </a:lnTo>
                  <a:lnTo>
                    <a:pt x="186259" y="47645"/>
                  </a:lnTo>
                  <a:lnTo>
                    <a:pt x="186259" y="44665"/>
                  </a:lnTo>
                  <a:lnTo>
                    <a:pt x="185931" y="44665"/>
                  </a:lnTo>
                  <a:lnTo>
                    <a:pt x="185931" y="33700"/>
                  </a:lnTo>
                  <a:lnTo>
                    <a:pt x="182475" y="33700"/>
                  </a:lnTo>
                  <a:lnTo>
                    <a:pt x="182475" y="28754"/>
                  </a:lnTo>
                  <a:lnTo>
                    <a:pt x="181283" y="28754"/>
                  </a:lnTo>
                  <a:lnTo>
                    <a:pt x="181283" y="23927"/>
                  </a:lnTo>
                  <a:lnTo>
                    <a:pt x="179436" y="23927"/>
                  </a:lnTo>
                  <a:lnTo>
                    <a:pt x="179436" y="20172"/>
                  </a:lnTo>
                  <a:lnTo>
                    <a:pt x="177886" y="17967"/>
                  </a:lnTo>
                  <a:lnTo>
                    <a:pt x="165282" y="17967"/>
                  </a:lnTo>
                  <a:lnTo>
                    <a:pt x="165282" y="31227"/>
                  </a:lnTo>
                  <a:lnTo>
                    <a:pt x="160604" y="31227"/>
                  </a:lnTo>
                  <a:lnTo>
                    <a:pt x="160604" y="38706"/>
                  </a:lnTo>
                  <a:lnTo>
                    <a:pt x="157863" y="38706"/>
                  </a:lnTo>
                  <a:lnTo>
                    <a:pt x="157863" y="25536"/>
                  </a:lnTo>
                  <a:lnTo>
                    <a:pt x="145557" y="25536"/>
                  </a:lnTo>
                  <a:lnTo>
                    <a:pt x="145557" y="49164"/>
                  </a:lnTo>
                  <a:lnTo>
                    <a:pt x="143829" y="49164"/>
                  </a:lnTo>
                  <a:lnTo>
                    <a:pt x="143829" y="43294"/>
                  </a:lnTo>
                  <a:lnTo>
                    <a:pt x="140223" y="43294"/>
                  </a:lnTo>
                  <a:lnTo>
                    <a:pt x="140223" y="32866"/>
                  </a:lnTo>
                  <a:lnTo>
                    <a:pt x="130629" y="32866"/>
                  </a:lnTo>
                  <a:lnTo>
                    <a:pt x="129437" y="34594"/>
                  </a:lnTo>
                  <a:lnTo>
                    <a:pt x="129437" y="37544"/>
                  </a:lnTo>
                  <a:lnTo>
                    <a:pt x="128036" y="37544"/>
                  </a:lnTo>
                  <a:lnTo>
                    <a:pt x="128036" y="41328"/>
                  </a:lnTo>
                  <a:lnTo>
                    <a:pt x="127113" y="41328"/>
                  </a:lnTo>
                  <a:lnTo>
                    <a:pt x="127113" y="45231"/>
                  </a:lnTo>
                  <a:lnTo>
                    <a:pt x="124967" y="45231"/>
                  </a:lnTo>
                  <a:lnTo>
                    <a:pt x="124967" y="40553"/>
                  </a:lnTo>
                  <a:lnTo>
                    <a:pt x="123060" y="39332"/>
                  </a:lnTo>
                  <a:lnTo>
                    <a:pt x="123060" y="18474"/>
                  </a:lnTo>
                  <a:lnTo>
                    <a:pt x="116624" y="18474"/>
                  </a:lnTo>
                  <a:lnTo>
                    <a:pt x="116624" y="17252"/>
                  </a:lnTo>
                  <a:lnTo>
                    <a:pt x="113168" y="17252"/>
                  </a:lnTo>
                  <a:lnTo>
                    <a:pt x="113168" y="18474"/>
                  </a:lnTo>
                  <a:lnTo>
                    <a:pt x="110516" y="18474"/>
                  </a:lnTo>
                  <a:lnTo>
                    <a:pt x="110516" y="32568"/>
                  </a:lnTo>
                  <a:lnTo>
                    <a:pt x="108013" y="32568"/>
                  </a:lnTo>
                  <a:lnTo>
                    <a:pt x="108013" y="31167"/>
                  </a:lnTo>
                  <a:lnTo>
                    <a:pt x="107834" y="31167"/>
                  </a:lnTo>
                  <a:lnTo>
                    <a:pt x="107834" y="43652"/>
                  </a:lnTo>
                  <a:lnTo>
                    <a:pt x="106910" y="43652"/>
                  </a:lnTo>
                  <a:lnTo>
                    <a:pt x="106910" y="35249"/>
                  </a:lnTo>
                  <a:lnTo>
                    <a:pt x="101845" y="35249"/>
                  </a:lnTo>
                  <a:lnTo>
                    <a:pt x="101845" y="43652"/>
                  </a:lnTo>
                  <a:lnTo>
                    <a:pt x="100981" y="43652"/>
                  </a:lnTo>
                  <a:lnTo>
                    <a:pt x="100981" y="47555"/>
                  </a:lnTo>
                  <a:lnTo>
                    <a:pt x="100713" y="47555"/>
                  </a:lnTo>
                  <a:lnTo>
                    <a:pt x="100713" y="45023"/>
                  </a:lnTo>
                  <a:lnTo>
                    <a:pt x="98985" y="45023"/>
                  </a:lnTo>
                  <a:lnTo>
                    <a:pt x="98985" y="26310"/>
                  </a:lnTo>
                  <a:lnTo>
                    <a:pt x="96184" y="26310"/>
                  </a:lnTo>
                  <a:lnTo>
                    <a:pt x="96184" y="25238"/>
                  </a:lnTo>
                  <a:lnTo>
                    <a:pt x="92310" y="25238"/>
                  </a:lnTo>
                  <a:lnTo>
                    <a:pt x="92310" y="26310"/>
                  </a:lnTo>
                  <a:lnTo>
                    <a:pt x="90224" y="26310"/>
                  </a:lnTo>
                  <a:lnTo>
                    <a:pt x="90224" y="12664"/>
                  </a:lnTo>
                  <a:lnTo>
                    <a:pt x="78306" y="12664"/>
                  </a:lnTo>
                  <a:lnTo>
                    <a:pt x="78306" y="15405"/>
                  </a:lnTo>
                  <a:lnTo>
                    <a:pt x="75505" y="15405"/>
                  </a:lnTo>
                  <a:lnTo>
                    <a:pt x="75505" y="15882"/>
                  </a:lnTo>
                  <a:lnTo>
                    <a:pt x="74581" y="15882"/>
                  </a:lnTo>
                  <a:lnTo>
                    <a:pt x="74581" y="22020"/>
                  </a:lnTo>
                  <a:lnTo>
                    <a:pt x="71184" y="22020"/>
                  </a:lnTo>
                  <a:lnTo>
                    <a:pt x="71184" y="5572"/>
                  </a:lnTo>
                  <a:lnTo>
                    <a:pt x="52710" y="5572"/>
                  </a:lnTo>
                  <a:lnTo>
                    <a:pt x="52710" y="47823"/>
                  </a:lnTo>
                  <a:lnTo>
                    <a:pt x="51191" y="47823"/>
                  </a:lnTo>
                  <a:lnTo>
                    <a:pt x="51191" y="39212"/>
                  </a:lnTo>
                  <a:lnTo>
                    <a:pt x="44039" y="40076"/>
                  </a:lnTo>
                  <a:lnTo>
                    <a:pt x="44039" y="6645"/>
                  </a:lnTo>
                  <a:lnTo>
                    <a:pt x="38289" y="6645"/>
                  </a:lnTo>
                  <a:lnTo>
                    <a:pt x="37156" y="9148"/>
                  </a:lnTo>
                  <a:lnTo>
                    <a:pt x="37156" y="13438"/>
                  </a:lnTo>
                  <a:lnTo>
                    <a:pt x="35845" y="13438"/>
                  </a:lnTo>
                  <a:lnTo>
                    <a:pt x="35845" y="18921"/>
                  </a:lnTo>
                  <a:lnTo>
                    <a:pt x="35786" y="18921"/>
                  </a:lnTo>
                  <a:lnTo>
                    <a:pt x="35786" y="35667"/>
                  </a:lnTo>
                  <a:lnTo>
                    <a:pt x="34654" y="35667"/>
                  </a:lnTo>
                  <a:lnTo>
                    <a:pt x="34654" y="23480"/>
                  </a:lnTo>
                  <a:lnTo>
                    <a:pt x="24999" y="23480"/>
                  </a:lnTo>
                  <a:lnTo>
                    <a:pt x="23808" y="25506"/>
                  </a:lnTo>
                  <a:lnTo>
                    <a:pt x="23808" y="28962"/>
                  </a:lnTo>
                  <a:lnTo>
                    <a:pt x="22407" y="28962"/>
                  </a:lnTo>
                  <a:lnTo>
                    <a:pt x="22407" y="33402"/>
                  </a:lnTo>
                  <a:lnTo>
                    <a:pt x="21483" y="33402"/>
                  </a:lnTo>
                  <a:lnTo>
                    <a:pt x="21483" y="37961"/>
                  </a:lnTo>
                  <a:lnTo>
                    <a:pt x="19338" y="37961"/>
                  </a:lnTo>
                  <a:lnTo>
                    <a:pt x="19338" y="32478"/>
                  </a:lnTo>
                  <a:lnTo>
                    <a:pt x="17461" y="31048"/>
                  </a:lnTo>
                  <a:lnTo>
                    <a:pt x="17461" y="6615"/>
                  </a:lnTo>
                  <a:lnTo>
                    <a:pt x="10995" y="6615"/>
                  </a:lnTo>
                  <a:lnTo>
                    <a:pt x="10995" y="5215"/>
                  </a:lnTo>
                  <a:lnTo>
                    <a:pt x="7568" y="5215"/>
                  </a:lnTo>
                  <a:lnTo>
                    <a:pt x="7568" y="6615"/>
                  </a:lnTo>
                  <a:lnTo>
                    <a:pt x="4887" y="6615"/>
                  </a:lnTo>
                  <a:lnTo>
                    <a:pt x="4887" y="23122"/>
                  </a:lnTo>
                  <a:lnTo>
                    <a:pt x="2384" y="23122"/>
                  </a:lnTo>
                  <a:lnTo>
                    <a:pt x="2384" y="21483"/>
                  </a:lnTo>
                  <a:lnTo>
                    <a:pt x="2205" y="21483"/>
                  </a:lnTo>
                  <a:lnTo>
                    <a:pt x="2205" y="36114"/>
                  </a:lnTo>
                  <a:lnTo>
                    <a:pt x="1281" y="36114"/>
                  </a:lnTo>
                  <a:lnTo>
                    <a:pt x="1281" y="26281"/>
                  </a:lnTo>
                  <a:lnTo>
                    <a:pt x="0" y="26281"/>
                  </a:lnTo>
                  <a:lnTo>
                    <a:pt x="0" y="87840"/>
                  </a:lnTo>
                  <a:lnTo>
                    <a:pt x="143829" y="87840"/>
                  </a:lnTo>
                  <a:lnTo>
                    <a:pt x="143829" y="87810"/>
                  </a:lnTo>
                  <a:lnTo>
                    <a:pt x="145587" y="87810"/>
                  </a:lnTo>
                  <a:lnTo>
                    <a:pt x="145587" y="89807"/>
                  </a:lnTo>
                  <a:lnTo>
                    <a:pt x="157863" y="89807"/>
                  </a:lnTo>
                  <a:lnTo>
                    <a:pt x="157863" y="87780"/>
                  </a:lnTo>
                  <a:lnTo>
                    <a:pt x="160604" y="87780"/>
                  </a:lnTo>
                  <a:lnTo>
                    <a:pt x="160604" y="87840"/>
                  </a:lnTo>
                  <a:lnTo>
                    <a:pt x="264892" y="87840"/>
                  </a:lnTo>
                  <a:lnTo>
                    <a:pt x="264892" y="87780"/>
                  </a:lnTo>
                  <a:lnTo>
                    <a:pt x="267634" y="87780"/>
                  </a:lnTo>
                  <a:lnTo>
                    <a:pt x="267634" y="87840"/>
                  </a:lnTo>
                  <a:lnTo>
                    <a:pt x="285720" y="87840"/>
                  </a:lnTo>
                  <a:lnTo>
                    <a:pt x="285720" y="19100"/>
                  </a:lnTo>
                  <a:lnTo>
                    <a:pt x="284916" y="17967"/>
                  </a:lnTo>
                  <a:lnTo>
                    <a:pt x="272312" y="17967"/>
                  </a:lnTo>
                  <a:lnTo>
                    <a:pt x="272312" y="31227"/>
                  </a:lnTo>
                  <a:lnTo>
                    <a:pt x="267634" y="31227"/>
                  </a:lnTo>
                  <a:lnTo>
                    <a:pt x="267634" y="38706"/>
                  </a:lnTo>
                  <a:lnTo>
                    <a:pt x="264475" y="38706"/>
                  </a:lnTo>
                  <a:lnTo>
                    <a:pt x="264475" y="33640"/>
                  </a:lnTo>
                  <a:lnTo>
                    <a:pt x="263343" y="33640"/>
                  </a:lnTo>
                  <a:lnTo>
                    <a:pt x="263343" y="38706"/>
                  </a:lnTo>
                  <a:lnTo>
                    <a:pt x="262062" y="38706"/>
                  </a:lnTo>
                  <a:lnTo>
                    <a:pt x="262062" y="37842"/>
                  </a:lnTo>
                  <a:lnTo>
                    <a:pt x="260363" y="37842"/>
                  </a:lnTo>
                  <a:lnTo>
                    <a:pt x="260363" y="15971"/>
                  </a:lnTo>
                  <a:lnTo>
                    <a:pt x="257533" y="15971"/>
                  </a:lnTo>
                  <a:lnTo>
                    <a:pt x="257533" y="14749"/>
                  </a:lnTo>
                  <a:lnTo>
                    <a:pt x="253689" y="14749"/>
                  </a:lnTo>
                  <a:lnTo>
                    <a:pt x="253689" y="15971"/>
                  </a:lnTo>
                  <a:lnTo>
                    <a:pt x="251573" y="15971"/>
                  </a:lnTo>
                  <a:lnTo>
                    <a:pt x="25157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4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874200" y="2068900"/>
            <a:ext cx="2531700" cy="5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subTitle" idx="1"/>
          </p:nvPr>
        </p:nvSpPr>
        <p:spPr>
          <a:xfrm>
            <a:off x="874200" y="2559350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6" name="Google Shape;206;p25"/>
          <p:cNvGrpSpPr/>
          <p:nvPr/>
        </p:nvGrpSpPr>
        <p:grpSpPr>
          <a:xfrm flipH="1">
            <a:off x="-117094" y="3650325"/>
            <a:ext cx="9323791" cy="2277200"/>
            <a:chOff x="238125" y="1714050"/>
            <a:chExt cx="7143025" cy="2277200"/>
          </a:xfrm>
        </p:grpSpPr>
        <p:sp>
          <p:nvSpPr>
            <p:cNvPr id="207" name="Google Shape;207;p25"/>
            <p:cNvSpPr/>
            <p:nvPr/>
          </p:nvSpPr>
          <p:spPr>
            <a:xfrm>
              <a:off x="1846375" y="1714050"/>
              <a:ext cx="142325" cy="169850"/>
            </a:xfrm>
            <a:custGeom>
              <a:avLst/>
              <a:gdLst/>
              <a:ahLst/>
              <a:cxnLst/>
              <a:rect l="l" t="t" r="r" b="b"/>
              <a:pathLst>
                <a:path w="5693" h="6794" extrusionOk="0">
                  <a:moveTo>
                    <a:pt x="1" y="0"/>
                  </a:moveTo>
                  <a:lnTo>
                    <a:pt x="1" y="6794"/>
                  </a:lnTo>
                  <a:lnTo>
                    <a:pt x="5692" y="6794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5201500" y="2277925"/>
              <a:ext cx="117725" cy="126675"/>
            </a:xfrm>
            <a:custGeom>
              <a:avLst/>
              <a:gdLst/>
              <a:ahLst/>
              <a:cxnLst/>
              <a:rect l="l" t="t" r="r" b="b"/>
              <a:pathLst>
                <a:path w="4709" h="5067" extrusionOk="0">
                  <a:moveTo>
                    <a:pt x="0" y="1"/>
                  </a:moveTo>
                  <a:lnTo>
                    <a:pt x="0" y="5066"/>
                  </a:lnTo>
                  <a:lnTo>
                    <a:pt x="4708" y="5066"/>
                  </a:lnTo>
                  <a:lnTo>
                    <a:pt x="470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238125" y="1746075"/>
              <a:ext cx="7143025" cy="2245175"/>
            </a:xfrm>
            <a:custGeom>
              <a:avLst/>
              <a:gdLst/>
              <a:ahLst/>
              <a:cxnLst/>
              <a:rect l="l" t="t" r="r" b="b"/>
              <a:pathLst>
                <a:path w="285721" h="89807" extrusionOk="0">
                  <a:moveTo>
                    <a:pt x="263849" y="38169"/>
                  </a:moveTo>
                  <a:lnTo>
                    <a:pt x="263849" y="38706"/>
                  </a:lnTo>
                  <a:lnTo>
                    <a:pt x="263700" y="38706"/>
                  </a:lnTo>
                  <a:lnTo>
                    <a:pt x="263700" y="38169"/>
                  </a:lnTo>
                  <a:close/>
                  <a:moveTo>
                    <a:pt x="264147" y="38169"/>
                  </a:moveTo>
                  <a:lnTo>
                    <a:pt x="264147" y="38706"/>
                  </a:lnTo>
                  <a:lnTo>
                    <a:pt x="263998" y="38706"/>
                  </a:lnTo>
                  <a:lnTo>
                    <a:pt x="263998" y="38169"/>
                  </a:lnTo>
                  <a:close/>
                  <a:moveTo>
                    <a:pt x="239655" y="0"/>
                  </a:moveTo>
                  <a:lnTo>
                    <a:pt x="239655" y="3248"/>
                  </a:lnTo>
                  <a:lnTo>
                    <a:pt x="236883" y="3248"/>
                  </a:lnTo>
                  <a:lnTo>
                    <a:pt x="236883" y="3784"/>
                  </a:lnTo>
                  <a:lnTo>
                    <a:pt x="235960" y="3784"/>
                  </a:lnTo>
                  <a:lnTo>
                    <a:pt x="235960" y="10965"/>
                  </a:lnTo>
                  <a:lnTo>
                    <a:pt x="230894" y="10965"/>
                  </a:lnTo>
                  <a:lnTo>
                    <a:pt x="230894" y="26400"/>
                  </a:lnTo>
                  <a:lnTo>
                    <a:pt x="224875" y="26400"/>
                  </a:lnTo>
                  <a:lnTo>
                    <a:pt x="224875" y="14332"/>
                  </a:lnTo>
                  <a:lnTo>
                    <a:pt x="216205" y="14332"/>
                  </a:lnTo>
                  <a:lnTo>
                    <a:pt x="208368" y="19070"/>
                  </a:lnTo>
                  <a:lnTo>
                    <a:pt x="208368" y="52084"/>
                  </a:lnTo>
                  <a:lnTo>
                    <a:pt x="206997" y="52084"/>
                  </a:lnTo>
                  <a:lnTo>
                    <a:pt x="206997" y="44397"/>
                  </a:lnTo>
                  <a:lnTo>
                    <a:pt x="204197" y="44725"/>
                  </a:lnTo>
                  <a:lnTo>
                    <a:pt x="204197" y="26400"/>
                  </a:lnTo>
                  <a:lnTo>
                    <a:pt x="188911" y="26400"/>
                  </a:lnTo>
                  <a:lnTo>
                    <a:pt x="188911" y="57954"/>
                  </a:lnTo>
                  <a:lnTo>
                    <a:pt x="187630" y="57954"/>
                  </a:lnTo>
                  <a:lnTo>
                    <a:pt x="187630" y="51518"/>
                  </a:lnTo>
                  <a:lnTo>
                    <a:pt x="186259" y="51667"/>
                  </a:lnTo>
                  <a:lnTo>
                    <a:pt x="186259" y="51101"/>
                  </a:lnTo>
                  <a:lnTo>
                    <a:pt x="187391" y="51101"/>
                  </a:lnTo>
                  <a:lnTo>
                    <a:pt x="187391" y="50148"/>
                  </a:lnTo>
                  <a:lnTo>
                    <a:pt x="186259" y="50148"/>
                  </a:lnTo>
                  <a:lnTo>
                    <a:pt x="186259" y="48598"/>
                  </a:lnTo>
                  <a:lnTo>
                    <a:pt x="187391" y="48598"/>
                  </a:lnTo>
                  <a:lnTo>
                    <a:pt x="187391" y="47645"/>
                  </a:lnTo>
                  <a:lnTo>
                    <a:pt x="186259" y="47645"/>
                  </a:lnTo>
                  <a:lnTo>
                    <a:pt x="186259" y="44665"/>
                  </a:lnTo>
                  <a:lnTo>
                    <a:pt x="185931" y="44665"/>
                  </a:lnTo>
                  <a:lnTo>
                    <a:pt x="185931" y="33700"/>
                  </a:lnTo>
                  <a:lnTo>
                    <a:pt x="182475" y="33700"/>
                  </a:lnTo>
                  <a:lnTo>
                    <a:pt x="182475" y="28754"/>
                  </a:lnTo>
                  <a:lnTo>
                    <a:pt x="181283" y="28754"/>
                  </a:lnTo>
                  <a:lnTo>
                    <a:pt x="181283" y="23927"/>
                  </a:lnTo>
                  <a:lnTo>
                    <a:pt x="179436" y="23927"/>
                  </a:lnTo>
                  <a:lnTo>
                    <a:pt x="179436" y="20172"/>
                  </a:lnTo>
                  <a:lnTo>
                    <a:pt x="177886" y="17967"/>
                  </a:lnTo>
                  <a:lnTo>
                    <a:pt x="165282" y="17967"/>
                  </a:lnTo>
                  <a:lnTo>
                    <a:pt x="165282" y="31227"/>
                  </a:lnTo>
                  <a:lnTo>
                    <a:pt x="160604" y="31227"/>
                  </a:lnTo>
                  <a:lnTo>
                    <a:pt x="160604" y="38706"/>
                  </a:lnTo>
                  <a:lnTo>
                    <a:pt x="157863" y="38706"/>
                  </a:lnTo>
                  <a:lnTo>
                    <a:pt x="157863" y="25536"/>
                  </a:lnTo>
                  <a:lnTo>
                    <a:pt x="145557" y="25536"/>
                  </a:lnTo>
                  <a:lnTo>
                    <a:pt x="145557" y="49164"/>
                  </a:lnTo>
                  <a:lnTo>
                    <a:pt x="143829" y="49164"/>
                  </a:lnTo>
                  <a:lnTo>
                    <a:pt x="143829" y="43294"/>
                  </a:lnTo>
                  <a:lnTo>
                    <a:pt x="140223" y="43294"/>
                  </a:lnTo>
                  <a:lnTo>
                    <a:pt x="140223" y="32866"/>
                  </a:lnTo>
                  <a:lnTo>
                    <a:pt x="130629" y="32866"/>
                  </a:lnTo>
                  <a:lnTo>
                    <a:pt x="129437" y="34594"/>
                  </a:lnTo>
                  <a:lnTo>
                    <a:pt x="129437" y="37544"/>
                  </a:lnTo>
                  <a:lnTo>
                    <a:pt x="128036" y="37544"/>
                  </a:lnTo>
                  <a:lnTo>
                    <a:pt x="128036" y="41328"/>
                  </a:lnTo>
                  <a:lnTo>
                    <a:pt x="127113" y="41328"/>
                  </a:lnTo>
                  <a:lnTo>
                    <a:pt x="127113" y="45231"/>
                  </a:lnTo>
                  <a:lnTo>
                    <a:pt x="124967" y="45231"/>
                  </a:lnTo>
                  <a:lnTo>
                    <a:pt x="124967" y="40553"/>
                  </a:lnTo>
                  <a:lnTo>
                    <a:pt x="123060" y="39332"/>
                  </a:lnTo>
                  <a:lnTo>
                    <a:pt x="123060" y="18474"/>
                  </a:lnTo>
                  <a:lnTo>
                    <a:pt x="116624" y="18474"/>
                  </a:lnTo>
                  <a:lnTo>
                    <a:pt x="116624" y="17252"/>
                  </a:lnTo>
                  <a:lnTo>
                    <a:pt x="113168" y="17252"/>
                  </a:lnTo>
                  <a:lnTo>
                    <a:pt x="113168" y="18474"/>
                  </a:lnTo>
                  <a:lnTo>
                    <a:pt x="110516" y="18474"/>
                  </a:lnTo>
                  <a:lnTo>
                    <a:pt x="110516" y="32568"/>
                  </a:lnTo>
                  <a:lnTo>
                    <a:pt x="108013" y="32568"/>
                  </a:lnTo>
                  <a:lnTo>
                    <a:pt x="108013" y="31167"/>
                  </a:lnTo>
                  <a:lnTo>
                    <a:pt x="107834" y="31167"/>
                  </a:lnTo>
                  <a:lnTo>
                    <a:pt x="107834" y="43652"/>
                  </a:lnTo>
                  <a:lnTo>
                    <a:pt x="106910" y="43652"/>
                  </a:lnTo>
                  <a:lnTo>
                    <a:pt x="106910" y="35249"/>
                  </a:lnTo>
                  <a:lnTo>
                    <a:pt x="101845" y="35249"/>
                  </a:lnTo>
                  <a:lnTo>
                    <a:pt x="101845" y="43652"/>
                  </a:lnTo>
                  <a:lnTo>
                    <a:pt x="100981" y="43652"/>
                  </a:lnTo>
                  <a:lnTo>
                    <a:pt x="100981" y="47555"/>
                  </a:lnTo>
                  <a:lnTo>
                    <a:pt x="100713" y="47555"/>
                  </a:lnTo>
                  <a:lnTo>
                    <a:pt x="100713" y="45023"/>
                  </a:lnTo>
                  <a:lnTo>
                    <a:pt x="98985" y="45023"/>
                  </a:lnTo>
                  <a:lnTo>
                    <a:pt x="98985" y="26310"/>
                  </a:lnTo>
                  <a:lnTo>
                    <a:pt x="96184" y="26310"/>
                  </a:lnTo>
                  <a:lnTo>
                    <a:pt x="96184" y="25238"/>
                  </a:lnTo>
                  <a:lnTo>
                    <a:pt x="92310" y="25238"/>
                  </a:lnTo>
                  <a:lnTo>
                    <a:pt x="92310" y="26310"/>
                  </a:lnTo>
                  <a:lnTo>
                    <a:pt x="90224" y="26310"/>
                  </a:lnTo>
                  <a:lnTo>
                    <a:pt x="90224" y="12664"/>
                  </a:lnTo>
                  <a:lnTo>
                    <a:pt x="78306" y="12664"/>
                  </a:lnTo>
                  <a:lnTo>
                    <a:pt x="78306" y="15405"/>
                  </a:lnTo>
                  <a:lnTo>
                    <a:pt x="75505" y="15405"/>
                  </a:lnTo>
                  <a:lnTo>
                    <a:pt x="75505" y="15882"/>
                  </a:lnTo>
                  <a:lnTo>
                    <a:pt x="74581" y="15882"/>
                  </a:lnTo>
                  <a:lnTo>
                    <a:pt x="74581" y="22020"/>
                  </a:lnTo>
                  <a:lnTo>
                    <a:pt x="71184" y="22020"/>
                  </a:lnTo>
                  <a:lnTo>
                    <a:pt x="71184" y="5572"/>
                  </a:lnTo>
                  <a:lnTo>
                    <a:pt x="52710" y="5572"/>
                  </a:lnTo>
                  <a:lnTo>
                    <a:pt x="52710" y="47823"/>
                  </a:lnTo>
                  <a:lnTo>
                    <a:pt x="51191" y="47823"/>
                  </a:lnTo>
                  <a:lnTo>
                    <a:pt x="51191" y="39212"/>
                  </a:lnTo>
                  <a:lnTo>
                    <a:pt x="44039" y="40076"/>
                  </a:lnTo>
                  <a:lnTo>
                    <a:pt x="44039" y="6645"/>
                  </a:lnTo>
                  <a:lnTo>
                    <a:pt x="38289" y="6645"/>
                  </a:lnTo>
                  <a:lnTo>
                    <a:pt x="37156" y="9148"/>
                  </a:lnTo>
                  <a:lnTo>
                    <a:pt x="37156" y="13438"/>
                  </a:lnTo>
                  <a:lnTo>
                    <a:pt x="35845" y="13438"/>
                  </a:lnTo>
                  <a:lnTo>
                    <a:pt x="35845" y="18921"/>
                  </a:lnTo>
                  <a:lnTo>
                    <a:pt x="35786" y="18921"/>
                  </a:lnTo>
                  <a:lnTo>
                    <a:pt x="35786" y="35667"/>
                  </a:lnTo>
                  <a:lnTo>
                    <a:pt x="34654" y="35667"/>
                  </a:lnTo>
                  <a:lnTo>
                    <a:pt x="34654" y="23480"/>
                  </a:lnTo>
                  <a:lnTo>
                    <a:pt x="24999" y="23480"/>
                  </a:lnTo>
                  <a:lnTo>
                    <a:pt x="23808" y="25506"/>
                  </a:lnTo>
                  <a:lnTo>
                    <a:pt x="23808" y="28962"/>
                  </a:lnTo>
                  <a:lnTo>
                    <a:pt x="22407" y="28962"/>
                  </a:lnTo>
                  <a:lnTo>
                    <a:pt x="22407" y="33402"/>
                  </a:lnTo>
                  <a:lnTo>
                    <a:pt x="21483" y="33402"/>
                  </a:lnTo>
                  <a:lnTo>
                    <a:pt x="21483" y="37961"/>
                  </a:lnTo>
                  <a:lnTo>
                    <a:pt x="19338" y="37961"/>
                  </a:lnTo>
                  <a:lnTo>
                    <a:pt x="19338" y="32478"/>
                  </a:lnTo>
                  <a:lnTo>
                    <a:pt x="17461" y="31048"/>
                  </a:lnTo>
                  <a:lnTo>
                    <a:pt x="17461" y="6615"/>
                  </a:lnTo>
                  <a:lnTo>
                    <a:pt x="10995" y="6615"/>
                  </a:lnTo>
                  <a:lnTo>
                    <a:pt x="10995" y="5215"/>
                  </a:lnTo>
                  <a:lnTo>
                    <a:pt x="7568" y="5215"/>
                  </a:lnTo>
                  <a:lnTo>
                    <a:pt x="7568" y="6615"/>
                  </a:lnTo>
                  <a:lnTo>
                    <a:pt x="4887" y="6615"/>
                  </a:lnTo>
                  <a:lnTo>
                    <a:pt x="4887" y="23122"/>
                  </a:lnTo>
                  <a:lnTo>
                    <a:pt x="2384" y="23122"/>
                  </a:lnTo>
                  <a:lnTo>
                    <a:pt x="2384" y="21483"/>
                  </a:lnTo>
                  <a:lnTo>
                    <a:pt x="2205" y="21483"/>
                  </a:lnTo>
                  <a:lnTo>
                    <a:pt x="2205" y="36114"/>
                  </a:lnTo>
                  <a:lnTo>
                    <a:pt x="1281" y="36114"/>
                  </a:lnTo>
                  <a:lnTo>
                    <a:pt x="1281" y="26281"/>
                  </a:lnTo>
                  <a:lnTo>
                    <a:pt x="0" y="26281"/>
                  </a:lnTo>
                  <a:lnTo>
                    <a:pt x="0" y="87840"/>
                  </a:lnTo>
                  <a:lnTo>
                    <a:pt x="143829" y="87840"/>
                  </a:lnTo>
                  <a:lnTo>
                    <a:pt x="143829" y="87810"/>
                  </a:lnTo>
                  <a:lnTo>
                    <a:pt x="145587" y="87810"/>
                  </a:lnTo>
                  <a:lnTo>
                    <a:pt x="145587" y="89807"/>
                  </a:lnTo>
                  <a:lnTo>
                    <a:pt x="157863" y="89807"/>
                  </a:lnTo>
                  <a:lnTo>
                    <a:pt x="157863" y="87780"/>
                  </a:lnTo>
                  <a:lnTo>
                    <a:pt x="160604" y="87780"/>
                  </a:lnTo>
                  <a:lnTo>
                    <a:pt x="160604" y="87840"/>
                  </a:lnTo>
                  <a:lnTo>
                    <a:pt x="264892" y="87840"/>
                  </a:lnTo>
                  <a:lnTo>
                    <a:pt x="264892" y="87780"/>
                  </a:lnTo>
                  <a:lnTo>
                    <a:pt x="267634" y="87780"/>
                  </a:lnTo>
                  <a:lnTo>
                    <a:pt x="267634" y="87840"/>
                  </a:lnTo>
                  <a:lnTo>
                    <a:pt x="285720" y="87840"/>
                  </a:lnTo>
                  <a:lnTo>
                    <a:pt x="285720" y="19100"/>
                  </a:lnTo>
                  <a:lnTo>
                    <a:pt x="284916" y="17967"/>
                  </a:lnTo>
                  <a:lnTo>
                    <a:pt x="272312" y="17967"/>
                  </a:lnTo>
                  <a:lnTo>
                    <a:pt x="272312" y="31227"/>
                  </a:lnTo>
                  <a:lnTo>
                    <a:pt x="267634" y="31227"/>
                  </a:lnTo>
                  <a:lnTo>
                    <a:pt x="267634" y="38706"/>
                  </a:lnTo>
                  <a:lnTo>
                    <a:pt x="264475" y="38706"/>
                  </a:lnTo>
                  <a:lnTo>
                    <a:pt x="264475" y="33640"/>
                  </a:lnTo>
                  <a:lnTo>
                    <a:pt x="263343" y="33640"/>
                  </a:lnTo>
                  <a:lnTo>
                    <a:pt x="263343" y="38706"/>
                  </a:lnTo>
                  <a:lnTo>
                    <a:pt x="262062" y="38706"/>
                  </a:lnTo>
                  <a:lnTo>
                    <a:pt x="262062" y="37842"/>
                  </a:lnTo>
                  <a:lnTo>
                    <a:pt x="260363" y="37842"/>
                  </a:lnTo>
                  <a:lnTo>
                    <a:pt x="260363" y="15971"/>
                  </a:lnTo>
                  <a:lnTo>
                    <a:pt x="257533" y="15971"/>
                  </a:lnTo>
                  <a:lnTo>
                    <a:pt x="257533" y="14749"/>
                  </a:lnTo>
                  <a:lnTo>
                    <a:pt x="253689" y="14749"/>
                  </a:lnTo>
                  <a:lnTo>
                    <a:pt x="253689" y="15971"/>
                  </a:lnTo>
                  <a:lnTo>
                    <a:pt x="251573" y="15971"/>
                  </a:lnTo>
                  <a:lnTo>
                    <a:pt x="25157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25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8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630000" y="445025"/>
            <a:ext cx="36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1"/>
          </p:nvPr>
        </p:nvSpPr>
        <p:spPr>
          <a:xfrm>
            <a:off x="420775" y="1399150"/>
            <a:ext cx="5921100" cy="22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R="381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Google Shape;214;p26"/>
          <p:cNvSpPr/>
          <p:nvPr/>
        </p:nvSpPr>
        <p:spPr>
          <a:xfrm flipH="1">
            <a:off x="-135150" y="3084500"/>
            <a:ext cx="9841758" cy="2386196"/>
          </a:xfrm>
          <a:custGeom>
            <a:avLst/>
            <a:gdLst/>
            <a:ahLst/>
            <a:cxnLst/>
            <a:rect l="l" t="t" r="r" b="b"/>
            <a:pathLst>
              <a:path w="185606" h="50949" extrusionOk="0">
                <a:moveTo>
                  <a:pt x="32597" y="0"/>
                </a:moveTo>
                <a:lnTo>
                  <a:pt x="32597" y="882"/>
                </a:lnTo>
                <a:lnTo>
                  <a:pt x="31715" y="1213"/>
                </a:lnTo>
                <a:lnTo>
                  <a:pt x="30475" y="28932"/>
                </a:lnTo>
                <a:lnTo>
                  <a:pt x="30117" y="28657"/>
                </a:lnTo>
                <a:cubicBezTo>
                  <a:pt x="30117" y="28657"/>
                  <a:pt x="29649" y="26535"/>
                  <a:pt x="27582" y="26535"/>
                </a:cubicBezTo>
                <a:cubicBezTo>
                  <a:pt x="25516" y="26535"/>
                  <a:pt x="25295" y="26067"/>
                  <a:pt x="25295" y="26067"/>
                </a:cubicBezTo>
                <a:lnTo>
                  <a:pt x="23118" y="26011"/>
                </a:lnTo>
                <a:lnTo>
                  <a:pt x="23118" y="26755"/>
                </a:lnTo>
                <a:lnTo>
                  <a:pt x="22319" y="27224"/>
                </a:lnTo>
                <a:lnTo>
                  <a:pt x="21686" y="25681"/>
                </a:lnTo>
                <a:lnTo>
                  <a:pt x="18407" y="23504"/>
                </a:lnTo>
                <a:lnTo>
                  <a:pt x="14962" y="25571"/>
                </a:lnTo>
                <a:lnTo>
                  <a:pt x="14962" y="26370"/>
                </a:lnTo>
                <a:lnTo>
                  <a:pt x="14549" y="26370"/>
                </a:lnTo>
                <a:lnTo>
                  <a:pt x="14549" y="27114"/>
                </a:lnTo>
                <a:lnTo>
                  <a:pt x="14108" y="27224"/>
                </a:lnTo>
                <a:lnTo>
                  <a:pt x="14329" y="28546"/>
                </a:lnTo>
                <a:lnTo>
                  <a:pt x="13778" y="28436"/>
                </a:lnTo>
                <a:lnTo>
                  <a:pt x="13778" y="39017"/>
                </a:lnTo>
                <a:lnTo>
                  <a:pt x="12896" y="39072"/>
                </a:lnTo>
                <a:lnTo>
                  <a:pt x="12896" y="27389"/>
                </a:lnTo>
                <a:lnTo>
                  <a:pt x="11463" y="27114"/>
                </a:lnTo>
                <a:lnTo>
                  <a:pt x="11463" y="24000"/>
                </a:lnTo>
                <a:lnTo>
                  <a:pt x="2618" y="24358"/>
                </a:lnTo>
                <a:lnTo>
                  <a:pt x="2618" y="32955"/>
                </a:lnTo>
                <a:lnTo>
                  <a:pt x="1378" y="35159"/>
                </a:lnTo>
                <a:lnTo>
                  <a:pt x="965" y="36289"/>
                </a:lnTo>
                <a:lnTo>
                  <a:pt x="965" y="38714"/>
                </a:lnTo>
                <a:lnTo>
                  <a:pt x="276" y="38879"/>
                </a:lnTo>
                <a:lnTo>
                  <a:pt x="0" y="40037"/>
                </a:lnTo>
                <a:lnTo>
                  <a:pt x="386" y="50948"/>
                </a:lnTo>
                <a:lnTo>
                  <a:pt x="185606" y="48000"/>
                </a:lnTo>
                <a:lnTo>
                  <a:pt x="185137" y="31660"/>
                </a:lnTo>
                <a:lnTo>
                  <a:pt x="184283" y="31247"/>
                </a:lnTo>
                <a:lnTo>
                  <a:pt x="183539" y="31247"/>
                </a:lnTo>
                <a:lnTo>
                  <a:pt x="183319" y="30448"/>
                </a:lnTo>
                <a:lnTo>
                  <a:pt x="182850" y="30448"/>
                </a:lnTo>
                <a:lnTo>
                  <a:pt x="182850" y="25323"/>
                </a:lnTo>
                <a:lnTo>
                  <a:pt x="179874" y="25323"/>
                </a:lnTo>
                <a:lnTo>
                  <a:pt x="179874" y="24110"/>
                </a:lnTo>
                <a:lnTo>
                  <a:pt x="173041" y="23256"/>
                </a:lnTo>
                <a:lnTo>
                  <a:pt x="173041" y="23256"/>
                </a:lnTo>
                <a:lnTo>
                  <a:pt x="173316" y="25157"/>
                </a:lnTo>
                <a:lnTo>
                  <a:pt x="168136" y="25626"/>
                </a:lnTo>
                <a:lnTo>
                  <a:pt x="168136" y="32404"/>
                </a:lnTo>
                <a:lnTo>
                  <a:pt x="164141" y="32817"/>
                </a:lnTo>
                <a:lnTo>
                  <a:pt x="164141" y="29593"/>
                </a:lnTo>
                <a:lnTo>
                  <a:pt x="162873" y="29649"/>
                </a:lnTo>
                <a:lnTo>
                  <a:pt x="162295" y="28491"/>
                </a:lnTo>
                <a:lnTo>
                  <a:pt x="159291" y="28602"/>
                </a:lnTo>
                <a:lnTo>
                  <a:pt x="159291" y="29373"/>
                </a:lnTo>
                <a:lnTo>
                  <a:pt x="158740" y="29538"/>
                </a:lnTo>
                <a:lnTo>
                  <a:pt x="157583" y="29649"/>
                </a:lnTo>
                <a:lnTo>
                  <a:pt x="157583" y="31660"/>
                </a:lnTo>
                <a:lnTo>
                  <a:pt x="150915" y="31550"/>
                </a:lnTo>
                <a:lnTo>
                  <a:pt x="150915" y="34305"/>
                </a:lnTo>
                <a:lnTo>
                  <a:pt x="150061" y="34360"/>
                </a:lnTo>
                <a:lnTo>
                  <a:pt x="150061" y="35270"/>
                </a:lnTo>
                <a:lnTo>
                  <a:pt x="148104" y="34195"/>
                </a:lnTo>
                <a:lnTo>
                  <a:pt x="144137" y="34002"/>
                </a:lnTo>
                <a:lnTo>
                  <a:pt x="144137" y="24992"/>
                </a:lnTo>
                <a:lnTo>
                  <a:pt x="143448" y="23559"/>
                </a:lnTo>
                <a:lnTo>
                  <a:pt x="140995" y="23669"/>
                </a:lnTo>
                <a:lnTo>
                  <a:pt x="140472" y="25047"/>
                </a:lnTo>
                <a:lnTo>
                  <a:pt x="140472" y="26204"/>
                </a:lnTo>
                <a:lnTo>
                  <a:pt x="138763" y="24138"/>
                </a:lnTo>
                <a:lnTo>
                  <a:pt x="138763" y="22347"/>
                </a:lnTo>
                <a:lnTo>
                  <a:pt x="137827" y="21024"/>
                </a:lnTo>
                <a:lnTo>
                  <a:pt x="136972" y="22347"/>
                </a:lnTo>
                <a:lnTo>
                  <a:pt x="136972" y="23890"/>
                </a:lnTo>
                <a:lnTo>
                  <a:pt x="135650" y="24193"/>
                </a:lnTo>
                <a:lnTo>
                  <a:pt x="133170" y="27003"/>
                </a:lnTo>
                <a:lnTo>
                  <a:pt x="133170" y="31991"/>
                </a:lnTo>
                <a:lnTo>
                  <a:pt x="129781" y="32046"/>
                </a:lnTo>
                <a:lnTo>
                  <a:pt x="128927" y="33892"/>
                </a:lnTo>
                <a:lnTo>
                  <a:pt x="128017" y="32156"/>
                </a:lnTo>
                <a:lnTo>
                  <a:pt x="128017" y="30393"/>
                </a:lnTo>
                <a:lnTo>
                  <a:pt x="126419" y="30337"/>
                </a:lnTo>
                <a:lnTo>
                  <a:pt x="126419" y="29704"/>
                </a:lnTo>
                <a:lnTo>
                  <a:pt x="125537" y="29704"/>
                </a:lnTo>
                <a:lnTo>
                  <a:pt x="125537" y="25405"/>
                </a:lnTo>
                <a:lnTo>
                  <a:pt x="124959" y="24138"/>
                </a:lnTo>
                <a:lnTo>
                  <a:pt x="123664" y="21024"/>
                </a:lnTo>
                <a:lnTo>
                  <a:pt x="123664" y="19261"/>
                </a:lnTo>
                <a:lnTo>
                  <a:pt x="123030" y="19261"/>
                </a:lnTo>
                <a:lnTo>
                  <a:pt x="123030" y="20969"/>
                </a:lnTo>
                <a:lnTo>
                  <a:pt x="121404" y="24551"/>
                </a:lnTo>
                <a:lnTo>
                  <a:pt x="120881" y="26535"/>
                </a:lnTo>
                <a:lnTo>
                  <a:pt x="120881" y="32955"/>
                </a:lnTo>
                <a:lnTo>
                  <a:pt x="120412" y="32900"/>
                </a:lnTo>
                <a:lnTo>
                  <a:pt x="120412" y="21603"/>
                </a:lnTo>
                <a:lnTo>
                  <a:pt x="111402" y="21134"/>
                </a:lnTo>
                <a:lnTo>
                  <a:pt x="110024" y="21355"/>
                </a:lnTo>
                <a:lnTo>
                  <a:pt x="110024" y="25791"/>
                </a:lnTo>
                <a:lnTo>
                  <a:pt x="108178" y="26067"/>
                </a:lnTo>
                <a:lnTo>
                  <a:pt x="107682" y="29759"/>
                </a:lnTo>
                <a:lnTo>
                  <a:pt x="105946" y="29869"/>
                </a:lnTo>
                <a:lnTo>
                  <a:pt x="105946" y="26149"/>
                </a:lnTo>
                <a:lnTo>
                  <a:pt x="97349" y="26177"/>
                </a:lnTo>
                <a:lnTo>
                  <a:pt x="97349" y="35104"/>
                </a:lnTo>
                <a:lnTo>
                  <a:pt x="96826" y="35022"/>
                </a:lnTo>
                <a:lnTo>
                  <a:pt x="96826" y="22815"/>
                </a:lnTo>
                <a:lnTo>
                  <a:pt x="92638" y="22677"/>
                </a:lnTo>
                <a:lnTo>
                  <a:pt x="92638" y="34112"/>
                </a:lnTo>
                <a:lnTo>
                  <a:pt x="91784" y="33616"/>
                </a:lnTo>
                <a:lnTo>
                  <a:pt x="90681" y="33616"/>
                </a:lnTo>
                <a:lnTo>
                  <a:pt x="89717" y="34526"/>
                </a:lnTo>
                <a:lnTo>
                  <a:pt x="89717" y="21493"/>
                </a:lnTo>
                <a:lnTo>
                  <a:pt x="88009" y="20501"/>
                </a:lnTo>
                <a:lnTo>
                  <a:pt x="85060" y="20335"/>
                </a:lnTo>
                <a:lnTo>
                  <a:pt x="85060" y="23669"/>
                </a:lnTo>
                <a:lnTo>
                  <a:pt x="79274" y="23835"/>
                </a:lnTo>
                <a:lnTo>
                  <a:pt x="79274" y="27224"/>
                </a:lnTo>
                <a:lnTo>
                  <a:pt x="77207" y="26866"/>
                </a:lnTo>
                <a:lnTo>
                  <a:pt x="77207" y="15100"/>
                </a:lnTo>
                <a:lnTo>
                  <a:pt x="71917" y="15100"/>
                </a:lnTo>
                <a:lnTo>
                  <a:pt x="71917" y="12014"/>
                </a:lnTo>
                <a:lnTo>
                  <a:pt x="63871" y="12014"/>
                </a:lnTo>
                <a:lnTo>
                  <a:pt x="63127" y="31825"/>
                </a:lnTo>
                <a:lnTo>
                  <a:pt x="62108" y="31770"/>
                </a:lnTo>
                <a:lnTo>
                  <a:pt x="62108" y="37915"/>
                </a:lnTo>
                <a:lnTo>
                  <a:pt x="60206" y="37667"/>
                </a:lnTo>
                <a:lnTo>
                  <a:pt x="60206" y="23724"/>
                </a:lnTo>
                <a:lnTo>
                  <a:pt x="59793" y="20335"/>
                </a:lnTo>
                <a:lnTo>
                  <a:pt x="59793" y="19371"/>
                </a:lnTo>
                <a:lnTo>
                  <a:pt x="56983" y="19426"/>
                </a:lnTo>
                <a:lnTo>
                  <a:pt x="56652" y="21437"/>
                </a:lnTo>
                <a:lnTo>
                  <a:pt x="56294" y="24358"/>
                </a:lnTo>
                <a:lnTo>
                  <a:pt x="56294" y="32762"/>
                </a:lnTo>
                <a:lnTo>
                  <a:pt x="54117" y="32569"/>
                </a:lnTo>
                <a:lnTo>
                  <a:pt x="53593" y="32569"/>
                </a:lnTo>
                <a:lnTo>
                  <a:pt x="53593" y="30668"/>
                </a:lnTo>
                <a:lnTo>
                  <a:pt x="52794" y="30613"/>
                </a:lnTo>
                <a:lnTo>
                  <a:pt x="52794" y="30007"/>
                </a:lnTo>
                <a:lnTo>
                  <a:pt x="51472" y="28602"/>
                </a:lnTo>
                <a:lnTo>
                  <a:pt x="49350" y="28602"/>
                </a:lnTo>
                <a:lnTo>
                  <a:pt x="47504" y="28767"/>
                </a:lnTo>
                <a:lnTo>
                  <a:pt x="46540" y="30007"/>
                </a:lnTo>
                <a:lnTo>
                  <a:pt x="46540" y="30613"/>
                </a:lnTo>
                <a:lnTo>
                  <a:pt x="45851" y="30668"/>
                </a:lnTo>
                <a:lnTo>
                  <a:pt x="45851" y="32569"/>
                </a:lnTo>
                <a:lnTo>
                  <a:pt x="45382" y="32514"/>
                </a:lnTo>
                <a:lnTo>
                  <a:pt x="45382" y="38604"/>
                </a:lnTo>
                <a:lnTo>
                  <a:pt x="44831" y="38466"/>
                </a:lnTo>
                <a:lnTo>
                  <a:pt x="44831" y="35766"/>
                </a:lnTo>
                <a:lnTo>
                  <a:pt x="43949" y="35600"/>
                </a:lnTo>
                <a:cubicBezTo>
                  <a:pt x="43949" y="35600"/>
                  <a:pt x="44197" y="34167"/>
                  <a:pt x="43949" y="34167"/>
                </a:cubicBezTo>
                <a:cubicBezTo>
                  <a:pt x="43729" y="34167"/>
                  <a:pt x="42820" y="34223"/>
                  <a:pt x="42820" y="34223"/>
                </a:cubicBezTo>
                <a:lnTo>
                  <a:pt x="42820" y="35490"/>
                </a:lnTo>
                <a:lnTo>
                  <a:pt x="42406" y="35435"/>
                </a:lnTo>
                <a:lnTo>
                  <a:pt x="42406" y="25102"/>
                </a:lnTo>
                <a:lnTo>
                  <a:pt x="39320" y="25047"/>
                </a:lnTo>
                <a:lnTo>
                  <a:pt x="38494" y="1488"/>
                </a:lnTo>
                <a:lnTo>
                  <a:pt x="37695" y="1213"/>
                </a:lnTo>
                <a:lnTo>
                  <a:pt x="37695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212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1"/>
          </p:nvPr>
        </p:nvSpPr>
        <p:spPr>
          <a:xfrm>
            <a:off x="5058813" y="369701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2"/>
          </p:nvPr>
        </p:nvSpPr>
        <p:spPr>
          <a:xfrm>
            <a:off x="5093025" y="3960825"/>
            <a:ext cx="2247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3"/>
          </p:nvPr>
        </p:nvSpPr>
        <p:spPr>
          <a:xfrm>
            <a:off x="1769188" y="369701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4"/>
          </p:nvPr>
        </p:nvSpPr>
        <p:spPr>
          <a:xfrm>
            <a:off x="1803475" y="3960825"/>
            <a:ext cx="2247600" cy="6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-47700" y="3259775"/>
            <a:ext cx="9388618" cy="1923542"/>
          </a:xfrm>
          <a:custGeom>
            <a:avLst/>
            <a:gdLst/>
            <a:ahLst/>
            <a:cxnLst/>
            <a:rect l="l" t="t" r="r" b="b"/>
            <a:pathLst>
              <a:path w="192439" h="55302" extrusionOk="0">
                <a:moveTo>
                  <a:pt x="164388" y="0"/>
                </a:moveTo>
                <a:lnTo>
                  <a:pt x="164388" y="5649"/>
                </a:lnTo>
                <a:lnTo>
                  <a:pt x="163865" y="5814"/>
                </a:lnTo>
                <a:cubicBezTo>
                  <a:pt x="163865" y="5814"/>
                  <a:pt x="164030" y="9727"/>
                  <a:pt x="163452" y="10857"/>
                </a:cubicBezTo>
                <a:cubicBezTo>
                  <a:pt x="162873" y="12014"/>
                  <a:pt x="163011" y="12289"/>
                  <a:pt x="163011" y="12289"/>
                </a:cubicBezTo>
                <a:lnTo>
                  <a:pt x="162487" y="12289"/>
                </a:lnTo>
                <a:lnTo>
                  <a:pt x="162487" y="14604"/>
                </a:lnTo>
                <a:lnTo>
                  <a:pt x="161688" y="14659"/>
                </a:lnTo>
                <a:lnTo>
                  <a:pt x="161688" y="18159"/>
                </a:lnTo>
                <a:lnTo>
                  <a:pt x="161165" y="18159"/>
                </a:lnTo>
                <a:lnTo>
                  <a:pt x="161165" y="33699"/>
                </a:lnTo>
                <a:lnTo>
                  <a:pt x="160641" y="33589"/>
                </a:lnTo>
                <a:lnTo>
                  <a:pt x="160641" y="32404"/>
                </a:lnTo>
                <a:lnTo>
                  <a:pt x="158878" y="31412"/>
                </a:lnTo>
                <a:lnTo>
                  <a:pt x="158189" y="34691"/>
                </a:lnTo>
                <a:lnTo>
                  <a:pt x="156453" y="35380"/>
                </a:lnTo>
                <a:lnTo>
                  <a:pt x="156453" y="34801"/>
                </a:lnTo>
                <a:lnTo>
                  <a:pt x="154744" y="34801"/>
                </a:lnTo>
                <a:lnTo>
                  <a:pt x="154744" y="29456"/>
                </a:lnTo>
                <a:lnTo>
                  <a:pt x="150088" y="29456"/>
                </a:lnTo>
                <a:lnTo>
                  <a:pt x="150088" y="34526"/>
                </a:lnTo>
                <a:lnTo>
                  <a:pt x="149454" y="34443"/>
                </a:lnTo>
                <a:lnTo>
                  <a:pt x="149454" y="33203"/>
                </a:lnTo>
                <a:lnTo>
                  <a:pt x="148655" y="33065"/>
                </a:lnTo>
                <a:lnTo>
                  <a:pt x="148655" y="33947"/>
                </a:lnTo>
                <a:lnTo>
                  <a:pt x="148297" y="33947"/>
                </a:lnTo>
                <a:lnTo>
                  <a:pt x="148021" y="35022"/>
                </a:lnTo>
                <a:lnTo>
                  <a:pt x="147277" y="34967"/>
                </a:lnTo>
                <a:lnTo>
                  <a:pt x="147277" y="36014"/>
                </a:lnTo>
                <a:lnTo>
                  <a:pt x="146120" y="36289"/>
                </a:lnTo>
                <a:lnTo>
                  <a:pt x="146120" y="36758"/>
                </a:lnTo>
                <a:lnTo>
                  <a:pt x="145844" y="33837"/>
                </a:lnTo>
                <a:lnTo>
                  <a:pt x="145486" y="27913"/>
                </a:lnTo>
                <a:cubicBezTo>
                  <a:pt x="145156" y="27692"/>
                  <a:pt x="145156" y="26866"/>
                  <a:pt x="145156" y="26866"/>
                </a:cubicBezTo>
                <a:cubicBezTo>
                  <a:pt x="144742" y="26811"/>
                  <a:pt x="144687" y="25157"/>
                  <a:pt x="144687" y="25157"/>
                </a:cubicBezTo>
                <a:lnTo>
                  <a:pt x="143613" y="25157"/>
                </a:lnTo>
                <a:lnTo>
                  <a:pt x="143613" y="24579"/>
                </a:lnTo>
                <a:lnTo>
                  <a:pt x="142510" y="24468"/>
                </a:lnTo>
                <a:lnTo>
                  <a:pt x="142510" y="25212"/>
                </a:lnTo>
                <a:lnTo>
                  <a:pt x="141877" y="25157"/>
                </a:lnTo>
                <a:lnTo>
                  <a:pt x="141877" y="18737"/>
                </a:lnTo>
                <a:lnTo>
                  <a:pt x="140499" y="18737"/>
                </a:lnTo>
                <a:lnTo>
                  <a:pt x="140499" y="13171"/>
                </a:lnTo>
                <a:lnTo>
                  <a:pt x="140168" y="13226"/>
                </a:lnTo>
                <a:lnTo>
                  <a:pt x="140168" y="10581"/>
                </a:lnTo>
                <a:lnTo>
                  <a:pt x="137055" y="10471"/>
                </a:lnTo>
                <a:lnTo>
                  <a:pt x="136476" y="10636"/>
                </a:lnTo>
                <a:lnTo>
                  <a:pt x="136476" y="12179"/>
                </a:lnTo>
                <a:lnTo>
                  <a:pt x="136035" y="12179"/>
                </a:lnTo>
                <a:lnTo>
                  <a:pt x="135098" y="12537"/>
                </a:lnTo>
                <a:lnTo>
                  <a:pt x="135098" y="16781"/>
                </a:lnTo>
                <a:lnTo>
                  <a:pt x="134024" y="16781"/>
                </a:lnTo>
                <a:lnTo>
                  <a:pt x="134024" y="12923"/>
                </a:lnTo>
                <a:lnTo>
                  <a:pt x="132977" y="12923"/>
                </a:lnTo>
                <a:lnTo>
                  <a:pt x="132977" y="10912"/>
                </a:lnTo>
                <a:lnTo>
                  <a:pt x="128954" y="11105"/>
                </a:lnTo>
                <a:lnTo>
                  <a:pt x="128954" y="13557"/>
                </a:lnTo>
                <a:lnTo>
                  <a:pt x="128458" y="13805"/>
                </a:lnTo>
                <a:lnTo>
                  <a:pt x="128458" y="20611"/>
                </a:lnTo>
                <a:lnTo>
                  <a:pt x="128044" y="20969"/>
                </a:lnTo>
                <a:lnTo>
                  <a:pt x="128044" y="26370"/>
                </a:lnTo>
                <a:lnTo>
                  <a:pt x="126997" y="26370"/>
                </a:lnTo>
                <a:lnTo>
                  <a:pt x="126997" y="24579"/>
                </a:lnTo>
                <a:lnTo>
                  <a:pt x="125399" y="24689"/>
                </a:lnTo>
                <a:lnTo>
                  <a:pt x="125399" y="26315"/>
                </a:lnTo>
                <a:lnTo>
                  <a:pt x="124931" y="26370"/>
                </a:lnTo>
                <a:lnTo>
                  <a:pt x="124931" y="20390"/>
                </a:lnTo>
                <a:lnTo>
                  <a:pt x="124435" y="20280"/>
                </a:lnTo>
                <a:lnTo>
                  <a:pt x="124435" y="18103"/>
                </a:lnTo>
                <a:lnTo>
                  <a:pt x="123636" y="17911"/>
                </a:lnTo>
                <a:lnTo>
                  <a:pt x="123636" y="12345"/>
                </a:lnTo>
                <a:lnTo>
                  <a:pt x="123333" y="12345"/>
                </a:lnTo>
                <a:lnTo>
                  <a:pt x="122947" y="14246"/>
                </a:lnTo>
                <a:lnTo>
                  <a:pt x="119613" y="13915"/>
                </a:lnTo>
                <a:lnTo>
                  <a:pt x="119613" y="10223"/>
                </a:lnTo>
                <a:lnTo>
                  <a:pt x="115590" y="10113"/>
                </a:lnTo>
                <a:lnTo>
                  <a:pt x="115590" y="8790"/>
                </a:lnTo>
                <a:lnTo>
                  <a:pt x="112834" y="8625"/>
                </a:lnTo>
                <a:lnTo>
                  <a:pt x="111236" y="9093"/>
                </a:lnTo>
                <a:lnTo>
                  <a:pt x="111236" y="10802"/>
                </a:lnTo>
                <a:lnTo>
                  <a:pt x="110878" y="11050"/>
                </a:lnTo>
                <a:lnTo>
                  <a:pt x="110878" y="18379"/>
                </a:lnTo>
                <a:lnTo>
                  <a:pt x="110410" y="18379"/>
                </a:lnTo>
                <a:lnTo>
                  <a:pt x="110410" y="19233"/>
                </a:lnTo>
                <a:lnTo>
                  <a:pt x="109914" y="19316"/>
                </a:lnTo>
                <a:lnTo>
                  <a:pt x="109914" y="21245"/>
                </a:lnTo>
                <a:lnTo>
                  <a:pt x="108013" y="21382"/>
                </a:lnTo>
                <a:lnTo>
                  <a:pt x="108013" y="17800"/>
                </a:lnTo>
                <a:lnTo>
                  <a:pt x="100270" y="17745"/>
                </a:lnTo>
                <a:lnTo>
                  <a:pt x="100270" y="21437"/>
                </a:lnTo>
                <a:lnTo>
                  <a:pt x="98313" y="21300"/>
                </a:lnTo>
                <a:lnTo>
                  <a:pt x="98313" y="22815"/>
                </a:lnTo>
                <a:lnTo>
                  <a:pt x="97377" y="22870"/>
                </a:lnTo>
                <a:lnTo>
                  <a:pt x="97377" y="27499"/>
                </a:lnTo>
                <a:lnTo>
                  <a:pt x="96798" y="25956"/>
                </a:lnTo>
                <a:lnTo>
                  <a:pt x="96412" y="25681"/>
                </a:lnTo>
                <a:lnTo>
                  <a:pt x="95944" y="23780"/>
                </a:lnTo>
                <a:lnTo>
                  <a:pt x="94924" y="23669"/>
                </a:lnTo>
                <a:lnTo>
                  <a:pt x="94924" y="20335"/>
                </a:lnTo>
                <a:lnTo>
                  <a:pt x="95503" y="19977"/>
                </a:lnTo>
                <a:lnTo>
                  <a:pt x="95393" y="17415"/>
                </a:lnTo>
                <a:lnTo>
                  <a:pt x="93547" y="17359"/>
                </a:lnTo>
                <a:lnTo>
                  <a:pt x="93547" y="12537"/>
                </a:lnTo>
                <a:lnTo>
                  <a:pt x="92444" y="11849"/>
                </a:lnTo>
                <a:lnTo>
                  <a:pt x="92224" y="1791"/>
                </a:lnTo>
                <a:lnTo>
                  <a:pt x="91811" y="11601"/>
                </a:lnTo>
                <a:lnTo>
                  <a:pt x="90378" y="10857"/>
                </a:lnTo>
                <a:lnTo>
                  <a:pt x="90378" y="13860"/>
                </a:lnTo>
                <a:lnTo>
                  <a:pt x="87788" y="14935"/>
                </a:lnTo>
                <a:lnTo>
                  <a:pt x="87347" y="22237"/>
                </a:lnTo>
                <a:lnTo>
                  <a:pt x="86465" y="22925"/>
                </a:lnTo>
                <a:lnTo>
                  <a:pt x="86465" y="27444"/>
                </a:lnTo>
                <a:lnTo>
                  <a:pt x="84702" y="27499"/>
                </a:lnTo>
                <a:lnTo>
                  <a:pt x="84343" y="22925"/>
                </a:lnTo>
                <a:lnTo>
                  <a:pt x="83159" y="17304"/>
                </a:lnTo>
                <a:lnTo>
                  <a:pt x="81836" y="22622"/>
                </a:lnTo>
                <a:lnTo>
                  <a:pt x="81836" y="24413"/>
                </a:lnTo>
                <a:lnTo>
                  <a:pt x="78309" y="24413"/>
                </a:lnTo>
                <a:lnTo>
                  <a:pt x="78309" y="28657"/>
                </a:lnTo>
                <a:lnTo>
                  <a:pt x="76821" y="30255"/>
                </a:lnTo>
                <a:lnTo>
                  <a:pt x="76821" y="15982"/>
                </a:lnTo>
                <a:lnTo>
                  <a:pt x="75113" y="17056"/>
                </a:lnTo>
                <a:lnTo>
                  <a:pt x="72357" y="17056"/>
                </a:lnTo>
                <a:lnTo>
                  <a:pt x="71421" y="15789"/>
                </a:lnTo>
                <a:lnTo>
                  <a:pt x="71421" y="17056"/>
                </a:lnTo>
                <a:lnTo>
                  <a:pt x="69409" y="16092"/>
                </a:lnTo>
                <a:lnTo>
                  <a:pt x="69134" y="27582"/>
                </a:lnTo>
                <a:lnTo>
                  <a:pt x="67122" y="27582"/>
                </a:lnTo>
                <a:lnTo>
                  <a:pt x="66819" y="29456"/>
                </a:lnTo>
                <a:cubicBezTo>
                  <a:pt x="66488" y="29290"/>
                  <a:pt x="66378" y="25212"/>
                  <a:pt x="66378" y="25212"/>
                </a:cubicBezTo>
                <a:lnTo>
                  <a:pt x="65221" y="24992"/>
                </a:lnTo>
                <a:lnTo>
                  <a:pt x="65221" y="22981"/>
                </a:lnTo>
                <a:lnTo>
                  <a:pt x="64312" y="22402"/>
                </a:lnTo>
                <a:lnTo>
                  <a:pt x="64008" y="21190"/>
                </a:lnTo>
                <a:lnTo>
                  <a:pt x="62768" y="20749"/>
                </a:lnTo>
                <a:lnTo>
                  <a:pt x="62768" y="19757"/>
                </a:lnTo>
                <a:lnTo>
                  <a:pt x="61308" y="19867"/>
                </a:lnTo>
                <a:lnTo>
                  <a:pt x="60289" y="21493"/>
                </a:lnTo>
                <a:lnTo>
                  <a:pt x="60289" y="22870"/>
                </a:lnTo>
                <a:lnTo>
                  <a:pt x="58690" y="23890"/>
                </a:lnTo>
                <a:lnTo>
                  <a:pt x="58690" y="40037"/>
                </a:lnTo>
                <a:lnTo>
                  <a:pt x="55880" y="40037"/>
                </a:lnTo>
                <a:lnTo>
                  <a:pt x="55356" y="24413"/>
                </a:lnTo>
                <a:lnTo>
                  <a:pt x="55356" y="21548"/>
                </a:lnTo>
                <a:lnTo>
                  <a:pt x="54998" y="20280"/>
                </a:lnTo>
                <a:lnTo>
                  <a:pt x="50865" y="20005"/>
                </a:lnTo>
                <a:lnTo>
                  <a:pt x="50865" y="21437"/>
                </a:lnTo>
                <a:lnTo>
                  <a:pt x="49735" y="21437"/>
                </a:lnTo>
                <a:lnTo>
                  <a:pt x="50011" y="23256"/>
                </a:lnTo>
                <a:lnTo>
                  <a:pt x="50314" y="23725"/>
                </a:lnTo>
                <a:lnTo>
                  <a:pt x="49322" y="24358"/>
                </a:lnTo>
                <a:lnTo>
                  <a:pt x="48854" y="35903"/>
                </a:lnTo>
                <a:lnTo>
                  <a:pt x="48110" y="35903"/>
                </a:lnTo>
                <a:lnTo>
                  <a:pt x="48110" y="22044"/>
                </a:lnTo>
                <a:lnTo>
                  <a:pt x="45079" y="21823"/>
                </a:lnTo>
                <a:lnTo>
                  <a:pt x="45079" y="19123"/>
                </a:lnTo>
                <a:lnTo>
                  <a:pt x="44335" y="19178"/>
                </a:lnTo>
                <a:lnTo>
                  <a:pt x="43122" y="16946"/>
                </a:lnTo>
                <a:lnTo>
                  <a:pt x="39788" y="16836"/>
                </a:lnTo>
                <a:lnTo>
                  <a:pt x="38603" y="18958"/>
                </a:lnTo>
                <a:lnTo>
                  <a:pt x="37777" y="19068"/>
                </a:lnTo>
                <a:lnTo>
                  <a:pt x="37777" y="23669"/>
                </a:lnTo>
                <a:lnTo>
                  <a:pt x="35545" y="23559"/>
                </a:lnTo>
                <a:lnTo>
                  <a:pt x="35545" y="19536"/>
                </a:lnTo>
                <a:lnTo>
                  <a:pt x="35104" y="19013"/>
                </a:lnTo>
                <a:lnTo>
                  <a:pt x="30778" y="18847"/>
                </a:lnTo>
                <a:lnTo>
                  <a:pt x="30778" y="24248"/>
                </a:lnTo>
                <a:lnTo>
                  <a:pt x="27747" y="24193"/>
                </a:lnTo>
                <a:lnTo>
                  <a:pt x="27747" y="16478"/>
                </a:lnTo>
                <a:lnTo>
                  <a:pt x="27279" y="15982"/>
                </a:lnTo>
                <a:cubicBezTo>
                  <a:pt x="27279" y="15982"/>
                  <a:pt x="27113" y="15045"/>
                  <a:pt x="26645" y="14769"/>
                </a:cubicBezTo>
                <a:cubicBezTo>
                  <a:pt x="26269" y="14511"/>
                  <a:pt x="26173" y="13851"/>
                  <a:pt x="25897" y="13851"/>
                </a:cubicBezTo>
                <a:cubicBezTo>
                  <a:pt x="25849" y="13851"/>
                  <a:pt x="25796" y="13871"/>
                  <a:pt x="25736" y="13915"/>
                </a:cubicBezTo>
                <a:cubicBezTo>
                  <a:pt x="25460" y="14136"/>
                  <a:pt x="25240" y="14439"/>
                  <a:pt x="25102" y="14769"/>
                </a:cubicBezTo>
                <a:lnTo>
                  <a:pt x="24523" y="14824"/>
                </a:lnTo>
                <a:cubicBezTo>
                  <a:pt x="24523" y="14824"/>
                  <a:pt x="24468" y="15789"/>
                  <a:pt x="24000" y="16037"/>
                </a:cubicBezTo>
                <a:cubicBezTo>
                  <a:pt x="23559" y="16257"/>
                  <a:pt x="21327" y="16312"/>
                  <a:pt x="21327" y="16312"/>
                </a:cubicBezTo>
                <a:lnTo>
                  <a:pt x="21327" y="18159"/>
                </a:lnTo>
                <a:lnTo>
                  <a:pt x="17745" y="10581"/>
                </a:lnTo>
                <a:lnTo>
                  <a:pt x="14604" y="17056"/>
                </a:lnTo>
                <a:lnTo>
                  <a:pt x="13915" y="18048"/>
                </a:lnTo>
                <a:lnTo>
                  <a:pt x="13612" y="21989"/>
                </a:lnTo>
                <a:lnTo>
                  <a:pt x="13226" y="16946"/>
                </a:lnTo>
                <a:lnTo>
                  <a:pt x="12372" y="16423"/>
                </a:lnTo>
                <a:lnTo>
                  <a:pt x="5538" y="16257"/>
                </a:lnTo>
                <a:lnTo>
                  <a:pt x="4546" y="14935"/>
                </a:lnTo>
                <a:lnTo>
                  <a:pt x="1571" y="14990"/>
                </a:lnTo>
                <a:lnTo>
                  <a:pt x="1571" y="17304"/>
                </a:lnTo>
                <a:lnTo>
                  <a:pt x="0" y="17167"/>
                </a:lnTo>
                <a:lnTo>
                  <a:pt x="0" y="55302"/>
                </a:lnTo>
                <a:lnTo>
                  <a:pt x="192439" y="55302"/>
                </a:lnTo>
                <a:lnTo>
                  <a:pt x="192439" y="18544"/>
                </a:lnTo>
                <a:lnTo>
                  <a:pt x="189573" y="18903"/>
                </a:lnTo>
                <a:lnTo>
                  <a:pt x="184641" y="19481"/>
                </a:lnTo>
                <a:lnTo>
                  <a:pt x="184641" y="29456"/>
                </a:lnTo>
                <a:lnTo>
                  <a:pt x="178441" y="28960"/>
                </a:lnTo>
                <a:lnTo>
                  <a:pt x="177504" y="29979"/>
                </a:lnTo>
                <a:lnTo>
                  <a:pt x="177504" y="36289"/>
                </a:lnTo>
                <a:lnTo>
                  <a:pt x="176650" y="35711"/>
                </a:lnTo>
                <a:lnTo>
                  <a:pt x="176650" y="26535"/>
                </a:lnTo>
                <a:lnTo>
                  <a:pt x="176182" y="25791"/>
                </a:lnTo>
                <a:lnTo>
                  <a:pt x="171718" y="25323"/>
                </a:lnTo>
                <a:lnTo>
                  <a:pt x="171415" y="29979"/>
                </a:lnTo>
                <a:lnTo>
                  <a:pt x="170561" y="29869"/>
                </a:lnTo>
                <a:lnTo>
                  <a:pt x="170561" y="31881"/>
                </a:lnTo>
                <a:lnTo>
                  <a:pt x="169761" y="31302"/>
                </a:lnTo>
                <a:lnTo>
                  <a:pt x="169761" y="29979"/>
                </a:lnTo>
                <a:lnTo>
                  <a:pt x="166841" y="29704"/>
                </a:lnTo>
                <a:lnTo>
                  <a:pt x="167171" y="18159"/>
                </a:lnTo>
                <a:lnTo>
                  <a:pt x="166841" y="18159"/>
                </a:lnTo>
                <a:lnTo>
                  <a:pt x="166841" y="14659"/>
                </a:lnTo>
                <a:lnTo>
                  <a:pt x="166207" y="14659"/>
                </a:lnTo>
                <a:lnTo>
                  <a:pt x="166207" y="12179"/>
                </a:lnTo>
                <a:lnTo>
                  <a:pt x="165628" y="12179"/>
                </a:lnTo>
                <a:cubicBezTo>
                  <a:pt x="165132" y="11132"/>
                  <a:pt x="164912" y="9975"/>
                  <a:pt x="164939" y="8790"/>
                </a:cubicBezTo>
                <a:cubicBezTo>
                  <a:pt x="165022" y="7771"/>
                  <a:pt x="165022" y="6724"/>
                  <a:pt x="164939" y="5704"/>
                </a:cubicBezTo>
                <a:cubicBezTo>
                  <a:pt x="164609" y="5649"/>
                  <a:pt x="164388" y="0"/>
                  <a:pt x="164388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1071575" y="540000"/>
            <a:ext cx="3500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None/>
              <a:defRPr sz="6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1"/>
          </p:nvPr>
        </p:nvSpPr>
        <p:spPr>
          <a:xfrm>
            <a:off x="1093780" y="1379113"/>
            <a:ext cx="3177300" cy="1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2"/>
          </p:nvPr>
        </p:nvSpPr>
        <p:spPr>
          <a:xfrm>
            <a:off x="1093780" y="3483025"/>
            <a:ext cx="3790200" cy="2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1093775" y="2832750"/>
            <a:ext cx="3079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9" name="Google Shape;229;p28"/>
          <p:cNvGrpSpPr/>
          <p:nvPr/>
        </p:nvGrpSpPr>
        <p:grpSpPr>
          <a:xfrm>
            <a:off x="-117094" y="3650325"/>
            <a:ext cx="9323791" cy="2277200"/>
            <a:chOff x="238125" y="1714050"/>
            <a:chExt cx="7143025" cy="2277200"/>
          </a:xfrm>
        </p:grpSpPr>
        <p:sp>
          <p:nvSpPr>
            <p:cNvPr id="230" name="Google Shape;230;p28"/>
            <p:cNvSpPr/>
            <p:nvPr/>
          </p:nvSpPr>
          <p:spPr>
            <a:xfrm>
              <a:off x="1846375" y="1714050"/>
              <a:ext cx="142325" cy="169850"/>
            </a:xfrm>
            <a:custGeom>
              <a:avLst/>
              <a:gdLst/>
              <a:ahLst/>
              <a:cxnLst/>
              <a:rect l="l" t="t" r="r" b="b"/>
              <a:pathLst>
                <a:path w="5693" h="6794" extrusionOk="0">
                  <a:moveTo>
                    <a:pt x="1" y="0"/>
                  </a:moveTo>
                  <a:lnTo>
                    <a:pt x="1" y="6794"/>
                  </a:lnTo>
                  <a:lnTo>
                    <a:pt x="5692" y="6794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201500" y="2277925"/>
              <a:ext cx="117725" cy="126675"/>
            </a:xfrm>
            <a:custGeom>
              <a:avLst/>
              <a:gdLst/>
              <a:ahLst/>
              <a:cxnLst/>
              <a:rect l="l" t="t" r="r" b="b"/>
              <a:pathLst>
                <a:path w="4709" h="5067" extrusionOk="0">
                  <a:moveTo>
                    <a:pt x="0" y="1"/>
                  </a:moveTo>
                  <a:lnTo>
                    <a:pt x="0" y="5066"/>
                  </a:lnTo>
                  <a:lnTo>
                    <a:pt x="4708" y="5066"/>
                  </a:lnTo>
                  <a:lnTo>
                    <a:pt x="470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38125" y="1746075"/>
              <a:ext cx="7143025" cy="2245175"/>
            </a:xfrm>
            <a:custGeom>
              <a:avLst/>
              <a:gdLst/>
              <a:ahLst/>
              <a:cxnLst/>
              <a:rect l="l" t="t" r="r" b="b"/>
              <a:pathLst>
                <a:path w="285721" h="89807" extrusionOk="0">
                  <a:moveTo>
                    <a:pt x="263849" y="38169"/>
                  </a:moveTo>
                  <a:lnTo>
                    <a:pt x="263849" y="38706"/>
                  </a:lnTo>
                  <a:lnTo>
                    <a:pt x="263700" y="38706"/>
                  </a:lnTo>
                  <a:lnTo>
                    <a:pt x="263700" y="38169"/>
                  </a:lnTo>
                  <a:close/>
                  <a:moveTo>
                    <a:pt x="264147" y="38169"/>
                  </a:moveTo>
                  <a:lnTo>
                    <a:pt x="264147" y="38706"/>
                  </a:lnTo>
                  <a:lnTo>
                    <a:pt x="263998" y="38706"/>
                  </a:lnTo>
                  <a:lnTo>
                    <a:pt x="263998" y="38169"/>
                  </a:lnTo>
                  <a:close/>
                  <a:moveTo>
                    <a:pt x="239655" y="0"/>
                  </a:moveTo>
                  <a:lnTo>
                    <a:pt x="239655" y="3248"/>
                  </a:lnTo>
                  <a:lnTo>
                    <a:pt x="236883" y="3248"/>
                  </a:lnTo>
                  <a:lnTo>
                    <a:pt x="236883" y="3784"/>
                  </a:lnTo>
                  <a:lnTo>
                    <a:pt x="235960" y="3784"/>
                  </a:lnTo>
                  <a:lnTo>
                    <a:pt x="235960" y="10965"/>
                  </a:lnTo>
                  <a:lnTo>
                    <a:pt x="230894" y="10965"/>
                  </a:lnTo>
                  <a:lnTo>
                    <a:pt x="230894" y="26400"/>
                  </a:lnTo>
                  <a:lnTo>
                    <a:pt x="224875" y="26400"/>
                  </a:lnTo>
                  <a:lnTo>
                    <a:pt x="224875" y="14332"/>
                  </a:lnTo>
                  <a:lnTo>
                    <a:pt x="216205" y="14332"/>
                  </a:lnTo>
                  <a:lnTo>
                    <a:pt x="208368" y="19070"/>
                  </a:lnTo>
                  <a:lnTo>
                    <a:pt x="208368" y="52084"/>
                  </a:lnTo>
                  <a:lnTo>
                    <a:pt x="206997" y="52084"/>
                  </a:lnTo>
                  <a:lnTo>
                    <a:pt x="206997" y="44397"/>
                  </a:lnTo>
                  <a:lnTo>
                    <a:pt x="204197" y="44725"/>
                  </a:lnTo>
                  <a:lnTo>
                    <a:pt x="204197" y="26400"/>
                  </a:lnTo>
                  <a:lnTo>
                    <a:pt x="188911" y="26400"/>
                  </a:lnTo>
                  <a:lnTo>
                    <a:pt x="188911" y="57954"/>
                  </a:lnTo>
                  <a:lnTo>
                    <a:pt x="187630" y="57954"/>
                  </a:lnTo>
                  <a:lnTo>
                    <a:pt x="187630" y="51518"/>
                  </a:lnTo>
                  <a:lnTo>
                    <a:pt x="186259" y="51667"/>
                  </a:lnTo>
                  <a:lnTo>
                    <a:pt x="186259" y="51101"/>
                  </a:lnTo>
                  <a:lnTo>
                    <a:pt x="187391" y="51101"/>
                  </a:lnTo>
                  <a:lnTo>
                    <a:pt x="187391" y="50148"/>
                  </a:lnTo>
                  <a:lnTo>
                    <a:pt x="186259" y="50148"/>
                  </a:lnTo>
                  <a:lnTo>
                    <a:pt x="186259" y="48598"/>
                  </a:lnTo>
                  <a:lnTo>
                    <a:pt x="187391" y="48598"/>
                  </a:lnTo>
                  <a:lnTo>
                    <a:pt x="187391" y="47645"/>
                  </a:lnTo>
                  <a:lnTo>
                    <a:pt x="186259" y="47645"/>
                  </a:lnTo>
                  <a:lnTo>
                    <a:pt x="186259" y="44665"/>
                  </a:lnTo>
                  <a:lnTo>
                    <a:pt x="185931" y="44665"/>
                  </a:lnTo>
                  <a:lnTo>
                    <a:pt x="185931" y="33700"/>
                  </a:lnTo>
                  <a:lnTo>
                    <a:pt x="182475" y="33700"/>
                  </a:lnTo>
                  <a:lnTo>
                    <a:pt x="182475" y="28754"/>
                  </a:lnTo>
                  <a:lnTo>
                    <a:pt x="181283" y="28754"/>
                  </a:lnTo>
                  <a:lnTo>
                    <a:pt x="181283" y="23927"/>
                  </a:lnTo>
                  <a:lnTo>
                    <a:pt x="179436" y="23927"/>
                  </a:lnTo>
                  <a:lnTo>
                    <a:pt x="179436" y="20172"/>
                  </a:lnTo>
                  <a:lnTo>
                    <a:pt x="177886" y="17967"/>
                  </a:lnTo>
                  <a:lnTo>
                    <a:pt x="165282" y="17967"/>
                  </a:lnTo>
                  <a:lnTo>
                    <a:pt x="165282" y="31227"/>
                  </a:lnTo>
                  <a:lnTo>
                    <a:pt x="160604" y="31227"/>
                  </a:lnTo>
                  <a:lnTo>
                    <a:pt x="160604" y="38706"/>
                  </a:lnTo>
                  <a:lnTo>
                    <a:pt x="157863" y="38706"/>
                  </a:lnTo>
                  <a:lnTo>
                    <a:pt x="157863" y="25536"/>
                  </a:lnTo>
                  <a:lnTo>
                    <a:pt x="145557" y="25536"/>
                  </a:lnTo>
                  <a:lnTo>
                    <a:pt x="145557" y="49164"/>
                  </a:lnTo>
                  <a:lnTo>
                    <a:pt x="143829" y="49164"/>
                  </a:lnTo>
                  <a:lnTo>
                    <a:pt x="143829" y="43294"/>
                  </a:lnTo>
                  <a:lnTo>
                    <a:pt x="140223" y="43294"/>
                  </a:lnTo>
                  <a:lnTo>
                    <a:pt x="140223" y="32866"/>
                  </a:lnTo>
                  <a:lnTo>
                    <a:pt x="130629" y="32866"/>
                  </a:lnTo>
                  <a:lnTo>
                    <a:pt x="129437" y="34594"/>
                  </a:lnTo>
                  <a:lnTo>
                    <a:pt x="129437" y="37544"/>
                  </a:lnTo>
                  <a:lnTo>
                    <a:pt x="128036" y="37544"/>
                  </a:lnTo>
                  <a:lnTo>
                    <a:pt x="128036" y="41328"/>
                  </a:lnTo>
                  <a:lnTo>
                    <a:pt x="127113" y="41328"/>
                  </a:lnTo>
                  <a:lnTo>
                    <a:pt x="127113" y="45231"/>
                  </a:lnTo>
                  <a:lnTo>
                    <a:pt x="124967" y="45231"/>
                  </a:lnTo>
                  <a:lnTo>
                    <a:pt x="124967" y="40553"/>
                  </a:lnTo>
                  <a:lnTo>
                    <a:pt x="123060" y="39332"/>
                  </a:lnTo>
                  <a:lnTo>
                    <a:pt x="123060" y="18474"/>
                  </a:lnTo>
                  <a:lnTo>
                    <a:pt x="116624" y="18474"/>
                  </a:lnTo>
                  <a:lnTo>
                    <a:pt x="116624" y="17252"/>
                  </a:lnTo>
                  <a:lnTo>
                    <a:pt x="113168" y="17252"/>
                  </a:lnTo>
                  <a:lnTo>
                    <a:pt x="113168" y="18474"/>
                  </a:lnTo>
                  <a:lnTo>
                    <a:pt x="110516" y="18474"/>
                  </a:lnTo>
                  <a:lnTo>
                    <a:pt x="110516" y="32568"/>
                  </a:lnTo>
                  <a:lnTo>
                    <a:pt x="108013" y="32568"/>
                  </a:lnTo>
                  <a:lnTo>
                    <a:pt x="108013" y="31167"/>
                  </a:lnTo>
                  <a:lnTo>
                    <a:pt x="107834" y="31167"/>
                  </a:lnTo>
                  <a:lnTo>
                    <a:pt x="107834" y="43652"/>
                  </a:lnTo>
                  <a:lnTo>
                    <a:pt x="106910" y="43652"/>
                  </a:lnTo>
                  <a:lnTo>
                    <a:pt x="106910" y="35249"/>
                  </a:lnTo>
                  <a:lnTo>
                    <a:pt x="101845" y="35249"/>
                  </a:lnTo>
                  <a:lnTo>
                    <a:pt x="101845" y="43652"/>
                  </a:lnTo>
                  <a:lnTo>
                    <a:pt x="100981" y="43652"/>
                  </a:lnTo>
                  <a:lnTo>
                    <a:pt x="100981" y="47555"/>
                  </a:lnTo>
                  <a:lnTo>
                    <a:pt x="100713" y="47555"/>
                  </a:lnTo>
                  <a:lnTo>
                    <a:pt x="100713" y="45023"/>
                  </a:lnTo>
                  <a:lnTo>
                    <a:pt x="98985" y="45023"/>
                  </a:lnTo>
                  <a:lnTo>
                    <a:pt x="98985" y="26310"/>
                  </a:lnTo>
                  <a:lnTo>
                    <a:pt x="96184" y="26310"/>
                  </a:lnTo>
                  <a:lnTo>
                    <a:pt x="96184" y="25238"/>
                  </a:lnTo>
                  <a:lnTo>
                    <a:pt x="92310" y="25238"/>
                  </a:lnTo>
                  <a:lnTo>
                    <a:pt x="92310" y="26310"/>
                  </a:lnTo>
                  <a:lnTo>
                    <a:pt x="90224" y="26310"/>
                  </a:lnTo>
                  <a:lnTo>
                    <a:pt x="90224" y="12664"/>
                  </a:lnTo>
                  <a:lnTo>
                    <a:pt x="78306" y="12664"/>
                  </a:lnTo>
                  <a:lnTo>
                    <a:pt x="78306" y="15405"/>
                  </a:lnTo>
                  <a:lnTo>
                    <a:pt x="75505" y="15405"/>
                  </a:lnTo>
                  <a:lnTo>
                    <a:pt x="75505" y="15882"/>
                  </a:lnTo>
                  <a:lnTo>
                    <a:pt x="74581" y="15882"/>
                  </a:lnTo>
                  <a:lnTo>
                    <a:pt x="74581" y="22020"/>
                  </a:lnTo>
                  <a:lnTo>
                    <a:pt x="71184" y="22020"/>
                  </a:lnTo>
                  <a:lnTo>
                    <a:pt x="71184" y="5572"/>
                  </a:lnTo>
                  <a:lnTo>
                    <a:pt x="52710" y="5572"/>
                  </a:lnTo>
                  <a:lnTo>
                    <a:pt x="52710" y="47823"/>
                  </a:lnTo>
                  <a:lnTo>
                    <a:pt x="51191" y="47823"/>
                  </a:lnTo>
                  <a:lnTo>
                    <a:pt x="51191" y="39212"/>
                  </a:lnTo>
                  <a:lnTo>
                    <a:pt x="44039" y="40076"/>
                  </a:lnTo>
                  <a:lnTo>
                    <a:pt x="44039" y="6645"/>
                  </a:lnTo>
                  <a:lnTo>
                    <a:pt x="38289" y="6645"/>
                  </a:lnTo>
                  <a:lnTo>
                    <a:pt x="37156" y="9148"/>
                  </a:lnTo>
                  <a:lnTo>
                    <a:pt x="37156" y="13438"/>
                  </a:lnTo>
                  <a:lnTo>
                    <a:pt x="35845" y="13438"/>
                  </a:lnTo>
                  <a:lnTo>
                    <a:pt x="35845" y="18921"/>
                  </a:lnTo>
                  <a:lnTo>
                    <a:pt x="35786" y="18921"/>
                  </a:lnTo>
                  <a:lnTo>
                    <a:pt x="35786" y="35667"/>
                  </a:lnTo>
                  <a:lnTo>
                    <a:pt x="34654" y="35667"/>
                  </a:lnTo>
                  <a:lnTo>
                    <a:pt x="34654" y="23480"/>
                  </a:lnTo>
                  <a:lnTo>
                    <a:pt x="24999" y="23480"/>
                  </a:lnTo>
                  <a:lnTo>
                    <a:pt x="23808" y="25506"/>
                  </a:lnTo>
                  <a:lnTo>
                    <a:pt x="23808" y="28962"/>
                  </a:lnTo>
                  <a:lnTo>
                    <a:pt x="22407" y="28962"/>
                  </a:lnTo>
                  <a:lnTo>
                    <a:pt x="22407" y="33402"/>
                  </a:lnTo>
                  <a:lnTo>
                    <a:pt x="21483" y="33402"/>
                  </a:lnTo>
                  <a:lnTo>
                    <a:pt x="21483" y="37961"/>
                  </a:lnTo>
                  <a:lnTo>
                    <a:pt x="19338" y="37961"/>
                  </a:lnTo>
                  <a:lnTo>
                    <a:pt x="19338" y="32478"/>
                  </a:lnTo>
                  <a:lnTo>
                    <a:pt x="17461" y="31048"/>
                  </a:lnTo>
                  <a:lnTo>
                    <a:pt x="17461" y="6615"/>
                  </a:lnTo>
                  <a:lnTo>
                    <a:pt x="10995" y="6615"/>
                  </a:lnTo>
                  <a:lnTo>
                    <a:pt x="10995" y="5215"/>
                  </a:lnTo>
                  <a:lnTo>
                    <a:pt x="7568" y="5215"/>
                  </a:lnTo>
                  <a:lnTo>
                    <a:pt x="7568" y="6615"/>
                  </a:lnTo>
                  <a:lnTo>
                    <a:pt x="4887" y="6615"/>
                  </a:lnTo>
                  <a:lnTo>
                    <a:pt x="4887" y="23122"/>
                  </a:lnTo>
                  <a:lnTo>
                    <a:pt x="2384" y="23122"/>
                  </a:lnTo>
                  <a:lnTo>
                    <a:pt x="2384" y="21483"/>
                  </a:lnTo>
                  <a:lnTo>
                    <a:pt x="2205" y="21483"/>
                  </a:lnTo>
                  <a:lnTo>
                    <a:pt x="2205" y="36114"/>
                  </a:lnTo>
                  <a:lnTo>
                    <a:pt x="1281" y="36114"/>
                  </a:lnTo>
                  <a:lnTo>
                    <a:pt x="1281" y="26281"/>
                  </a:lnTo>
                  <a:lnTo>
                    <a:pt x="0" y="26281"/>
                  </a:lnTo>
                  <a:lnTo>
                    <a:pt x="0" y="87840"/>
                  </a:lnTo>
                  <a:lnTo>
                    <a:pt x="143829" y="87840"/>
                  </a:lnTo>
                  <a:lnTo>
                    <a:pt x="143829" y="87810"/>
                  </a:lnTo>
                  <a:lnTo>
                    <a:pt x="145587" y="87810"/>
                  </a:lnTo>
                  <a:lnTo>
                    <a:pt x="145587" y="89807"/>
                  </a:lnTo>
                  <a:lnTo>
                    <a:pt x="157863" y="89807"/>
                  </a:lnTo>
                  <a:lnTo>
                    <a:pt x="157863" y="87780"/>
                  </a:lnTo>
                  <a:lnTo>
                    <a:pt x="160604" y="87780"/>
                  </a:lnTo>
                  <a:lnTo>
                    <a:pt x="160604" y="87840"/>
                  </a:lnTo>
                  <a:lnTo>
                    <a:pt x="264892" y="87840"/>
                  </a:lnTo>
                  <a:lnTo>
                    <a:pt x="264892" y="87780"/>
                  </a:lnTo>
                  <a:lnTo>
                    <a:pt x="267634" y="87780"/>
                  </a:lnTo>
                  <a:lnTo>
                    <a:pt x="267634" y="87840"/>
                  </a:lnTo>
                  <a:lnTo>
                    <a:pt x="285720" y="87840"/>
                  </a:lnTo>
                  <a:lnTo>
                    <a:pt x="285720" y="19100"/>
                  </a:lnTo>
                  <a:lnTo>
                    <a:pt x="284916" y="17967"/>
                  </a:lnTo>
                  <a:lnTo>
                    <a:pt x="272312" y="17967"/>
                  </a:lnTo>
                  <a:lnTo>
                    <a:pt x="272312" y="31227"/>
                  </a:lnTo>
                  <a:lnTo>
                    <a:pt x="267634" y="31227"/>
                  </a:lnTo>
                  <a:lnTo>
                    <a:pt x="267634" y="38706"/>
                  </a:lnTo>
                  <a:lnTo>
                    <a:pt x="264475" y="38706"/>
                  </a:lnTo>
                  <a:lnTo>
                    <a:pt x="264475" y="33640"/>
                  </a:lnTo>
                  <a:lnTo>
                    <a:pt x="263343" y="33640"/>
                  </a:lnTo>
                  <a:lnTo>
                    <a:pt x="263343" y="38706"/>
                  </a:lnTo>
                  <a:lnTo>
                    <a:pt x="262062" y="38706"/>
                  </a:lnTo>
                  <a:lnTo>
                    <a:pt x="262062" y="37842"/>
                  </a:lnTo>
                  <a:lnTo>
                    <a:pt x="260363" y="37842"/>
                  </a:lnTo>
                  <a:lnTo>
                    <a:pt x="260363" y="15971"/>
                  </a:lnTo>
                  <a:lnTo>
                    <a:pt x="257533" y="15971"/>
                  </a:lnTo>
                  <a:lnTo>
                    <a:pt x="257533" y="14749"/>
                  </a:lnTo>
                  <a:lnTo>
                    <a:pt x="253689" y="14749"/>
                  </a:lnTo>
                  <a:lnTo>
                    <a:pt x="253689" y="15971"/>
                  </a:lnTo>
                  <a:lnTo>
                    <a:pt x="251573" y="15971"/>
                  </a:lnTo>
                  <a:lnTo>
                    <a:pt x="25157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28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9"/>
          <p:cNvGrpSpPr/>
          <p:nvPr/>
        </p:nvGrpSpPr>
        <p:grpSpPr>
          <a:xfrm>
            <a:off x="-117094" y="3650325"/>
            <a:ext cx="9323791" cy="2277200"/>
            <a:chOff x="238125" y="1714050"/>
            <a:chExt cx="7143025" cy="2277200"/>
          </a:xfrm>
        </p:grpSpPr>
        <p:sp>
          <p:nvSpPr>
            <p:cNvPr id="236" name="Google Shape;236;p29"/>
            <p:cNvSpPr/>
            <p:nvPr/>
          </p:nvSpPr>
          <p:spPr>
            <a:xfrm>
              <a:off x="1846375" y="1714050"/>
              <a:ext cx="142325" cy="169850"/>
            </a:xfrm>
            <a:custGeom>
              <a:avLst/>
              <a:gdLst/>
              <a:ahLst/>
              <a:cxnLst/>
              <a:rect l="l" t="t" r="r" b="b"/>
              <a:pathLst>
                <a:path w="5693" h="6794" extrusionOk="0">
                  <a:moveTo>
                    <a:pt x="1" y="0"/>
                  </a:moveTo>
                  <a:lnTo>
                    <a:pt x="1" y="6794"/>
                  </a:lnTo>
                  <a:lnTo>
                    <a:pt x="5692" y="6794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5201500" y="2277925"/>
              <a:ext cx="117725" cy="126675"/>
            </a:xfrm>
            <a:custGeom>
              <a:avLst/>
              <a:gdLst/>
              <a:ahLst/>
              <a:cxnLst/>
              <a:rect l="l" t="t" r="r" b="b"/>
              <a:pathLst>
                <a:path w="4709" h="5067" extrusionOk="0">
                  <a:moveTo>
                    <a:pt x="0" y="1"/>
                  </a:moveTo>
                  <a:lnTo>
                    <a:pt x="0" y="5066"/>
                  </a:lnTo>
                  <a:lnTo>
                    <a:pt x="4708" y="5066"/>
                  </a:lnTo>
                  <a:lnTo>
                    <a:pt x="470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238125" y="1746075"/>
              <a:ext cx="7143025" cy="2245175"/>
            </a:xfrm>
            <a:custGeom>
              <a:avLst/>
              <a:gdLst/>
              <a:ahLst/>
              <a:cxnLst/>
              <a:rect l="l" t="t" r="r" b="b"/>
              <a:pathLst>
                <a:path w="285721" h="89807" extrusionOk="0">
                  <a:moveTo>
                    <a:pt x="263849" y="38169"/>
                  </a:moveTo>
                  <a:lnTo>
                    <a:pt x="263849" y="38706"/>
                  </a:lnTo>
                  <a:lnTo>
                    <a:pt x="263700" y="38706"/>
                  </a:lnTo>
                  <a:lnTo>
                    <a:pt x="263700" y="38169"/>
                  </a:lnTo>
                  <a:close/>
                  <a:moveTo>
                    <a:pt x="264147" y="38169"/>
                  </a:moveTo>
                  <a:lnTo>
                    <a:pt x="264147" y="38706"/>
                  </a:lnTo>
                  <a:lnTo>
                    <a:pt x="263998" y="38706"/>
                  </a:lnTo>
                  <a:lnTo>
                    <a:pt x="263998" y="38169"/>
                  </a:lnTo>
                  <a:close/>
                  <a:moveTo>
                    <a:pt x="239655" y="0"/>
                  </a:moveTo>
                  <a:lnTo>
                    <a:pt x="239655" y="3248"/>
                  </a:lnTo>
                  <a:lnTo>
                    <a:pt x="236883" y="3248"/>
                  </a:lnTo>
                  <a:lnTo>
                    <a:pt x="236883" y="3784"/>
                  </a:lnTo>
                  <a:lnTo>
                    <a:pt x="235960" y="3784"/>
                  </a:lnTo>
                  <a:lnTo>
                    <a:pt x="235960" y="10965"/>
                  </a:lnTo>
                  <a:lnTo>
                    <a:pt x="230894" y="10965"/>
                  </a:lnTo>
                  <a:lnTo>
                    <a:pt x="230894" y="26400"/>
                  </a:lnTo>
                  <a:lnTo>
                    <a:pt x="224875" y="26400"/>
                  </a:lnTo>
                  <a:lnTo>
                    <a:pt x="224875" y="14332"/>
                  </a:lnTo>
                  <a:lnTo>
                    <a:pt x="216205" y="14332"/>
                  </a:lnTo>
                  <a:lnTo>
                    <a:pt x="208368" y="19070"/>
                  </a:lnTo>
                  <a:lnTo>
                    <a:pt x="208368" y="52084"/>
                  </a:lnTo>
                  <a:lnTo>
                    <a:pt x="206997" y="52084"/>
                  </a:lnTo>
                  <a:lnTo>
                    <a:pt x="206997" y="44397"/>
                  </a:lnTo>
                  <a:lnTo>
                    <a:pt x="204197" y="44725"/>
                  </a:lnTo>
                  <a:lnTo>
                    <a:pt x="204197" y="26400"/>
                  </a:lnTo>
                  <a:lnTo>
                    <a:pt x="188911" y="26400"/>
                  </a:lnTo>
                  <a:lnTo>
                    <a:pt x="188911" y="57954"/>
                  </a:lnTo>
                  <a:lnTo>
                    <a:pt x="187630" y="57954"/>
                  </a:lnTo>
                  <a:lnTo>
                    <a:pt x="187630" y="51518"/>
                  </a:lnTo>
                  <a:lnTo>
                    <a:pt x="186259" y="51667"/>
                  </a:lnTo>
                  <a:lnTo>
                    <a:pt x="186259" y="51101"/>
                  </a:lnTo>
                  <a:lnTo>
                    <a:pt x="187391" y="51101"/>
                  </a:lnTo>
                  <a:lnTo>
                    <a:pt x="187391" y="50148"/>
                  </a:lnTo>
                  <a:lnTo>
                    <a:pt x="186259" y="50148"/>
                  </a:lnTo>
                  <a:lnTo>
                    <a:pt x="186259" y="48598"/>
                  </a:lnTo>
                  <a:lnTo>
                    <a:pt x="187391" y="48598"/>
                  </a:lnTo>
                  <a:lnTo>
                    <a:pt x="187391" y="47645"/>
                  </a:lnTo>
                  <a:lnTo>
                    <a:pt x="186259" y="47645"/>
                  </a:lnTo>
                  <a:lnTo>
                    <a:pt x="186259" y="44665"/>
                  </a:lnTo>
                  <a:lnTo>
                    <a:pt x="185931" y="44665"/>
                  </a:lnTo>
                  <a:lnTo>
                    <a:pt x="185931" y="33700"/>
                  </a:lnTo>
                  <a:lnTo>
                    <a:pt x="182475" y="33700"/>
                  </a:lnTo>
                  <a:lnTo>
                    <a:pt x="182475" y="28754"/>
                  </a:lnTo>
                  <a:lnTo>
                    <a:pt x="181283" y="28754"/>
                  </a:lnTo>
                  <a:lnTo>
                    <a:pt x="181283" y="23927"/>
                  </a:lnTo>
                  <a:lnTo>
                    <a:pt x="179436" y="23927"/>
                  </a:lnTo>
                  <a:lnTo>
                    <a:pt x="179436" y="20172"/>
                  </a:lnTo>
                  <a:lnTo>
                    <a:pt x="177886" y="17967"/>
                  </a:lnTo>
                  <a:lnTo>
                    <a:pt x="165282" y="17967"/>
                  </a:lnTo>
                  <a:lnTo>
                    <a:pt x="165282" y="31227"/>
                  </a:lnTo>
                  <a:lnTo>
                    <a:pt x="160604" y="31227"/>
                  </a:lnTo>
                  <a:lnTo>
                    <a:pt x="160604" y="38706"/>
                  </a:lnTo>
                  <a:lnTo>
                    <a:pt x="157863" y="38706"/>
                  </a:lnTo>
                  <a:lnTo>
                    <a:pt x="157863" y="25536"/>
                  </a:lnTo>
                  <a:lnTo>
                    <a:pt x="145557" y="25536"/>
                  </a:lnTo>
                  <a:lnTo>
                    <a:pt x="145557" y="49164"/>
                  </a:lnTo>
                  <a:lnTo>
                    <a:pt x="143829" y="49164"/>
                  </a:lnTo>
                  <a:lnTo>
                    <a:pt x="143829" y="43294"/>
                  </a:lnTo>
                  <a:lnTo>
                    <a:pt x="140223" y="43294"/>
                  </a:lnTo>
                  <a:lnTo>
                    <a:pt x="140223" y="32866"/>
                  </a:lnTo>
                  <a:lnTo>
                    <a:pt x="130629" y="32866"/>
                  </a:lnTo>
                  <a:lnTo>
                    <a:pt x="129437" y="34594"/>
                  </a:lnTo>
                  <a:lnTo>
                    <a:pt x="129437" y="37544"/>
                  </a:lnTo>
                  <a:lnTo>
                    <a:pt x="128036" y="37544"/>
                  </a:lnTo>
                  <a:lnTo>
                    <a:pt x="128036" y="41328"/>
                  </a:lnTo>
                  <a:lnTo>
                    <a:pt x="127113" y="41328"/>
                  </a:lnTo>
                  <a:lnTo>
                    <a:pt x="127113" y="45231"/>
                  </a:lnTo>
                  <a:lnTo>
                    <a:pt x="124967" y="45231"/>
                  </a:lnTo>
                  <a:lnTo>
                    <a:pt x="124967" y="40553"/>
                  </a:lnTo>
                  <a:lnTo>
                    <a:pt x="123060" y="39332"/>
                  </a:lnTo>
                  <a:lnTo>
                    <a:pt x="123060" y="18474"/>
                  </a:lnTo>
                  <a:lnTo>
                    <a:pt x="116624" y="18474"/>
                  </a:lnTo>
                  <a:lnTo>
                    <a:pt x="116624" y="17252"/>
                  </a:lnTo>
                  <a:lnTo>
                    <a:pt x="113168" y="17252"/>
                  </a:lnTo>
                  <a:lnTo>
                    <a:pt x="113168" y="18474"/>
                  </a:lnTo>
                  <a:lnTo>
                    <a:pt x="110516" y="18474"/>
                  </a:lnTo>
                  <a:lnTo>
                    <a:pt x="110516" y="32568"/>
                  </a:lnTo>
                  <a:lnTo>
                    <a:pt x="108013" y="32568"/>
                  </a:lnTo>
                  <a:lnTo>
                    <a:pt x="108013" y="31167"/>
                  </a:lnTo>
                  <a:lnTo>
                    <a:pt x="107834" y="31167"/>
                  </a:lnTo>
                  <a:lnTo>
                    <a:pt x="107834" y="43652"/>
                  </a:lnTo>
                  <a:lnTo>
                    <a:pt x="106910" y="43652"/>
                  </a:lnTo>
                  <a:lnTo>
                    <a:pt x="106910" y="35249"/>
                  </a:lnTo>
                  <a:lnTo>
                    <a:pt x="101845" y="35249"/>
                  </a:lnTo>
                  <a:lnTo>
                    <a:pt x="101845" y="43652"/>
                  </a:lnTo>
                  <a:lnTo>
                    <a:pt x="100981" y="43652"/>
                  </a:lnTo>
                  <a:lnTo>
                    <a:pt x="100981" y="47555"/>
                  </a:lnTo>
                  <a:lnTo>
                    <a:pt x="100713" y="47555"/>
                  </a:lnTo>
                  <a:lnTo>
                    <a:pt x="100713" y="45023"/>
                  </a:lnTo>
                  <a:lnTo>
                    <a:pt x="98985" y="45023"/>
                  </a:lnTo>
                  <a:lnTo>
                    <a:pt x="98985" y="26310"/>
                  </a:lnTo>
                  <a:lnTo>
                    <a:pt x="96184" y="26310"/>
                  </a:lnTo>
                  <a:lnTo>
                    <a:pt x="96184" y="25238"/>
                  </a:lnTo>
                  <a:lnTo>
                    <a:pt x="92310" y="25238"/>
                  </a:lnTo>
                  <a:lnTo>
                    <a:pt x="92310" y="26310"/>
                  </a:lnTo>
                  <a:lnTo>
                    <a:pt x="90224" y="26310"/>
                  </a:lnTo>
                  <a:lnTo>
                    <a:pt x="90224" y="12664"/>
                  </a:lnTo>
                  <a:lnTo>
                    <a:pt x="78306" y="12664"/>
                  </a:lnTo>
                  <a:lnTo>
                    <a:pt x="78306" y="15405"/>
                  </a:lnTo>
                  <a:lnTo>
                    <a:pt x="75505" y="15405"/>
                  </a:lnTo>
                  <a:lnTo>
                    <a:pt x="75505" y="15882"/>
                  </a:lnTo>
                  <a:lnTo>
                    <a:pt x="74581" y="15882"/>
                  </a:lnTo>
                  <a:lnTo>
                    <a:pt x="74581" y="22020"/>
                  </a:lnTo>
                  <a:lnTo>
                    <a:pt x="71184" y="22020"/>
                  </a:lnTo>
                  <a:lnTo>
                    <a:pt x="71184" y="5572"/>
                  </a:lnTo>
                  <a:lnTo>
                    <a:pt x="52710" y="5572"/>
                  </a:lnTo>
                  <a:lnTo>
                    <a:pt x="52710" y="47823"/>
                  </a:lnTo>
                  <a:lnTo>
                    <a:pt x="51191" y="47823"/>
                  </a:lnTo>
                  <a:lnTo>
                    <a:pt x="51191" y="39212"/>
                  </a:lnTo>
                  <a:lnTo>
                    <a:pt x="44039" y="40076"/>
                  </a:lnTo>
                  <a:lnTo>
                    <a:pt x="44039" y="6645"/>
                  </a:lnTo>
                  <a:lnTo>
                    <a:pt x="38289" y="6645"/>
                  </a:lnTo>
                  <a:lnTo>
                    <a:pt x="37156" y="9148"/>
                  </a:lnTo>
                  <a:lnTo>
                    <a:pt x="37156" y="13438"/>
                  </a:lnTo>
                  <a:lnTo>
                    <a:pt x="35845" y="13438"/>
                  </a:lnTo>
                  <a:lnTo>
                    <a:pt x="35845" y="18921"/>
                  </a:lnTo>
                  <a:lnTo>
                    <a:pt x="35786" y="18921"/>
                  </a:lnTo>
                  <a:lnTo>
                    <a:pt x="35786" y="35667"/>
                  </a:lnTo>
                  <a:lnTo>
                    <a:pt x="34654" y="35667"/>
                  </a:lnTo>
                  <a:lnTo>
                    <a:pt x="34654" y="23480"/>
                  </a:lnTo>
                  <a:lnTo>
                    <a:pt x="24999" y="23480"/>
                  </a:lnTo>
                  <a:lnTo>
                    <a:pt x="23808" y="25506"/>
                  </a:lnTo>
                  <a:lnTo>
                    <a:pt x="23808" y="28962"/>
                  </a:lnTo>
                  <a:lnTo>
                    <a:pt x="22407" y="28962"/>
                  </a:lnTo>
                  <a:lnTo>
                    <a:pt x="22407" y="33402"/>
                  </a:lnTo>
                  <a:lnTo>
                    <a:pt x="21483" y="33402"/>
                  </a:lnTo>
                  <a:lnTo>
                    <a:pt x="21483" y="37961"/>
                  </a:lnTo>
                  <a:lnTo>
                    <a:pt x="19338" y="37961"/>
                  </a:lnTo>
                  <a:lnTo>
                    <a:pt x="19338" y="32478"/>
                  </a:lnTo>
                  <a:lnTo>
                    <a:pt x="17461" y="31048"/>
                  </a:lnTo>
                  <a:lnTo>
                    <a:pt x="17461" y="6615"/>
                  </a:lnTo>
                  <a:lnTo>
                    <a:pt x="10995" y="6615"/>
                  </a:lnTo>
                  <a:lnTo>
                    <a:pt x="10995" y="5215"/>
                  </a:lnTo>
                  <a:lnTo>
                    <a:pt x="7568" y="5215"/>
                  </a:lnTo>
                  <a:lnTo>
                    <a:pt x="7568" y="6615"/>
                  </a:lnTo>
                  <a:lnTo>
                    <a:pt x="4887" y="6615"/>
                  </a:lnTo>
                  <a:lnTo>
                    <a:pt x="4887" y="23122"/>
                  </a:lnTo>
                  <a:lnTo>
                    <a:pt x="2384" y="23122"/>
                  </a:lnTo>
                  <a:lnTo>
                    <a:pt x="2384" y="21483"/>
                  </a:lnTo>
                  <a:lnTo>
                    <a:pt x="2205" y="21483"/>
                  </a:lnTo>
                  <a:lnTo>
                    <a:pt x="2205" y="36114"/>
                  </a:lnTo>
                  <a:lnTo>
                    <a:pt x="1281" y="36114"/>
                  </a:lnTo>
                  <a:lnTo>
                    <a:pt x="1281" y="26281"/>
                  </a:lnTo>
                  <a:lnTo>
                    <a:pt x="0" y="26281"/>
                  </a:lnTo>
                  <a:lnTo>
                    <a:pt x="0" y="87840"/>
                  </a:lnTo>
                  <a:lnTo>
                    <a:pt x="143829" y="87840"/>
                  </a:lnTo>
                  <a:lnTo>
                    <a:pt x="143829" y="87810"/>
                  </a:lnTo>
                  <a:lnTo>
                    <a:pt x="145587" y="87810"/>
                  </a:lnTo>
                  <a:lnTo>
                    <a:pt x="145587" y="89807"/>
                  </a:lnTo>
                  <a:lnTo>
                    <a:pt x="157863" y="89807"/>
                  </a:lnTo>
                  <a:lnTo>
                    <a:pt x="157863" y="87780"/>
                  </a:lnTo>
                  <a:lnTo>
                    <a:pt x="160604" y="87780"/>
                  </a:lnTo>
                  <a:lnTo>
                    <a:pt x="160604" y="87840"/>
                  </a:lnTo>
                  <a:lnTo>
                    <a:pt x="264892" y="87840"/>
                  </a:lnTo>
                  <a:lnTo>
                    <a:pt x="264892" y="87780"/>
                  </a:lnTo>
                  <a:lnTo>
                    <a:pt x="267634" y="87780"/>
                  </a:lnTo>
                  <a:lnTo>
                    <a:pt x="267634" y="87840"/>
                  </a:lnTo>
                  <a:lnTo>
                    <a:pt x="285720" y="87840"/>
                  </a:lnTo>
                  <a:lnTo>
                    <a:pt x="285720" y="19100"/>
                  </a:lnTo>
                  <a:lnTo>
                    <a:pt x="284916" y="17967"/>
                  </a:lnTo>
                  <a:lnTo>
                    <a:pt x="272312" y="17967"/>
                  </a:lnTo>
                  <a:lnTo>
                    <a:pt x="272312" y="31227"/>
                  </a:lnTo>
                  <a:lnTo>
                    <a:pt x="267634" y="31227"/>
                  </a:lnTo>
                  <a:lnTo>
                    <a:pt x="267634" y="38706"/>
                  </a:lnTo>
                  <a:lnTo>
                    <a:pt x="264475" y="38706"/>
                  </a:lnTo>
                  <a:lnTo>
                    <a:pt x="264475" y="33640"/>
                  </a:lnTo>
                  <a:lnTo>
                    <a:pt x="263343" y="33640"/>
                  </a:lnTo>
                  <a:lnTo>
                    <a:pt x="263343" y="38706"/>
                  </a:lnTo>
                  <a:lnTo>
                    <a:pt x="262062" y="38706"/>
                  </a:lnTo>
                  <a:lnTo>
                    <a:pt x="262062" y="37842"/>
                  </a:lnTo>
                  <a:lnTo>
                    <a:pt x="260363" y="37842"/>
                  </a:lnTo>
                  <a:lnTo>
                    <a:pt x="260363" y="15971"/>
                  </a:lnTo>
                  <a:lnTo>
                    <a:pt x="257533" y="15971"/>
                  </a:lnTo>
                  <a:lnTo>
                    <a:pt x="257533" y="14749"/>
                  </a:lnTo>
                  <a:lnTo>
                    <a:pt x="253689" y="14749"/>
                  </a:lnTo>
                  <a:lnTo>
                    <a:pt x="253689" y="15971"/>
                  </a:lnTo>
                  <a:lnTo>
                    <a:pt x="251573" y="15971"/>
                  </a:lnTo>
                  <a:lnTo>
                    <a:pt x="25157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29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 flipH="1">
            <a:off x="1242335" y="4048101"/>
            <a:ext cx="1753488" cy="1158126"/>
          </a:xfrm>
          <a:custGeom>
            <a:avLst/>
            <a:gdLst/>
            <a:ahLst/>
            <a:cxnLst/>
            <a:rect l="l" t="t" r="r" b="b"/>
            <a:pathLst>
              <a:path w="17366" h="11470" extrusionOk="0">
                <a:moveTo>
                  <a:pt x="9686" y="1"/>
                </a:moveTo>
                <a:cubicBezTo>
                  <a:pt x="6016" y="1"/>
                  <a:pt x="4587" y="5949"/>
                  <a:pt x="4587" y="5949"/>
                </a:cubicBezTo>
                <a:cubicBezTo>
                  <a:pt x="4587" y="5949"/>
                  <a:pt x="3987" y="5795"/>
                  <a:pt x="3257" y="5795"/>
                </a:cubicBezTo>
                <a:cubicBezTo>
                  <a:pt x="2368" y="5795"/>
                  <a:pt x="1286" y="6023"/>
                  <a:pt x="857" y="7033"/>
                </a:cubicBezTo>
                <a:cubicBezTo>
                  <a:pt x="0" y="9150"/>
                  <a:pt x="1563" y="11469"/>
                  <a:pt x="3856" y="11469"/>
                </a:cubicBezTo>
                <a:lnTo>
                  <a:pt x="13812" y="11469"/>
                </a:lnTo>
                <a:cubicBezTo>
                  <a:pt x="15375" y="11469"/>
                  <a:pt x="16711" y="10335"/>
                  <a:pt x="16988" y="8797"/>
                </a:cubicBezTo>
                <a:cubicBezTo>
                  <a:pt x="17315" y="7008"/>
                  <a:pt x="17366" y="4840"/>
                  <a:pt x="16156" y="4210"/>
                </a:cubicBezTo>
                <a:cubicBezTo>
                  <a:pt x="15843" y="4052"/>
                  <a:pt x="15521" y="3984"/>
                  <a:pt x="15199" y="3984"/>
                </a:cubicBezTo>
                <a:cubicBezTo>
                  <a:pt x="13268" y="3984"/>
                  <a:pt x="11342" y="6428"/>
                  <a:pt x="11342" y="6428"/>
                </a:cubicBezTo>
                <a:cubicBezTo>
                  <a:pt x="11342" y="6428"/>
                  <a:pt x="14089" y="505"/>
                  <a:pt x="10107" y="26"/>
                </a:cubicBezTo>
                <a:cubicBezTo>
                  <a:pt x="9963" y="9"/>
                  <a:pt x="9823" y="1"/>
                  <a:pt x="968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"/>
          <p:cNvSpPr/>
          <p:nvPr/>
        </p:nvSpPr>
        <p:spPr>
          <a:xfrm flipH="1">
            <a:off x="2069406" y="4501158"/>
            <a:ext cx="73912" cy="699651"/>
          </a:xfrm>
          <a:custGeom>
            <a:avLst/>
            <a:gdLst/>
            <a:ahLst/>
            <a:cxnLst/>
            <a:rect l="l" t="t" r="r" b="b"/>
            <a:pathLst>
              <a:path w="732" h="12005" extrusionOk="0">
                <a:moveTo>
                  <a:pt x="429" y="1"/>
                </a:moveTo>
                <a:cubicBezTo>
                  <a:pt x="278" y="1"/>
                  <a:pt x="127" y="101"/>
                  <a:pt x="127" y="303"/>
                </a:cubicBezTo>
                <a:lnTo>
                  <a:pt x="1" y="11796"/>
                </a:lnTo>
                <a:cubicBezTo>
                  <a:pt x="38" y="11935"/>
                  <a:pt x="158" y="12004"/>
                  <a:pt x="281" y="12004"/>
                </a:cubicBezTo>
                <a:cubicBezTo>
                  <a:pt x="404" y="12004"/>
                  <a:pt x="530" y="11935"/>
                  <a:pt x="580" y="11796"/>
                </a:cubicBezTo>
                <a:lnTo>
                  <a:pt x="731" y="303"/>
                </a:lnTo>
                <a:cubicBezTo>
                  <a:pt x="731" y="101"/>
                  <a:pt x="580" y="1"/>
                  <a:pt x="42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9"/>
          <p:cNvSpPr/>
          <p:nvPr/>
        </p:nvSpPr>
        <p:spPr>
          <a:xfrm flipH="1">
            <a:off x="1484975" y="4730968"/>
            <a:ext cx="1107668" cy="305232"/>
          </a:xfrm>
          <a:custGeom>
            <a:avLst/>
            <a:gdLst/>
            <a:ahLst/>
            <a:cxnLst/>
            <a:rect l="l" t="t" r="r" b="b"/>
            <a:pathLst>
              <a:path w="10970" h="3023" extrusionOk="0">
                <a:moveTo>
                  <a:pt x="10545" y="1"/>
                </a:moveTo>
                <a:cubicBezTo>
                  <a:pt x="10477" y="1"/>
                  <a:pt x="10408" y="28"/>
                  <a:pt x="10348" y="94"/>
                </a:cubicBezTo>
                <a:cubicBezTo>
                  <a:pt x="9040" y="1640"/>
                  <a:pt x="7184" y="2424"/>
                  <a:pt x="5319" y="2424"/>
                </a:cubicBezTo>
                <a:cubicBezTo>
                  <a:pt x="3627" y="2424"/>
                  <a:pt x="1926" y="1779"/>
                  <a:pt x="619" y="472"/>
                </a:cubicBezTo>
                <a:cubicBezTo>
                  <a:pt x="564" y="416"/>
                  <a:pt x="499" y="392"/>
                  <a:pt x="436" y="392"/>
                </a:cubicBezTo>
                <a:cubicBezTo>
                  <a:pt x="212" y="392"/>
                  <a:pt x="0" y="684"/>
                  <a:pt x="216" y="900"/>
                </a:cubicBezTo>
                <a:cubicBezTo>
                  <a:pt x="1624" y="2320"/>
                  <a:pt x="3469" y="3022"/>
                  <a:pt x="5311" y="3022"/>
                </a:cubicBezTo>
                <a:cubicBezTo>
                  <a:pt x="7328" y="3022"/>
                  <a:pt x="9341" y="2182"/>
                  <a:pt x="10777" y="522"/>
                </a:cubicBezTo>
                <a:cubicBezTo>
                  <a:pt x="10970" y="291"/>
                  <a:pt x="10765" y="1"/>
                  <a:pt x="105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5693523" y="3770024"/>
            <a:ext cx="2174527" cy="1436187"/>
          </a:xfrm>
          <a:custGeom>
            <a:avLst/>
            <a:gdLst/>
            <a:ahLst/>
            <a:cxnLst/>
            <a:rect l="l" t="t" r="r" b="b"/>
            <a:pathLst>
              <a:path w="17366" h="11470" extrusionOk="0">
                <a:moveTo>
                  <a:pt x="9686" y="1"/>
                </a:moveTo>
                <a:cubicBezTo>
                  <a:pt x="6016" y="1"/>
                  <a:pt x="4587" y="5949"/>
                  <a:pt x="4587" y="5949"/>
                </a:cubicBezTo>
                <a:cubicBezTo>
                  <a:pt x="4587" y="5949"/>
                  <a:pt x="3987" y="5795"/>
                  <a:pt x="3257" y="5795"/>
                </a:cubicBezTo>
                <a:cubicBezTo>
                  <a:pt x="2368" y="5795"/>
                  <a:pt x="1286" y="6023"/>
                  <a:pt x="857" y="7033"/>
                </a:cubicBezTo>
                <a:cubicBezTo>
                  <a:pt x="0" y="9150"/>
                  <a:pt x="1563" y="11469"/>
                  <a:pt x="3856" y="11469"/>
                </a:cubicBezTo>
                <a:lnTo>
                  <a:pt x="13812" y="11469"/>
                </a:lnTo>
                <a:cubicBezTo>
                  <a:pt x="15375" y="11469"/>
                  <a:pt x="16711" y="10335"/>
                  <a:pt x="16988" y="8797"/>
                </a:cubicBezTo>
                <a:cubicBezTo>
                  <a:pt x="17315" y="7008"/>
                  <a:pt x="17366" y="4840"/>
                  <a:pt x="16156" y="4210"/>
                </a:cubicBezTo>
                <a:cubicBezTo>
                  <a:pt x="15843" y="4052"/>
                  <a:pt x="15521" y="3984"/>
                  <a:pt x="15199" y="3984"/>
                </a:cubicBezTo>
                <a:cubicBezTo>
                  <a:pt x="13268" y="3984"/>
                  <a:pt x="11342" y="6428"/>
                  <a:pt x="11342" y="6428"/>
                </a:cubicBezTo>
                <a:cubicBezTo>
                  <a:pt x="11342" y="6428"/>
                  <a:pt x="14089" y="505"/>
                  <a:pt x="10107" y="26"/>
                </a:cubicBezTo>
                <a:cubicBezTo>
                  <a:pt x="9963" y="9"/>
                  <a:pt x="9823" y="1"/>
                  <a:pt x="968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6750727" y="4331863"/>
            <a:ext cx="91659" cy="867631"/>
          </a:xfrm>
          <a:custGeom>
            <a:avLst/>
            <a:gdLst/>
            <a:ahLst/>
            <a:cxnLst/>
            <a:rect l="l" t="t" r="r" b="b"/>
            <a:pathLst>
              <a:path w="732" h="12005" extrusionOk="0">
                <a:moveTo>
                  <a:pt x="429" y="1"/>
                </a:moveTo>
                <a:cubicBezTo>
                  <a:pt x="278" y="1"/>
                  <a:pt x="127" y="101"/>
                  <a:pt x="127" y="303"/>
                </a:cubicBezTo>
                <a:lnTo>
                  <a:pt x="1" y="11796"/>
                </a:lnTo>
                <a:cubicBezTo>
                  <a:pt x="38" y="11935"/>
                  <a:pt x="158" y="12004"/>
                  <a:pt x="281" y="12004"/>
                </a:cubicBezTo>
                <a:cubicBezTo>
                  <a:pt x="404" y="12004"/>
                  <a:pt x="530" y="11935"/>
                  <a:pt x="580" y="11796"/>
                </a:cubicBezTo>
                <a:lnTo>
                  <a:pt x="731" y="303"/>
                </a:lnTo>
                <a:cubicBezTo>
                  <a:pt x="731" y="101"/>
                  <a:pt x="580" y="1"/>
                  <a:pt x="4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6193513" y="4616852"/>
            <a:ext cx="1373636" cy="378517"/>
          </a:xfrm>
          <a:custGeom>
            <a:avLst/>
            <a:gdLst/>
            <a:ahLst/>
            <a:cxnLst/>
            <a:rect l="l" t="t" r="r" b="b"/>
            <a:pathLst>
              <a:path w="10970" h="3023" extrusionOk="0">
                <a:moveTo>
                  <a:pt x="10545" y="1"/>
                </a:moveTo>
                <a:cubicBezTo>
                  <a:pt x="10477" y="1"/>
                  <a:pt x="10408" y="28"/>
                  <a:pt x="10348" y="94"/>
                </a:cubicBezTo>
                <a:cubicBezTo>
                  <a:pt x="9040" y="1640"/>
                  <a:pt x="7184" y="2424"/>
                  <a:pt x="5319" y="2424"/>
                </a:cubicBezTo>
                <a:cubicBezTo>
                  <a:pt x="3627" y="2424"/>
                  <a:pt x="1926" y="1779"/>
                  <a:pt x="619" y="472"/>
                </a:cubicBezTo>
                <a:cubicBezTo>
                  <a:pt x="564" y="416"/>
                  <a:pt x="499" y="392"/>
                  <a:pt x="436" y="392"/>
                </a:cubicBezTo>
                <a:cubicBezTo>
                  <a:pt x="212" y="392"/>
                  <a:pt x="0" y="684"/>
                  <a:pt x="216" y="900"/>
                </a:cubicBezTo>
                <a:cubicBezTo>
                  <a:pt x="1624" y="2320"/>
                  <a:pt x="3469" y="3022"/>
                  <a:pt x="5311" y="3022"/>
                </a:cubicBezTo>
                <a:cubicBezTo>
                  <a:pt x="7328" y="3022"/>
                  <a:pt x="9341" y="2182"/>
                  <a:pt x="10777" y="522"/>
                </a:cubicBezTo>
                <a:cubicBezTo>
                  <a:pt x="10970" y="291"/>
                  <a:pt x="10765" y="1"/>
                  <a:pt x="105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2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/>
          <p:nvPr/>
        </p:nvSpPr>
        <p:spPr>
          <a:xfrm>
            <a:off x="-47700" y="3259775"/>
            <a:ext cx="9388618" cy="1923542"/>
          </a:xfrm>
          <a:custGeom>
            <a:avLst/>
            <a:gdLst/>
            <a:ahLst/>
            <a:cxnLst/>
            <a:rect l="l" t="t" r="r" b="b"/>
            <a:pathLst>
              <a:path w="192439" h="55302" extrusionOk="0">
                <a:moveTo>
                  <a:pt x="164388" y="0"/>
                </a:moveTo>
                <a:lnTo>
                  <a:pt x="164388" y="5649"/>
                </a:lnTo>
                <a:lnTo>
                  <a:pt x="163865" y="5814"/>
                </a:lnTo>
                <a:cubicBezTo>
                  <a:pt x="163865" y="5814"/>
                  <a:pt x="164030" y="9727"/>
                  <a:pt x="163452" y="10857"/>
                </a:cubicBezTo>
                <a:cubicBezTo>
                  <a:pt x="162873" y="12014"/>
                  <a:pt x="163011" y="12289"/>
                  <a:pt x="163011" y="12289"/>
                </a:cubicBezTo>
                <a:lnTo>
                  <a:pt x="162487" y="12289"/>
                </a:lnTo>
                <a:lnTo>
                  <a:pt x="162487" y="14604"/>
                </a:lnTo>
                <a:lnTo>
                  <a:pt x="161688" y="14659"/>
                </a:lnTo>
                <a:lnTo>
                  <a:pt x="161688" y="18159"/>
                </a:lnTo>
                <a:lnTo>
                  <a:pt x="161165" y="18159"/>
                </a:lnTo>
                <a:lnTo>
                  <a:pt x="161165" y="33699"/>
                </a:lnTo>
                <a:lnTo>
                  <a:pt x="160641" y="33589"/>
                </a:lnTo>
                <a:lnTo>
                  <a:pt x="160641" y="32404"/>
                </a:lnTo>
                <a:lnTo>
                  <a:pt x="158878" y="31412"/>
                </a:lnTo>
                <a:lnTo>
                  <a:pt x="158189" y="34691"/>
                </a:lnTo>
                <a:lnTo>
                  <a:pt x="156453" y="35380"/>
                </a:lnTo>
                <a:lnTo>
                  <a:pt x="156453" y="34801"/>
                </a:lnTo>
                <a:lnTo>
                  <a:pt x="154744" y="34801"/>
                </a:lnTo>
                <a:lnTo>
                  <a:pt x="154744" y="29456"/>
                </a:lnTo>
                <a:lnTo>
                  <a:pt x="150088" y="29456"/>
                </a:lnTo>
                <a:lnTo>
                  <a:pt x="150088" y="34526"/>
                </a:lnTo>
                <a:lnTo>
                  <a:pt x="149454" y="34443"/>
                </a:lnTo>
                <a:lnTo>
                  <a:pt x="149454" y="33203"/>
                </a:lnTo>
                <a:lnTo>
                  <a:pt x="148655" y="33065"/>
                </a:lnTo>
                <a:lnTo>
                  <a:pt x="148655" y="33947"/>
                </a:lnTo>
                <a:lnTo>
                  <a:pt x="148297" y="33947"/>
                </a:lnTo>
                <a:lnTo>
                  <a:pt x="148021" y="35022"/>
                </a:lnTo>
                <a:lnTo>
                  <a:pt x="147277" y="34967"/>
                </a:lnTo>
                <a:lnTo>
                  <a:pt x="147277" y="36014"/>
                </a:lnTo>
                <a:lnTo>
                  <a:pt x="146120" y="36289"/>
                </a:lnTo>
                <a:lnTo>
                  <a:pt x="146120" y="36758"/>
                </a:lnTo>
                <a:lnTo>
                  <a:pt x="145844" y="33837"/>
                </a:lnTo>
                <a:lnTo>
                  <a:pt x="145486" y="27913"/>
                </a:lnTo>
                <a:cubicBezTo>
                  <a:pt x="145156" y="27692"/>
                  <a:pt x="145156" y="26866"/>
                  <a:pt x="145156" y="26866"/>
                </a:cubicBezTo>
                <a:cubicBezTo>
                  <a:pt x="144742" y="26811"/>
                  <a:pt x="144687" y="25157"/>
                  <a:pt x="144687" y="25157"/>
                </a:cubicBezTo>
                <a:lnTo>
                  <a:pt x="143613" y="25157"/>
                </a:lnTo>
                <a:lnTo>
                  <a:pt x="143613" y="24579"/>
                </a:lnTo>
                <a:lnTo>
                  <a:pt x="142510" y="24468"/>
                </a:lnTo>
                <a:lnTo>
                  <a:pt x="142510" y="25212"/>
                </a:lnTo>
                <a:lnTo>
                  <a:pt x="141877" y="25157"/>
                </a:lnTo>
                <a:lnTo>
                  <a:pt x="141877" y="18737"/>
                </a:lnTo>
                <a:lnTo>
                  <a:pt x="140499" y="18737"/>
                </a:lnTo>
                <a:lnTo>
                  <a:pt x="140499" y="13171"/>
                </a:lnTo>
                <a:lnTo>
                  <a:pt x="140168" y="13226"/>
                </a:lnTo>
                <a:lnTo>
                  <a:pt x="140168" y="10581"/>
                </a:lnTo>
                <a:lnTo>
                  <a:pt x="137055" y="10471"/>
                </a:lnTo>
                <a:lnTo>
                  <a:pt x="136476" y="10636"/>
                </a:lnTo>
                <a:lnTo>
                  <a:pt x="136476" y="12179"/>
                </a:lnTo>
                <a:lnTo>
                  <a:pt x="136035" y="12179"/>
                </a:lnTo>
                <a:lnTo>
                  <a:pt x="135098" y="12537"/>
                </a:lnTo>
                <a:lnTo>
                  <a:pt x="135098" y="16781"/>
                </a:lnTo>
                <a:lnTo>
                  <a:pt x="134024" y="16781"/>
                </a:lnTo>
                <a:lnTo>
                  <a:pt x="134024" y="12923"/>
                </a:lnTo>
                <a:lnTo>
                  <a:pt x="132977" y="12923"/>
                </a:lnTo>
                <a:lnTo>
                  <a:pt x="132977" y="10912"/>
                </a:lnTo>
                <a:lnTo>
                  <a:pt x="128954" y="11105"/>
                </a:lnTo>
                <a:lnTo>
                  <a:pt x="128954" y="13557"/>
                </a:lnTo>
                <a:lnTo>
                  <a:pt x="128458" y="13805"/>
                </a:lnTo>
                <a:lnTo>
                  <a:pt x="128458" y="20611"/>
                </a:lnTo>
                <a:lnTo>
                  <a:pt x="128044" y="20969"/>
                </a:lnTo>
                <a:lnTo>
                  <a:pt x="128044" y="26370"/>
                </a:lnTo>
                <a:lnTo>
                  <a:pt x="126997" y="26370"/>
                </a:lnTo>
                <a:lnTo>
                  <a:pt x="126997" y="24579"/>
                </a:lnTo>
                <a:lnTo>
                  <a:pt x="125399" y="24689"/>
                </a:lnTo>
                <a:lnTo>
                  <a:pt x="125399" y="26315"/>
                </a:lnTo>
                <a:lnTo>
                  <a:pt x="124931" y="26370"/>
                </a:lnTo>
                <a:lnTo>
                  <a:pt x="124931" y="20390"/>
                </a:lnTo>
                <a:lnTo>
                  <a:pt x="124435" y="20280"/>
                </a:lnTo>
                <a:lnTo>
                  <a:pt x="124435" y="18103"/>
                </a:lnTo>
                <a:lnTo>
                  <a:pt x="123636" y="17911"/>
                </a:lnTo>
                <a:lnTo>
                  <a:pt x="123636" y="12345"/>
                </a:lnTo>
                <a:lnTo>
                  <a:pt x="123333" y="12345"/>
                </a:lnTo>
                <a:lnTo>
                  <a:pt x="122947" y="14246"/>
                </a:lnTo>
                <a:lnTo>
                  <a:pt x="119613" y="13915"/>
                </a:lnTo>
                <a:lnTo>
                  <a:pt x="119613" y="10223"/>
                </a:lnTo>
                <a:lnTo>
                  <a:pt x="115590" y="10113"/>
                </a:lnTo>
                <a:lnTo>
                  <a:pt x="115590" y="8790"/>
                </a:lnTo>
                <a:lnTo>
                  <a:pt x="112834" y="8625"/>
                </a:lnTo>
                <a:lnTo>
                  <a:pt x="111236" y="9093"/>
                </a:lnTo>
                <a:lnTo>
                  <a:pt x="111236" y="10802"/>
                </a:lnTo>
                <a:lnTo>
                  <a:pt x="110878" y="11050"/>
                </a:lnTo>
                <a:lnTo>
                  <a:pt x="110878" y="18379"/>
                </a:lnTo>
                <a:lnTo>
                  <a:pt x="110410" y="18379"/>
                </a:lnTo>
                <a:lnTo>
                  <a:pt x="110410" y="19233"/>
                </a:lnTo>
                <a:lnTo>
                  <a:pt x="109914" y="19316"/>
                </a:lnTo>
                <a:lnTo>
                  <a:pt x="109914" y="21245"/>
                </a:lnTo>
                <a:lnTo>
                  <a:pt x="108013" y="21382"/>
                </a:lnTo>
                <a:lnTo>
                  <a:pt x="108013" y="17800"/>
                </a:lnTo>
                <a:lnTo>
                  <a:pt x="100270" y="17745"/>
                </a:lnTo>
                <a:lnTo>
                  <a:pt x="100270" y="21437"/>
                </a:lnTo>
                <a:lnTo>
                  <a:pt x="98313" y="21300"/>
                </a:lnTo>
                <a:lnTo>
                  <a:pt x="98313" y="22815"/>
                </a:lnTo>
                <a:lnTo>
                  <a:pt x="97377" y="22870"/>
                </a:lnTo>
                <a:lnTo>
                  <a:pt x="97377" y="27499"/>
                </a:lnTo>
                <a:lnTo>
                  <a:pt x="96798" y="25956"/>
                </a:lnTo>
                <a:lnTo>
                  <a:pt x="96412" y="25681"/>
                </a:lnTo>
                <a:lnTo>
                  <a:pt x="95944" y="23780"/>
                </a:lnTo>
                <a:lnTo>
                  <a:pt x="94924" y="23669"/>
                </a:lnTo>
                <a:lnTo>
                  <a:pt x="94924" y="20335"/>
                </a:lnTo>
                <a:lnTo>
                  <a:pt x="95503" y="19977"/>
                </a:lnTo>
                <a:lnTo>
                  <a:pt x="95393" y="17415"/>
                </a:lnTo>
                <a:lnTo>
                  <a:pt x="93547" y="17359"/>
                </a:lnTo>
                <a:lnTo>
                  <a:pt x="93547" y="12537"/>
                </a:lnTo>
                <a:lnTo>
                  <a:pt x="92444" y="11849"/>
                </a:lnTo>
                <a:lnTo>
                  <a:pt x="92224" y="1791"/>
                </a:lnTo>
                <a:lnTo>
                  <a:pt x="91811" y="11601"/>
                </a:lnTo>
                <a:lnTo>
                  <a:pt x="90378" y="10857"/>
                </a:lnTo>
                <a:lnTo>
                  <a:pt x="90378" y="13860"/>
                </a:lnTo>
                <a:lnTo>
                  <a:pt x="87788" y="14935"/>
                </a:lnTo>
                <a:lnTo>
                  <a:pt x="87347" y="22237"/>
                </a:lnTo>
                <a:lnTo>
                  <a:pt x="86465" y="22925"/>
                </a:lnTo>
                <a:lnTo>
                  <a:pt x="86465" y="27444"/>
                </a:lnTo>
                <a:lnTo>
                  <a:pt x="84702" y="27499"/>
                </a:lnTo>
                <a:lnTo>
                  <a:pt x="84343" y="22925"/>
                </a:lnTo>
                <a:lnTo>
                  <a:pt x="83159" y="17304"/>
                </a:lnTo>
                <a:lnTo>
                  <a:pt x="81836" y="22622"/>
                </a:lnTo>
                <a:lnTo>
                  <a:pt x="81836" y="24413"/>
                </a:lnTo>
                <a:lnTo>
                  <a:pt x="78309" y="24413"/>
                </a:lnTo>
                <a:lnTo>
                  <a:pt x="78309" y="28657"/>
                </a:lnTo>
                <a:lnTo>
                  <a:pt x="76821" y="30255"/>
                </a:lnTo>
                <a:lnTo>
                  <a:pt x="76821" y="15982"/>
                </a:lnTo>
                <a:lnTo>
                  <a:pt x="75113" y="17056"/>
                </a:lnTo>
                <a:lnTo>
                  <a:pt x="72357" y="17056"/>
                </a:lnTo>
                <a:lnTo>
                  <a:pt x="71421" y="15789"/>
                </a:lnTo>
                <a:lnTo>
                  <a:pt x="71421" y="17056"/>
                </a:lnTo>
                <a:lnTo>
                  <a:pt x="69409" y="16092"/>
                </a:lnTo>
                <a:lnTo>
                  <a:pt x="69134" y="27582"/>
                </a:lnTo>
                <a:lnTo>
                  <a:pt x="67122" y="27582"/>
                </a:lnTo>
                <a:lnTo>
                  <a:pt x="66819" y="29456"/>
                </a:lnTo>
                <a:cubicBezTo>
                  <a:pt x="66488" y="29290"/>
                  <a:pt x="66378" y="25212"/>
                  <a:pt x="66378" y="25212"/>
                </a:cubicBezTo>
                <a:lnTo>
                  <a:pt x="65221" y="24992"/>
                </a:lnTo>
                <a:lnTo>
                  <a:pt x="65221" y="22981"/>
                </a:lnTo>
                <a:lnTo>
                  <a:pt x="64312" y="22402"/>
                </a:lnTo>
                <a:lnTo>
                  <a:pt x="64008" y="21190"/>
                </a:lnTo>
                <a:lnTo>
                  <a:pt x="62768" y="20749"/>
                </a:lnTo>
                <a:lnTo>
                  <a:pt x="62768" y="19757"/>
                </a:lnTo>
                <a:lnTo>
                  <a:pt x="61308" y="19867"/>
                </a:lnTo>
                <a:lnTo>
                  <a:pt x="60289" y="21493"/>
                </a:lnTo>
                <a:lnTo>
                  <a:pt x="60289" y="22870"/>
                </a:lnTo>
                <a:lnTo>
                  <a:pt x="58690" y="23890"/>
                </a:lnTo>
                <a:lnTo>
                  <a:pt x="58690" y="40037"/>
                </a:lnTo>
                <a:lnTo>
                  <a:pt x="55880" y="40037"/>
                </a:lnTo>
                <a:lnTo>
                  <a:pt x="55356" y="24413"/>
                </a:lnTo>
                <a:lnTo>
                  <a:pt x="55356" y="21548"/>
                </a:lnTo>
                <a:lnTo>
                  <a:pt x="54998" y="20280"/>
                </a:lnTo>
                <a:lnTo>
                  <a:pt x="50865" y="20005"/>
                </a:lnTo>
                <a:lnTo>
                  <a:pt x="50865" y="21437"/>
                </a:lnTo>
                <a:lnTo>
                  <a:pt x="49735" y="21437"/>
                </a:lnTo>
                <a:lnTo>
                  <a:pt x="50011" y="23256"/>
                </a:lnTo>
                <a:lnTo>
                  <a:pt x="50314" y="23725"/>
                </a:lnTo>
                <a:lnTo>
                  <a:pt x="49322" y="24358"/>
                </a:lnTo>
                <a:lnTo>
                  <a:pt x="48854" y="35903"/>
                </a:lnTo>
                <a:lnTo>
                  <a:pt x="48110" y="35903"/>
                </a:lnTo>
                <a:lnTo>
                  <a:pt x="48110" y="22044"/>
                </a:lnTo>
                <a:lnTo>
                  <a:pt x="45079" y="21823"/>
                </a:lnTo>
                <a:lnTo>
                  <a:pt x="45079" y="19123"/>
                </a:lnTo>
                <a:lnTo>
                  <a:pt x="44335" y="19178"/>
                </a:lnTo>
                <a:lnTo>
                  <a:pt x="43122" y="16946"/>
                </a:lnTo>
                <a:lnTo>
                  <a:pt x="39788" y="16836"/>
                </a:lnTo>
                <a:lnTo>
                  <a:pt x="38603" y="18958"/>
                </a:lnTo>
                <a:lnTo>
                  <a:pt x="37777" y="19068"/>
                </a:lnTo>
                <a:lnTo>
                  <a:pt x="37777" y="23669"/>
                </a:lnTo>
                <a:lnTo>
                  <a:pt x="35545" y="23559"/>
                </a:lnTo>
                <a:lnTo>
                  <a:pt x="35545" y="19536"/>
                </a:lnTo>
                <a:lnTo>
                  <a:pt x="35104" y="19013"/>
                </a:lnTo>
                <a:lnTo>
                  <a:pt x="30778" y="18847"/>
                </a:lnTo>
                <a:lnTo>
                  <a:pt x="30778" y="24248"/>
                </a:lnTo>
                <a:lnTo>
                  <a:pt x="27747" y="24193"/>
                </a:lnTo>
                <a:lnTo>
                  <a:pt x="27747" y="16478"/>
                </a:lnTo>
                <a:lnTo>
                  <a:pt x="27279" y="15982"/>
                </a:lnTo>
                <a:cubicBezTo>
                  <a:pt x="27279" y="15982"/>
                  <a:pt x="27113" y="15045"/>
                  <a:pt x="26645" y="14769"/>
                </a:cubicBezTo>
                <a:cubicBezTo>
                  <a:pt x="26269" y="14511"/>
                  <a:pt x="26173" y="13851"/>
                  <a:pt x="25897" y="13851"/>
                </a:cubicBezTo>
                <a:cubicBezTo>
                  <a:pt x="25849" y="13851"/>
                  <a:pt x="25796" y="13871"/>
                  <a:pt x="25736" y="13915"/>
                </a:cubicBezTo>
                <a:cubicBezTo>
                  <a:pt x="25460" y="14136"/>
                  <a:pt x="25240" y="14439"/>
                  <a:pt x="25102" y="14769"/>
                </a:cubicBezTo>
                <a:lnTo>
                  <a:pt x="24523" y="14824"/>
                </a:lnTo>
                <a:cubicBezTo>
                  <a:pt x="24523" y="14824"/>
                  <a:pt x="24468" y="15789"/>
                  <a:pt x="24000" y="16037"/>
                </a:cubicBezTo>
                <a:cubicBezTo>
                  <a:pt x="23559" y="16257"/>
                  <a:pt x="21327" y="16312"/>
                  <a:pt x="21327" y="16312"/>
                </a:cubicBezTo>
                <a:lnTo>
                  <a:pt x="21327" y="18159"/>
                </a:lnTo>
                <a:lnTo>
                  <a:pt x="17745" y="10581"/>
                </a:lnTo>
                <a:lnTo>
                  <a:pt x="14604" y="17056"/>
                </a:lnTo>
                <a:lnTo>
                  <a:pt x="13915" y="18048"/>
                </a:lnTo>
                <a:lnTo>
                  <a:pt x="13612" y="21989"/>
                </a:lnTo>
                <a:lnTo>
                  <a:pt x="13226" y="16946"/>
                </a:lnTo>
                <a:lnTo>
                  <a:pt x="12372" y="16423"/>
                </a:lnTo>
                <a:lnTo>
                  <a:pt x="5538" y="16257"/>
                </a:lnTo>
                <a:lnTo>
                  <a:pt x="4546" y="14935"/>
                </a:lnTo>
                <a:lnTo>
                  <a:pt x="1571" y="14990"/>
                </a:lnTo>
                <a:lnTo>
                  <a:pt x="1571" y="17304"/>
                </a:lnTo>
                <a:lnTo>
                  <a:pt x="0" y="17167"/>
                </a:lnTo>
                <a:lnTo>
                  <a:pt x="0" y="55302"/>
                </a:lnTo>
                <a:lnTo>
                  <a:pt x="192439" y="55302"/>
                </a:lnTo>
                <a:lnTo>
                  <a:pt x="192439" y="18544"/>
                </a:lnTo>
                <a:lnTo>
                  <a:pt x="189573" y="18903"/>
                </a:lnTo>
                <a:lnTo>
                  <a:pt x="184641" y="19481"/>
                </a:lnTo>
                <a:lnTo>
                  <a:pt x="184641" y="29456"/>
                </a:lnTo>
                <a:lnTo>
                  <a:pt x="178441" y="28960"/>
                </a:lnTo>
                <a:lnTo>
                  <a:pt x="177504" y="29979"/>
                </a:lnTo>
                <a:lnTo>
                  <a:pt x="177504" y="36289"/>
                </a:lnTo>
                <a:lnTo>
                  <a:pt x="176650" y="35711"/>
                </a:lnTo>
                <a:lnTo>
                  <a:pt x="176650" y="26535"/>
                </a:lnTo>
                <a:lnTo>
                  <a:pt x="176182" y="25791"/>
                </a:lnTo>
                <a:lnTo>
                  <a:pt x="171718" y="25323"/>
                </a:lnTo>
                <a:lnTo>
                  <a:pt x="171415" y="29979"/>
                </a:lnTo>
                <a:lnTo>
                  <a:pt x="170561" y="29869"/>
                </a:lnTo>
                <a:lnTo>
                  <a:pt x="170561" y="31881"/>
                </a:lnTo>
                <a:lnTo>
                  <a:pt x="169761" y="31302"/>
                </a:lnTo>
                <a:lnTo>
                  <a:pt x="169761" y="29979"/>
                </a:lnTo>
                <a:lnTo>
                  <a:pt x="166841" y="29704"/>
                </a:lnTo>
                <a:lnTo>
                  <a:pt x="167171" y="18159"/>
                </a:lnTo>
                <a:lnTo>
                  <a:pt x="166841" y="18159"/>
                </a:lnTo>
                <a:lnTo>
                  <a:pt x="166841" y="14659"/>
                </a:lnTo>
                <a:lnTo>
                  <a:pt x="166207" y="14659"/>
                </a:lnTo>
                <a:lnTo>
                  <a:pt x="166207" y="12179"/>
                </a:lnTo>
                <a:lnTo>
                  <a:pt x="165628" y="12179"/>
                </a:lnTo>
                <a:cubicBezTo>
                  <a:pt x="165132" y="11132"/>
                  <a:pt x="164912" y="9975"/>
                  <a:pt x="164939" y="8790"/>
                </a:cubicBezTo>
                <a:cubicBezTo>
                  <a:pt x="165022" y="7771"/>
                  <a:pt x="165022" y="6724"/>
                  <a:pt x="164939" y="5704"/>
                </a:cubicBezTo>
                <a:cubicBezTo>
                  <a:pt x="164609" y="5649"/>
                  <a:pt x="164388" y="0"/>
                  <a:pt x="164388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30"/>
          <p:cNvGrpSpPr/>
          <p:nvPr/>
        </p:nvGrpSpPr>
        <p:grpSpPr>
          <a:xfrm>
            <a:off x="1625669" y="3732831"/>
            <a:ext cx="2526073" cy="1410666"/>
            <a:chOff x="6265919" y="1165481"/>
            <a:chExt cx="2526073" cy="1410666"/>
          </a:xfrm>
        </p:grpSpPr>
        <p:sp>
          <p:nvSpPr>
            <p:cNvPr id="250" name="Google Shape;250;p30"/>
            <p:cNvSpPr/>
            <p:nvPr/>
          </p:nvSpPr>
          <p:spPr>
            <a:xfrm>
              <a:off x="8497801" y="1917746"/>
              <a:ext cx="79212" cy="658401"/>
            </a:xfrm>
            <a:custGeom>
              <a:avLst/>
              <a:gdLst/>
              <a:ahLst/>
              <a:cxnLst/>
              <a:rect l="l" t="t" r="r" b="b"/>
              <a:pathLst>
                <a:path w="2302" h="19134" extrusionOk="0">
                  <a:moveTo>
                    <a:pt x="1" y="0"/>
                  </a:moveTo>
                  <a:lnTo>
                    <a:pt x="1" y="19134"/>
                  </a:lnTo>
                  <a:lnTo>
                    <a:pt x="2302" y="19134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6481977" y="1917746"/>
              <a:ext cx="79212" cy="658401"/>
            </a:xfrm>
            <a:custGeom>
              <a:avLst/>
              <a:gdLst/>
              <a:ahLst/>
              <a:cxnLst/>
              <a:rect l="l" t="t" r="r" b="b"/>
              <a:pathLst>
                <a:path w="2302" h="19134" extrusionOk="0">
                  <a:moveTo>
                    <a:pt x="0" y="0"/>
                  </a:moveTo>
                  <a:lnTo>
                    <a:pt x="0" y="19134"/>
                  </a:lnTo>
                  <a:lnTo>
                    <a:pt x="2301" y="19134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6414087" y="1165481"/>
              <a:ext cx="2229699" cy="92804"/>
            </a:xfrm>
            <a:custGeom>
              <a:avLst/>
              <a:gdLst/>
              <a:ahLst/>
              <a:cxnLst/>
              <a:rect l="l" t="t" r="r" b="b"/>
              <a:pathLst>
                <a:path w="64798" h="2697" extrusionOk="0">
                  <a:moveTo>
                    <a:pt x="1283" y="1"/>
                  </a:moveTo>
                  <a:cubicBezTo>
                    <a:pt x="560" y="1"/>
                    <a:pt x="1" y="559"/>
                    <a:pt x="1" y="1250"/>
                  </a:cubicBezTo>
                  <a:lnTo>
                    <a:pt x="1" y="1414"/>
                  </a:lnTo>
                  <a:cubicBezTo>
                    <a:pt x="1" y="2105"/>
                    <a:pt x="560" y="2696"/>
                    <a:pt x="1283" y="2696"/>
                  </a:cubicBezTo>
                  <a:lnTo>
                    <a:pt x="63515" y="2696"/>
                  </a:lnTo>
                  <a:cubicBezTo>
                    <a:pt x="64239" y="2696"/>
                    <a:pt x="64797" y="2105"/>
                    <a:pt x="64797" y="1414"/>
                  </a:cubicBezTo>
                  <a:lnTo>
                    <a:pt x="64797" y="1250"/>
                  </a:lnTo>
                  <a:cubicBezTo>
                    <a:pt x="64797" y="559"/>
                    <a:pt x="64239" y="1"/>
                    <a:pt x="63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6414087" y="1326106"/>
              <a:ext cx="2229699" cy="92804"/>
            </a:xfrm>
            <a:custGeom>
              <a:avLst/>
              <a:gdLst/>
              <a:ahLst/>
              <a:cxnLst/>
              <a:rect l="l" t="t" r="r" b="b"/>
              <a:pathLst>
                <a:path w="64798" h="2697" extrusionOk="0">
                  <a:moveTo>
                    <a:pt x="1283" y="1"/>
                  </a:moveTo>
                  <a:cubicBezTo>
                    <a:pt x="560" y="1"/>
                    <a:pt x="1" y="560"/>
                    <a:pt x="1" y="1250"/>
                  </a:cubicBezTo>
                  <a:lnTo>
                    <a:pt x="1" y="1414"/>
                  </a:lnTo>
                  <a:cubicBezTo>
                    <a:pt x="1" y="2105"/>
                    <a:pt x="560" y="2697"/>
                    <a:pt x="1283" y="2697"/>
                  </a:cubicBezTo>
                  <a:lnTo>
                    <a:pt x="63515" y="2697"/>
                  </a:lnTo>
                  <a:cubicBezTo>
                    <a:pt x="64239" y="2697"/>
                    <a:pt x="64797" y="2105"/>
                    <a:pt x="64797" y="1414"/>
                  </a:cubicBezTo>
                  <a:lnTo>
                    <a:pt x="64797" y="1250"/>
                  </a:lnTo>
                  <a:cubicBezTo>
                    <a:pt x="64797" y="560"/>
                    <a:pt x="64239" y="1"/>
                    <a:pt x="63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6414087" y="1485629"/>
              <a:ext cx="2229699" cy="92769"/>
            </a:xfrm>
            <a:custGeom>
              <a:avLst/>
              <a:gdLst/>
              <a:ahLst/>
              <a:cxnLst/>
              <a:rect l="l" t="t" r="r" b="b"/>
              <a:pathLst>
                <a:path w="64798" h="2696" extrusionOk="0">
                  <a:moveTo>
                    <a:pt x="1283" y="0"/>
                  </a:moveTo>
                  <a:cubicBezTo>
                    <a:pt x="560" y="0"/>
                    <a:pt x="1" y="592"/>
                    <a:pt x="1" y="1282"/>
                  </a:cubicBezTo>
                  <a:lnTo>
                    <a:pt x="1" y="1447"/>
                  </a:lnTo>
                  <a:cubicBezTo>
                    <a:pt x="1" y="2137"/>
                    <a:pt x="560" y="2696"/>
                    <a:pt x="1283" y="2696"/>
                  </a:cubicBezTo>
                  <a:lnTo>
                    <a:pt x="63515" y="2696"/>
                  </a:lnTo>
                  <a:cubicBezTo>
                    <a:pt x="64239" y="2696"/>
                    <a:pt x="64797" y="2137"/>
                    <a:pt x="64797" y="1447"/>
                  </a:cubicBezTo>
                  <a:lnTo>
                    <a:pt x="64797" y="1282"/>
                  </a:lnTo>
                  <a:cubicBezTo>
                    <a:pt x="64797" y="592"/>
                    <a:pt x="64239" y="0"/>
                    <a:pt x="63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6414087" y="1646254"/>
              <a:ext cx="2229699" cy="92804"/>
            </a:xfrm>
            <a:custGeom>
              <a:avLst/>
              <a:gdLst/>
              <a:ahLst/>
              <a:cxnLst/>
              <a:rect l="l" t="t" r="r" b="b"/>
              <a:pathLst>
                <a:path w="64798" h="2697" extrusionOk="0">
                  <a:moveTo>
                    <a:pt x="1283" y="0"/>
                  </a:moveTo>
                  <a:cubicBezTo>
                    <a:pt x="560" y="0"/>
                    <a:pt x="1" y="559"/>
                    <a:pt x="1" y="1283"/>
                  </a:cubicBezTo>
                  <a:lnTo>
                    <a:pt x="1" y="1447"/>
                  </a:lnTo>
                  <a:cubicBezTo>
                    <a:pt x="1" y="2137"/>
                    <a:pt x="560" y="2696"/>
                    <a:pt x="1283" y="2696"/>
                  </a:cubicBezTo>
                  <a:lnTo>
                    <a:pt x="63515" y="2696"/>
                  </a:lnTo>
                  <a:cubicBezTo>
                    <a:pt x="64239" y="2696"/>
                    <a:pt x="64797" y="2137"/>
                    <a:pt x="64797" y="1447"/>
                  </a:cubicBezTo>
                  <a:lnTo>
                    <a:pt x="64797" y="1283"/>
                  </a:lnTo>
                  <a:cubicBezTo>
                    <a:pt x="64797" y="559"/>
                    <a:pt x="64239" y="0"/>
                    <a:pt x="63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6294169" y="1772950"/>
              <a:ext cx="2469537" cy="92804"/>
            </a:xfrm>
            <a:custGeom>
              <a:avLst/>
              <a:gdLst/>
              <a:ahLst/>
              <a:cxnLst/>
              <a:rect l="l" t="t" r="r" b="b"/>
              <a:pathLst>
                <a:path w="71768" h="2697" extrusionOk="0">
                  <a:moveTo>
                    <a:pt x="1349" y="0"/>
                  </a:moveTo>
                  <a:cubicBezTo>
                    <a:pt x="593" y="0"/>
                    <a:pt x="1" y="625"/>
                    <a:pt x="1" y="1348"/>
                  </a:cubicBezTo>
                  <a:cubicBezTo>
                    <a:pt x="1" y="2104"/>
                    <a:pt x="593" y="2696"/>
                    <a:pt x="1349" y="2696"/>
                  </a:cubicBezTo>
                  <a:lnTo>
                    <a:pt x="70419" y="2696"/>
                  </a:lnTo>
                  <a:cubicBezTo>
                    <a:pt x="71175" y="2696"/>
                    <a:pt x="71767" y="2104"/>
                    <a:pt x="71767" y="1348"/>
                  </a:cubicBezTo>
                  <a:cubicBezTo>
                    <a:pt x="71767" y="625"/>
                    <a:pt x="71175" y="0"/>
                    <a:pt x="70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6265919" y="1897376"/>
              <a:ext cx="2526073" cy="92804"/>
            </a:xfrm>
            <a:custGeom>
              <a:avLst/>
              <a:gdLst/>
              <a:ahLst/>
              <a:cxnLst/>
              <a:rect l="l" t="t" r="r" b="b"/>
              <a:pathLst>
                <a:path w="73411" h="2697" extrusionOk="0">
                  <a:moveTo>
                    <a:pt x="1348" y="1"/>
                  </a:moveTo>
                  <a:cubicBezTo>
                    <a:pt x="592" y="1"/>
                    <a:pt x="0" y="592"/>
                    <a:pt x="0" y="1349"/>
                  </a:cubicBezTo>
                  <a:cubicBezTo>
                    <a:pt x="0" y="2105"/>
                    <a:pt x="592" y="2696"/>
                    <a:pt x="1348" y="2696"/>
                  </a:cubicBezTo>
                  <a:lnTo>
                    <a:pt x="72062" y="2696"/>
                  </a:lnTo>
                  <a:cubicBezTo>
                    <a:pt x="72818" y="2696"/>
                    <a:pt x="73410" y="2105"/>
                    <a:pt x="73410" y="1349"/>
                  </a:cubicBezTo>
                  <a:cubicBezTo>
                    <a:pt x="73410" y="592"/>
                    <a:pt x="72818" y="1"/>
                    <a:pt x="720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30"/>
          <p:cNvGrpSpPr/>
          <p:nvPr/>
        </p:nvGrpSpPr>
        <p:grpSpPr>
          <a:xfrm>
            <a:off x="7222036" y="726854"/>
            <a:ext cx="1678143" cy="4416649"/>
            <a:chOff x="6422725" y="786550"/>
            <a:chExt cx="661650" cy="1741375"/>
          </a:xfrm>
        </p:grpSpPr>
        <p:sp>
          <p:nvSpPr>
            <p:cNvPr id="259" name="Google Shape;259;p30"/>
            <p:cNvSpPr/>
            <p:nvPr/>
          </p:nvSpPr>
          <p:spPr>
            <a:xfrm>
              <a:off x="6422725" y="786550"/>
              <a:ext cx="661650" cy="887550"/>
            </a:xfrm>
            <a:custGeom>
              <a:avLst/>
              <a:gdLst/>
              <a:ahLst/>
              <a:cxnLst/>
              <a:rect l="l" t="t" r="r" b="b"/>
              <a:pathLst>
                <a:path w="26466" h="35502" extrusionOk="0">
                  <a:moveTo>
                    <a:pt x="9183" y="1"/>
                  </a:moveTo>
                  <a:cubicBezTo>
                    <a:pt x="4295" y="1"/>
                    <a:pt x="1620" y="2544"/>
                    <a:pt x="954" y="5088"/>
                  </a:cubicBezTo>
                  <a:cubicBezTo>
                    <a:pt x="1" y="8803"/>
                    <a:pt x="1480" y="12912"/>
                    <a:pt x="3584" y="15871"/>
                  </a:cubicBezTo>
                  <a:cubicBezTo>
                    <a:pt x="4340" y="16956"/>
                    <a:pt x="5294" y="17942"/>
                    <a:pt x="5590" y="19356"/>
                  </a:cubicBezTo>
                  <a:cubicBezTo>
                    <a:pt x="5688" y="19783"/>
                    <a:pt x="5688" y="20211"/>
                    <a:pt x="5590" y="20638"/>
                  </a:cubicBezTo>
                  <a:cubicBezTo>
                    <a:pt x="5261" y="22347"/>
                    <a:pt x="4077" y="22413"/>
                    <a:pt x="3124" y="22873"/>
                  </a:cubicBezTo>
                  <a:cubicBezTo>
                    <a:pt x="428" y="24221"/>
                    <a:pt x="99" y="28955"/>
                    <a:pt x="1940" y="31552"/>
                  </a:cubicBezTo>
                  <a:cubicBezTo>
                    <a:pt x="3781" y="34182"/>
                    <a:pt x="6872" y="35070"/>
                    <a:pt x="9798" y="35432"/>
                  </a:cubicBezTo>
                  <a:cubicBezTo>
                    <a:pt x="10092" y="35470"/>
                    <a:pt x="10563" y="35502"/>
                    <a:pt x="11164" y="35502"/>
                  </a:cubicBezTo>
                  <a:cubicBezTo>
                    <a:pt x="14185" y="35502"/>
                    <a:pt x="20489" y="34697"/>
                    <a:pt x="24164" y="29843"/>
                  </a:cubicBezTo>
                  <a:cubicBezTo>
                    <a:pt x="25775" y="27936"/>
                    <a:pt x="26465" y="25471"/>
                    <a:pt x="26104" y="23038"/>
                  </a:cubicBezTo>
                  <a:cubicBezTo>
                    <a:pt x="25886" y="21514"/>
                    <a:pt x="24962" y="19932"/>
                    <a:pt x="23667" y="19932"/>
                  </a:cubicBezTo>
                  <a:cubicBezTo>
                    <a:pt x="23593" y="19932"/>
                    <a:pt x="23517" y="19937"/>
                    <a:pt x="23441" y="19948"/>
                  </a:cubicBezTo>
                  <a:cubicBezTo>
                    <a:pt x="22865" y="20019"/>
                    <a:pt x="22307" y="20406"/>
                    <a:pt x="21767" y="20406"/>
                  </a:cubicBezTo>
                  <a:cubicBezTo>
                    <a:pt x="21566" y="20406"/>
                    <a:pt x="21368" y="20353"/>
                    <a:pt x="21172" y="20211"/>
                  </a:cubicBezTo>
                  <a:cubicBezTo>
                    <a:pt x="20745" y="19816"/>
                    <a:pt x="20548" y="19224"/>
                    <a:pt x="20712" y="18665"/>
                  </a:cubicBezTo>
                  <a:cubicBezTo>
                    <a:pt x="20942" y="17581"/>
                    <a:pt x="21731" y="16923"/>
                    <a:pt x="22389" y="16200"/>
                  </a:cubicBezTo>
                  <a:cubicBezTo>
                    <a:pt x="23375" y="15082"/>
                    <a:pt x="24065" y="13734"/>
                    <a:pt x="24394" y="12288"/>
                  </a:cubicBezTo>
                  <a:cubicBezTo>
                    <a:pt x="25052" y="9706"/>
                    <a:pt x="23255" y="7539"/>
                    <a:pt x="21277" y="7539"/>
                  </a:cubicBezTo>
                  <a:cubicBezTo>
                    <a:pt x="20585" y="7539"/>
                    <a:pt x="19871" y="7804"/>
                    <a:pt x="19233" y="8408"/>
                  </a:cubicBezTo>
                  <a:lnTo>
                    <a:pt x="19200" y="8441"/>
                  </a:lnTo>
                  <a:cubicBezTo>
                    <a:pt x="18810" y="8831"/>
                    <a:pt x="18374" y="9314"/>
                    <a:pt x="17810" y="9314"/>
                  </a:cubicBezTo>
                  <a:cubicBezTo>
                    <a:pt x="17708" y="9314"/>
                    <a:pt x="17602" y="9299"/>
                    <a:pt x="17490" y="9263"/>
                  </a:cubicBezTo>
                  <a:cubicBezTo>
                    <a:pt x="17063" y="9132"/>
                    <a:pt x="16734" y="8803"/>
                    <a:pt x="16570" y="8408"/>
                  </a:cubicBezTo>
                  <a:cubicBezTo>
                    <a:pt x="16110" y="7455"/>
                    <a:pt x="16208" y="6370"/>
                    <a:pt x="16077" y="5351"/>
                  </a:cubicBezTo>
                  <a:cubicBezTo>
                    <a:pt x="15616" y="2524"/>
                    <a:pt x="13315" y="354"/>
                    <a:pt x="10488" y="58"/>
                  </a:cubicBezTo>
                  <a:cubicBezTo>
                    <a:pt x="10037" y="19"/>
                    <a:pt x="9602" y="1"/>
                    <a:pt x="91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6701350" y="1166050"/>
              <a:ext cx="10700" cy="1361875"/>
            </a:xfrm>
            <a:custGeom>
              <a:avLst/>
              <a:gdLst/>
              <a:ahLst/>
              <a:cxnLst/>
              <a:rect l="l" t="t" r="r" b="b"/>
              <a:pathLst>
                <a:path w="428" h="54475" fill="none" extrusionOk="0">
                  <a:moveTo>
                    <a:pt x="428" y="1"/>
                  </a:moveTo>
                  <a:lnTo>
                    <a:pt x="0" y="54475"/>
                  </a:lnTo>
                </a:path>
              </a:pathLst>
            </a:custGeom>
            <a:noFill/>
            <a:ln w="23825" cap="flat" cmpd="sng">
              <a:solidFill>
                <a:schemeClr val="accent1"/>
              </a:solidFill>
              <a:prstDash val="solid"/>
              <a:miter lim="32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6709575" y="1241675"/>
              <a:ext cx="158650" cy="186575"/>
            </a:xfrm>
            <a:custGeom>
              <a:avLst/>
              <a:gdLst/>
              <a:ahLst/>
              <a:cxnLst/>
              <a:rect l="l" t="t" r="r" b="b"/>
              <a:pathLst>
                <a:path w="6346" h="7463" fill="none" extrusionOk="0">
                  <a:moveTo>
                    <a:pt x="6345" y="0"/>
                  </a:moveTo>
                  <a:lnTo>
                    <a:pt x="0" y="7463"/>
                  </a:lnTo>
                </a:path>
              </a:pathLst>
            </a:custGeom>
            <a:noFill/>
            <a:ln w="23825" cap="flat" cmpd="sng">
              <a:solidFill>
                <a:schemeClr val="accent1"/>
              </a:solidFill>
              <a:prstDash val="solid"/>
              <a:miter lim="32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30000" y="445025"/>
            <a:ext cx="588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30000" y="1152475"/>
            <a:ext cx="788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8" name="Google Shape;28;p4"/>
          <p:cNvGrpSpPr/>
          <p:nvPr/>
        </p:nvGrpSpPr>
        <p:grpSpPr>
          <a:xfrm>
            <a:off x="-117094" y="3650325"/>
            <a:ext cx="9323791" cy="2277200"/>
            <a:chOff x="238125" y="1714050"/>
            <a:chExt cx="7143025" cy="2277200"/>
          </a:xfrm>
        </p:grpSpPr>
        <p:sp>
          <p:nvSpPr>
            <p:cNvPr id="29" name="Google Shape;29;p4"/>
            <p:cNvSpPr/>
            <p:nvPr/>
          </p:nvSpPr>
          <p:spPr>
            <a:xfrm>
              <a:off x="1846375" y="1714050"/>
              <a:ext cx="142325" cy="169850"/>
            </a:xfrm>
            <a:custGeom>
              <a:avLst/>
              <a:gdLst/>
              <a:ahLst/>
              <a:cxnLst/>
              <a:rect l="l" t="t" r="r" b="b"/>
              <a:pathLst>
                <a:path w="5693" h="6794" extrusionOk="0">
                  <a:moveTo>
                    <a:pt x="1" y="0"/>
                  </a:moveTo>
                  <a:lnTo>
                    <a:pt x="1" y="6794"/>
                  </a:lnTo>
                  <a:lnTo>
                    <a:pt x="5692" y="6794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5201500" y="2277925"/>
              <a:ext cx="117725" cy="126675"/>
            </a:xfrm>
            <a:custGeom>
              <a:avLst/>
              <a:gdLst/>
              <a:ahLst/>
              <a:cxnLst/>
              <a:rect l="l" t="t" r="r" b="b"/>
              <a:pathLst>
                <a:path w="4709" h="5067" extrusionOk="0">
                  <a:moveTo>
                    <a:pt x="0" y="1"/>
                  </a:moveTo>
                  <a:lnTo>
                    <a:pt x="0" y="5066"/>
                  </a:lnTo>
                  <a:lnTo>
                    <a:pt x="4708" y="5066"/>
                  </a:lnTo>
                  <a:lnTo>
                    <a:pt x="470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38125" y="1746075"/>
              <a:ext cx="7143025" cy="2245175"/>
            </a:xfrm>
            <a:custGeom>
              <a:avLst/>
              <a:gdLst/>
              <a:ahLst/>
              <a:cxnLst/>
              <a:rect l="l" t="t" r="r" b="b"/>
              <a:pathLst>
                <a:path w="285721" h="89807" extrusionOk="0">
                  <a:moveTo>
                    <a:pt x="263849" y="38169"/>
                  </a:moveTo>
                  <a:lnTo>
                    <a:pt x="263849" y="38706"/>
                  </a:lnTo>
                  <a:lnTo>
                    <a:pt x="263700" y="38706"/>
                  </a:lnTo>
                  <a:lnTo>
                    <a:pt x="263700" y="38169"/>
                  </a:lnTo>
                  <a:close/>
                  <a:moveTo>
                    <a:pt x="264147" y="38169"/>
                  </a:moveTo>
                  <a:lnTo>
                    <a:pt x="264147" y="38706"/>
                  </a:lnTo>
                  <a:lnTo>
                    <a:pt x="263998" y="38706"/>
                  </a:lnTo>
                  <a:lnTo>
                    <a:pt x="263998" y="38169"/>
                  </a:lnTo>
                  <a:close/>
                  <a:moveTo>
                    <a:pt x="239655" y="0"/>
                  </a:moveTo>
                  <a:lnTo>
                    <a:pt x="239655" y="3248"/>
                  </a:lnTo>
                  <a:lnTo>
                    <a:pt x="236883" y="3248"/>
                  </a:lnTo>
                  <a:lnTo>
                    <a:pt x="236883" y="3784"/>
                  </a:lnTo>
                  <a:lnTo>
                    <a:pt x="235960" y="3784"/>
                  </a:lnTo>
                  <a:lnTo>
                    <a:pt x="235960" y="10965"/>
                  </a:lnTo>
                  <a:lnTo>
                    <a:pt x="230894" y="10965"/>
                  </a:lnTo>
                  <a:lnTo>
                    <a:pt x="230894" y="26400"/>
                  </a:lnTo>
                  <a:lnTo>
                    <a:pt x="224875" y="26400"/>
                  </a:lnTo>
                  <a:lnTo>
                    <a:pt x="224875" y="14332"/>
                  </a:lnTo>
                  <a:lnTo>
                    <a:pt x="216205" y="14332"/>
                  </a:lnTo>
                  <a:lnTo>
                    <a:pt x="208368" y="19070"/>
                  </a:lnTo>
                  <a:lnTo>
                    <a:pt x="208368" y="52084"/>
                  </a:lnTo>
                  <a:lnTo>
                    <a:pt x="206997" y="52084"/>
                  </a:lnTo>
                  <a:lnTo>
                    <a:pt x="206997" y="44397"/>
                  </a:lnTo>
                  <a:lnTo>
                    <a:pt x="204197" y="44725"/>
                  </a:lnTo>
                  <a:lnTo>
                    <a:pt x="204197" y="26400"/>
                  </a:lnTo>
                  <a:lnTo>
                    <a:pt x="188911" y="26400"/>
                  </a:lnTo>
                  <a:lnTo>
                    <a:pt x="188911" y="57954"/>
                  </a:lnTo>
                  <a:lnTo>
                    <a:pt x="187630" y="57954"/>
                  </a:lnTo>
                  <a:lnTo>
                    <a:pt x="187630" y="51518"/>
                  </a:lnTo>
                  <a:lnTo>
                    <a:pt x="186259" y="51667"/>
                  </a:lnTo>
                  <a:lnTo>
                    <a:pt x="186259" y="51101"/>
                  </a:lnTo>
                  <a:lnTo>
                    <a:pt x="187391" y="51101"/>
                  </a:lnTo>
                  <a:lnTo>
                    <a:pt x="187391" y="50148"/>
                  </a:lnTo>
                  <a:lnTo>
                    <a:pt x="186259" y="50148"/>
                  </a:lnTo>
                  <a:lnTo>
                    <a:pt x="186259" y="48598"/>
                  </a:lnTo>
                  <a:lnTo>
                    <a:pt x="187391" y="48598"/>
                  </a:lnTo>
                  <a:lnTo>
                    <a:pt x="187391" y="47645"/>
                  </a:lnTo>
                  <a:lnTo>
                    <a:pt x="186259" y="47645"/>
                  </a:lnTo>
                  <a:lnTo>
                    <a:pt x="186259" y="44665"/>
                  </a:lnTo>
                  <a:lnTo>
                    <a:pt x="185931" y="44665"/>
                  </a:lnTo>
                  <a:lnTo>
                    <a:pt x="185931" y="33700"/>
                  </a:lnTo>
                  <a:lnTo>
                    <a:pt x="182475" y="33700"/>
                  </a:lnTo>
                  <a:lnTo>
                    <a:pt x="182475" y="28754"/>
                  </a:lnTo>
                  <a:lnTo>
                    <a:pt x="181283" y="28754"/>
                  </a:lnTo>
                  <a:lnTo>
                    <a:pt x="181283" y="23927"/>
                  </a:lnTo>
                  <a:lnTo>
                    <a:pt x="179436" y="23927"/>
                  </a:lnTo>
                  <a:lnTo>
                    <a:pt x="179436" y="20172"/>
                  </a:lnTo>
                  <a:lnTo>
                    <a:pt x="177886" y="17967"/>
                  </a:lnTo>
                  <a:lnTo>
                    <a:pt x="165282" y="17967"/>
                  </a:lnTo>
                  <a:lnTo>
                    <a:pt x="165282" y="31227"/>
                  </a:lnTo>
                  <a:lnTo>
                    <a:pt x="160604" y="31227"/>
                  </a:lnTo>
                  <a:lnTo>
                    <a:pt x="160604" y="38706"/>
                  </a:lnTo>
                  <a:lnTo>
                    <a:pt x="157863" y="38706"/>
                  </a:lnTo>
                  <a:lnTo>
                    <a:pt x="157863" y="25536"/>
                  </a:lnTo>
                  <a:lnTo>
                    <a:pt x="145557" y="25536"/>
                  </a:lnTo>
                  <a:lnTo>
                    <a:pt x="145557" y="49164"/>
                  </a:lnTo>
                  <a:lnTo>
                    <a:pt x="143829" y="49164"/>
                  </a:lnTo>
                  <a:lnTo>
                    <a:pt x="143829" y="43294"/>
                  </a:lnTo>
                  <a:lnTo>
                    <a:pt x="140223" y="43294"/>
                  </a:lnTo>
                  <a:lnTo>
                    <a:pt x="140223" y="32866"/>
                  </a:lnTo>
                  <a:lnTo>
                    <a:pt x="130629" y="32866"/>
                  </a:lnTo>
                  <a:lnTo>
                    <a:pt x="129437" y="34594"/>
                  </a:lnTo>
                  <a:lnTo>
                    <a:pt x="129437" y="37544"/>
                  </a:lnTo>
                  <a:lnTo>
                    <a:pt x="128036" y="37544"/>
                  </a:lnTo>
                  <a:lnTo>
                    <a:pt x="128036" y="41328"/>
                  </a:lnTo>
                  <a:lnTo>
                    <a:pt x="127113" y="41328"/>
                  </a:lnTo>
                  <a:lnTo>
                    <a:pt x="127113" y="45231"/>
                  </a:lnTo>
                  <a:lnTo>
                    <a:pt x="124967" y="45231"/>
                  </a:lnTo>
                  <a:lnTo>
                    <a:pt x="124967" y="40553"/>
                  </a:lnTo>
                  <a:lnTo>
                    <a:pt x="123060" y="39332"/>
                  </a:lnTo>
                  <a:lnTo>
                    <a:pt x="123060" y="18474"/>
                  </a:lnTo>
                  <a:lnTo>
                    <a:pt x="116624" y="18474"/>
                  </a:lnTo>
                  <a:lnTo>
                    <a:pt x="116624" y="17252"/>
                  </a:lnTo>
                  <a:lnTo>
                    <a:pt x="113168" y="17252"/>
                  </a:lnTo>
                  <a:lnTo>
                    <a:pt x="113168" y="18474"/>
                  </a:lnTo>
                  <a:lnTo>
                    <a:pt x="110516" y="18474"/>
                  </a:lnTo>
                  <a:lnTo>
                    <a:pt x="110516" y="32568"/>
                  </a:lnTo>
                  <a:lnTo>
                    <a:pt x="108013" y="32568"/>
                  </a:lnTo>
                  <a:lnTo>
                    <a:pt x="108013" y="31167"/>
                  </a:lnTo>
                  <a:lnTo>
                    <a:pt x="107834" y="31167"/>
                  </a:lnTo>
                  <a:lnTo>
                    <a:pt x="107834" y="43652"/>
                  </a:lnTo>
                  <a:lnTo>
                    <a:pt x="106910" y="43652"/>
                  </a:lnTo>
                  <a:lnTo>
                    <a:pt x="106910" y="35249"/>
                  </a:lnTo>
                  <a:lnTo>
                    <a:pt x="101845" y="35249"/>
                  </a:lnTo>
                  <a:lnTo>
                    <a:pt x="101845" y="43652"/>
                  </a:lnTo>
                  <a:lnTo>
                    <a:pt x="100981" y="43652"/>
                  </a:lnTo>
                  <a:lnTo>
                    <a:pt x="100981" y="47555"/>
                  </a:lnTo>
                  <a:lnTo>
                    <a:pt x="100713" y="47555"/>
                  </a:lnTo>
                  <a:lnTo>
                    <a:pt x="100713" y="45023"/>
                  </a:lnTo>
                  <a:lnTo>
                    <a:pt x="98985" y="45023"/>
                  </a:lnTo>
                  <a:lnTo>
                    <a:pt x="98985" y="26310"/>
                  </a:lnTo>
                  <a:lnTo>
                    <a:pt x="96184" y="26310"/>
                  </a:lnTo>
                  <a:lnTo>
                    <a:pt x="96184" y="25238"/>
                  </a:lnTo>
                  <a:lnTo>
                    <a:pt x="92310" y="25238"/>
                  </a:lnTo>
                  <a:lnTo>
                    <a:pt x="92310" y="26310"/>
                  </a:lnTo>
                  <a:lnTo>
                    <a:pt x="90224" y="26310"/>
                  </a:lnTo>
                  <a:lnTo>
                    <a:pt x="90224" y="12664"/>
                  </a:lnTo>
                  <a:lnTo>
                    <a:pt x="78306" y="12664"/>
                  </a:lnTo>
                  <a:lnTo>
                    <a:pt x="78306" y="15405"/>
                  </a:lnTo>
                  <a:lnTo>
                    <a:pt x="75505" y="15405"/>
                  </a:lnTo>
                  <a:lnTo>
                    <a:pt x="75505" y="15882"/>
                  </a:lnTo>
                  <a:lnTo>
                    <a:pt x="74581" y="15882"/>
                  </a:lnTo>
                  <a:lnTo>
                    <a:pt x="74581" y="22020"/>
                  </a:lnTo>
                  <a:lnTo>
                    <a:pt x="71184" y="22020"/>
                  </a:lnTo>
                  <a:lnTo>
                    <a:pt x="71184" y="5572"/>
                  </a:lnTo>
                  <a:lnTo>
                    <a:pt x="52710" y="5572"/>
                  </a:lnTo>
                  <a:lnTo>
                    <a:pt x="52710" y="47823"/>
                  </a:lnTo>
                  <a:lnTo>
                    <a:pt x="51191" y="47823"/>
                  </a:lnTo>
                  <a:lnTo>
                    <a:pt x="51191" y="39212"/>
                  </a:lnTo>
                  <a:lnTo>
                    <a:pt x="44039" y="40076"/>
                  </a:lnTo>
                  <a:lnTo>
                    <a:pt x="44039" y="6645"/>
                  </a:lnTo>
                  <a:lnTo>
                    <a:pt x="38289" y="6645"/>
                  </a:lnTo>
                  <a:lnTo>
                    <a:pt x="37156" y="9148"/>
                  </a:lnTo>
                  <a:lnTo>
                    <a:pt x="37156" y="13438"/>
                  </a:lnTo>
                  <a:lnTo>
                    <a:pt x="35845" y="13438"/>
                  </a:lnTo>
                  <a:lnTo>
                    <a:pt x="35845" y="18921"/>
                  </a:lnTo>
                  <a:lnTo>
                    <a:pt x="35786" y="18921"/>
                  </a:lnTo>
                  <a:lnTo>
                    <a:pt x="35786" y="35667"/>
                  </a:lnTo>
                  <a:lnTo>
                    <a:pt x="34654" y="35667"/>
                  </a:lnTo>
                  <a:lnTo>
                    <a:pt x="34654" y="23480"/>
                  </a:lnTo>
                  <a:lnTo>
                    <a:pt x="24999" y="23480"/>
                  </a:lnTo>
                  <a:lnTo>
                    <a:pt x="23808" y="25506"/>
                  </a:lnTo>
                  <a:lnTo>
                    <a:pt x="23808" y="28962"/>
                  </a:lnTo>
                  <a:lnTo>
                    <a:pt x="22407" y="28962"/>
                  </a:lnTo>
                  <a:lnTo>
                    <a:pt x="22407" y="33402"/>
                  </a:lnTo>
                  <a:lnTo>
                    <a:pt x="21483" y="33402"/>
                  </a:lnTo>
                  <a:lnTo>
                    <a:pt x="21483" y="37961"/>
                  </a:lnTo>
                  <a:lnTo>
                    <a:pt x="19338" y="37961"/>
                  </a:lnTo>
                  <a:lnTo>
                    <a:pt x="19338" y="32478"/>
                  </a:lnTo>
                  <a:lnTo>
                    <a:pt x="17461" y="31048"/>
                  </a:lnTo>
                  <a:lnTo>
                    <a:pt x="17461" y="6615"/>
                  </a:lnTo>
                  <a:lnTo>
                    <a:pt x="10995" y="6615"/>
                  </a:lnTo>
                  <a:lnTo>
                    <a:pt x="10995" y="5215"/>
                  </a:lnTo>
                  <a:lnTo>
                    <a:pt x="7568" y="5215"/>
                  </a:lnTo>
                  <a:lnTo>
                    <a:pt x="7568" y="6615"/>
                  </a:lnTo>
                  <a:lnTo>
                    <a:pt x="4887" y="6615"/>
                  </a:lnTo>
                  <a:lnTo>
                    <a:pt x="4887" y="23122"/>
                  </a:lnTo>
                  <a:lnTo>
                    <a:pt x="2384" y="23122"/>
                  </a:lnTo>
                  <a:lnTo>
                    <a:pt x="2384" y="21483"/>
                  </a:lnTo>
                  <a:lnTo>
                    <a:pt x="2205" y="21483"/>
                  </a:lnTo>
                  <a:lnTo>
                    <a:pt x="2205" y="36114"/>
                  </a:lnTo>
                  <a:lnTo>
                    <a:pt x="1281" y="36114"/>
                  </a:lnTo>
                  <a:lnTo>
                    <a:pt x="1281" y="26281"/>
                  </a:lnTo>
                  <a:lnTo>
                    <a:pt x="0" y="26281"/>
                  </a:lnTo>
                  <a:lnTo>
                    <a:pt x="0" y="87840"/>
                  </a:lnTo>
                  <a:lnTo>
                    <a:pt x="143829" y="87840"/>
                  </a:lnTo>
                  <a:lnTo>
                    <a:pt x="143829" y="87810"/>
                  </a:lnTo>
                  <a:lnTo>
                    <a:pt x="145587" y="87810"/>
                  </a:lnTo>
                  <a:lnTo>
                    <a:pt x="145587" y="89807"/>
                  </a:lnTo>
                  <a:lnTo>
                    <a:pt x="157863" y="89807"/>
                  </a:lnTo>
                  <a:lnTo>
                    <a:pt x="157863" y="87780"/>
                  </a:lnTo>
                  <a:lnTo>
                    <a:pt x="160604" y="87780"/>
                  </a:lnTo>
                  <a:lnTo>
                    <a:pt x="160604" y="87840"/>
                  </a:lnTo>
                  <a:lnTo>
                    <a:pt x="264892" y="87840"/>
                  </a:lnTo>
                  <a:lnTo>
                    <a:pt x="264892" y="87780"/>
                  </a:lnTo>
                  <a:lnTo>
                    <a:pt x="267634" y="87780"/>
                  </a:lnTo>
                  <a:lnTo>
                    <a:pt x="267634" y="87840"/>
                  </a:lnTo>
                  <a:lnTo>
                    <a:pt x="285720" y="87840"/>
                  </a:lnTo>
                  <a:lnTo>
                    <a:pt x="285720" y="19100"/>
                  </a:lnTo>
                  <a:lnTo>
                    <a:pt x="284916" y="17967"/>
                  </a:lnTo>
                  <a:lnTo>
                    <a:pt x="272312" y="17967"/>
                  </a:lnTo>
                  <a:lnTo>
                    <a:pt x="272312" y="31227"/>
                  </a:lnTo>
                  <a:lnTo>
                    <a:pt x="267634" y="31227"/>
                  </a:lnTo>
                  <a:lnTo>
                    <a:pt x="267634" y="38706"/>
                  </a:lnTo>
                  <a:lnTo>
                    <a:pt x="264475" y="38706"/>
                  </a:lnTo>
                  <a:lnTo>
                    <a:pt x="264475" y="33640"/>
                  </a:lnTo>
                  <a:lnTo>
                    <a:pt x="263343" y="33640"/>
                  </a:lnTo>
                  <a:lnTo>
                    <a:pt x="263343" y="38706"/>
                  </a:lnTo>
                  <a:lnTo>
                    <a:pt x="262062" y="38706"/>
                  </a:lnTo>
                  <a:lnTo>
                    <a:pt x="262062" y="37842"/>
                  </a:lnTo>
                  <a:lnTo>
                    <a:pt x="260363" y="37842"/>
                  </a:lnTo>
                  <a:lnTo>
                    <a:pt x="260363" y="15971"/>
                  </a:lnTo>
                  <a:lnTo>
                    <a:pt x="257533" y="15971"/>
                  </a:lnTo>
                  <a:lnTo>
                    <a:pt x="257533" y="14749"/>
                  </a:lnTo>
                  <a:lnTo>
                    <a:pt x="253689" y="14749"/>
                  </a:lnTo>
                  <a:lnTo>
                    <a:pt x="253689" y="15971"/>
                  </a:lnTo>
                  <a:lnTo>
                    <a:pt x="251573" y="15971"/>
                  </a:lnTo>
                  <a:lnTo>
                    <a:pt x="25157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-11125" y="52587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30000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5039475" y="22663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5039475" y="2566950"/>
            <a:ext cx="23160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788575" y="22663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rlow"/>
              <a:buNone/>
              <a:defRPr sz="3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1788575" y="2566950"/>
            <a:ext cx="23160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-655400" y="3354800"/>
            <a:ext cx="9988387" cy="1935680"/>
          </a:xfrm>
          <a:custGeom>
            <a:avLst/>
            <a:gdLst/>
            <a:ahLst/>
            <a:cxnLst/>
            <a:rect l="l" t="t" r="r" b="b"/>
            <a:pathLst>
              <a:path w="185606" h="50949" extrusionOk="0">
                <a:moveTo>
                  <a:pt x="32597" y="0"/>
                </a:moveTo>
                <a:lnTo>
                  <a:pt x="32597" y="882"/>
                </a:lnTo>
                <a:lnTo>
                  <a:pt x="31715" y="1213"/>
                </a:lnTo>
                <a:lnTo>
                  <a:pt x="30475" y="28932"/>
                </a:lnTo>
                <a:lnTo>
                  <a:pt x="30117" y="28657"/>
                </a:lnTo>
                <a:cubicBezTo>
                  <a:pt x="30117" y="28657"/>
                  <a:pt x="29649" y="26535"/>
                  <a:pt x="27582" y="26535"/>
                </a:cubicBezTo>
                <a:cubicBezTo>
                  <a:pt x="25516" y="26535"/>
                  <a:pt x="25295" y="26067"/>
                  <a:pt x="25295" y="26067"/>
                </a:cubicBezTo>
                <a:lnTo>
                  <a:pt x="23118" y="26011"/>
                </a:lnTo>
                <a:lnTo>
                  <a:pt x="23118" y="26755"/>
                </a:lnTo>
                <a:lnTo>
                  <a:pt x="22319" y="27224"/>
                </a:lnTo>
                <a:lnTo>
                  <a:pt x="21686" y="25681"/>
                </a:lnTo>
                <a:lnTo>
                  <a:pt x="18407" y="23504"/>
                </a:lnTo>
                <a:lnTo>
                  <a:pt x="14962" y="25571"/>
                </a:lnTo>
                <a:lnTo>
                  <a:pt x="14962" y="26370"/>
                </a:lnTo>
                <a:lnTo>
                  <a:pt x="14549" y="26370"/>
                </a:lnTo>
                <a:lnTo>
                  <a:pt x="14549" y="27114"/>
                </a:lnTo>
                <a:lnTo>
                  <a:pt x="14108" y="27224"/>
                </a:lnTo>
                <a:lnTo>
                  <a:pt x="14329" y="28546"/>
                </a:lnTo>
                <a:lnTo>
                  <a:pt x="13778" y="28436"/>
                </a:lnTo>
                <a:lnTo>
                  <a:pt x="13778" y="39017"/>
                </a:lnTo>
                <a:lnTo>
                  <a:pt x="12896" y="39072"/>
                </a:lnTo>
                <a:lnTo>
                  <a:pt x="12896" y="27389"/>
                </a:lnTo>
                <a:lnTo>
                  <a:pt x="11463" y="27114"/>
                </a:lnTo>
                <a:lnTo>
                  <a:pt x="11463" y="24000"/>
                </a:lnTo>
                <a:lnTo>
                  <a:pt x="2618" y="24358"/>
                </a:lnTo>
                <a:lnTo>
                  <a:pt x="2618" y="32955"/>
                </a:lnTo>
                <a:lnTo>
                  <a:pt x="1378" y="35159"/>
                </a:lnTo>
                <a:lnTo>
                  <a:pt x="965" y="36289"/>
                </a:lnTo>
                <a:lnTo>
                  <a:pt x="965" y="38714"/>
                </a:lnTo>
                <a:lnTo>
                  <a:pt x="276" y="38879"/>
                </a:lnTo>
                <a:lnTo>
                  <a:pt x="0" y="40037"/>
                </a:lnTo>
                <a:lnTo>
                  <a:pt x="386" y="50948"/>
                </a:lnTo>
                <a:lnTo>
                  <a:pt x="185606" y="48000"/>
                </a:lnTo>
                <a:lnTo>
                  <a:pt x="185137" y="31660"/>
                </a:lnTo>
                <a:lnTo>
                  <a:pt x="184283" y="31247"/>
                </a:lnTo>
                <a:lnTo>
                  <a:pt x="183539" y="31247"/>
                </a:lnTo>
                <a:lnTo>
                  <a:pt x="183319" y="30448"/>
                </a:lnTo>
                <a:lnTo>
                  <a:pt x="182850" y="30448"/>
                </a:lnTo>
                <a:lnTo>
                  <a:pt x="182850" y="25323"/>
                </a:lnTo>
                <a:lnTo>
                  <a:pt x="179874" y="25323"/>
                </a:lnTo>
                <a:lnTo>
                  <a:pt x="179874" y="24110"/>
                </a:lnTo>
                <a:lnTo>
                  <a:pt x="173041" y="23256"/>
                </a:lnTo>
                <a:lnTo>
                  <a:pt x="173041" y="23256"/>
                </a:lnTo>
                <a:lnTo>
                  <a:pt x="173316" y="25157"/>
                </a:lnTo>
                <a:lnTo>
                  <a:pt x="168136" y="25626"/>
                </a:lnTo>
                <a:lnTo>
                  <a:pt x="168136" y="32404"/>
                </a:lnTo>
                <a:lnTo>
                  <a:pt x="164141" y="32817"/>
                </a:lnTo>
                <a:lnTo>
                  <a:pt x="164141" y="29593"/>
                </a:lnTo>
                <a:lnTo>
                  <a:pt x="162873" y="29649"/>
                </a:lnTo>
                <a:lnTo>
                  <a:pt x="162295" y="28491"/>
                </a:lnTo>
                <a:lnTo>
                  <a:pt x="159291" y="28602"/>
                </a:lnTo>
                <a:lnTo>
                  <a:pt x="159291" y="29373"/>
                </a:lnTo>
                <a:lnTo>
                  <a:pt x="158740" y="29538"/>
                </a:lnTo>
                <a:lnTo>
                  <a:pt x="157583" y="29649"/>
                </a:lnTo>
                <a:lnTo>
                  <a:pt x="157583" y="31660"/>
                </a:lnTo>
                <a:lnTo>
                  <a:pt x="150915" y="31550"/>
                </a:lnTo>
                <a:lnTo>
                  <a:pt x="150915" y="34305"/>
                </a:lnTo>
                <a:lnTo>
                  <a:pt x="150061" y="34360"/>
                </a:lnTo>
                <a:lnTo>
                  <a:pt x="150061" y="35270"/>
                </a:lnTo>
                <a:lnTo>
                  <a:pt x="148104" y="34195"/>
                </a:lnTo>
                <a:lnTo>
                  <a:pt x="144137" y="34002"/>
                </a:lnTo>
                <a:lnTo>
                  <a:pt x="144137" y="24992"/>
                </a:lnTo>
                <a:lnTo>
                  <a:pt x="143448" y="23559"/>
                </a:lnTo>
                <a:lnTo>
                  <a:pt x="140995" y="23669"/>
                </a:lnTo>
                <a:lnTo>
                  <a:pt x="140472" y="25047"/>
                </a:lnTo>
                <a:lnTo>
                  <a:pt x="140472" y="26204"/>
                </a:lnTo>
                <a:lnTo>
                  <a:pt x="138763" y="24138"/>
                </a:lnTo>
                <a:lnTo>
                  <a:pt x="138763" y="22347"/>
                </a:lnTo>
                <a:lnTo>
                  <a:pt x="137827" y="21024"/>
                </a:lnTo>
                <a:lnTo>
                  <a:pt x="136972" y="22347"/>
                </a:lnTo>
                <a:lnTo>
                  <a:pt x="136972" y="23890"/>
                </a:lnTo>
                <a:lnTo>
                  <a:pt x="135650" y="24193"/>
                </a:lnTo>
                <a:lnTo>
                  <a:pt x="133170" y="27003"/>
                </a:lnTo>
                <a:lnTo>
                  <a:pt x="133170" y="31991"/>
                </a:lnTo>
                <a:lnTo>
                  <a:pt x="129781" y="32046"/>
                </a:lnTo>
                <a:lnTo>
                  <a:pt x="128927" y="33892"/>
                </a:lnTo>
                <a:lnTo>
                  <a:pt x="128017" y="32156"/>
                </a:lnTo>
                <a:lnTo>
                  <a:pt x="128017" y="30393"/>
                </a:lnTo>
                <a:lnTo>
                  <a:pt x="126419" y="30337"/>
                </a:lnTo>
                <a:lnTo>
                  <a:pt x="126419" y="29704"/>
                </a:lnTo>
                <a:lnTo>
                  <a:pt x="125537" y="29704"/>
                </a:lnTo>
                <a:lnTo>
                  <a:pt x="125537" y="25405"/>
                </a:lnTo>
                <a:lnTo>
                  <a:pt x="124959" y="24138"/>
                </a:lnTo>
                <a:lnTo>
                  <a:pt x="123664" y="21024"/>
                </a:lnTo>
                <a:lnTo>
                  <a:pt x="123664" y="19261"/>
                </a:lnTo>
                <a:lnTo>
                  <a:pt x="123030" y="19261"/>
                </a:lnTo>
                <a:lnTo>
                  <a:pt x="123030" y="20969"/>
                </a:lnTo>
                <a:lnTo>
                  <a:pt x="121404" y="24551"/>
                </a:lnTo>
                <a:lnTo>
                  <a:pt x="120881" y="26535"/>
                </a:lnTo>
                <a:lnTo>
                  <a:pt x="120881" y="32955"/>
                </a:lnTo>
                <a:lnTo>
                  <a:pt x="120412" y="32900"/>
                </a:lnTo>
                <a:lnTo>
                  <a:pt x="120412" y="21603"/>
                </a:lnTo>
                <a:lnTo>
                  <a:pt x="111402" y="21134"/>
                </a:lnTo>
                <a:lnTo>
                  <a:pt x="110024" y="21355"/>
                </a:lnTo>
                <a:lnTo>
                  <a:pt x="110024" y="25791"/>
                </a:lnTo>
                <a:lnTo>
                  <a:pt x="108178" y="26067"/>
                </a:lnTo>
                <a:lnTo>
                  <a:pt x="107682" y="29759"/>
                </a:lnTo>
                <a:lnTo>
                  <a:pt x="105946" y="29869"/>
                </a:lnTo>
                <a:lnTo>
                  <a:pt x="105946" y="26149"/>
                </a:lnTo>
                <a:lnTo>
                  <a:pt x="97349" y="26177"/>
                </a:lnTo>
                <a:lnTo>
                  <a:pt x="97349" y="35104"/>
                </a:lnTo>
                <a:lnTo>
                  <a:pt x="96826" y="35022"/>
                </a:lnTo>
                <a:lnTo>
                  <a:pt x="96826" y="22815"/>
                </a:lnTo>
                <a:lnTo>
                  <a:pt x="92638" y="22677"/>
                </a:lnTo>
                <a:lnTo>
                  <a:pt x="92638" y="34112"/>
                </a:lnTo>
                <a:lnTo>
                  <a:pt x="91784" y="33616"/>
                </a:lnTo>
                <a:lnTo>
                  <a:pt x="90681" y="33616"/>
                </a:lnTo>
                <a:lnTo>
                  <a:pt x="89717" y="34526"/>
                </a:lnTo>
                <a:lnTo>
                  <a:pt x="89717" y="21493"/>
                </a:lnTo>
                <a:lnTo>
                  <a:pt x="88009" y="20501"/>
                </a:lnTo>
                <a:lnTo>
                  <a:pt x="85060" y="20335"/>
                </a:lnTo>
                <a:lnTo>
                  <a:pt x="85060" y="23669"/>
                </a:lnTo>
                <a:lnTo>
                  <a:pt x="79274" y="23835"/>
                </a:lnTo>
                <a:lnTo>
                  <a:pt x="79274" y="27224"/>
                </a:lnTo>
                <a:lnTo>
                  <a:pt x="77207" y="26866"/>
                </a:lnTo>
                <a:lnTo>
                  <a:pt x="77207" y="15100"/>
                </a:lnTo>
                <a:lnTo>
                  <a:pt x="71917" y="15100"/>
                </a:lnTo>
                <a:lnTo>
                  <a:pt x="71917" y="12014"/>
                </a:lnTo>
                <a:lnTo>
                  <a:pt x="63871" y="12014"/>
                </a:lnTo>
                <a:lnTo>
                  <a:pt x="63127" y="31825"/>
                </a:lnTo>
                <a:lnTo>
                  <a:pt x="62108" y="31770"/>
                </a:lnTo>
                <a:lnTo>
                  <a:pt x="62108" y="37915"/>
                </a:lnTo>
                <a:lnTo>
                  <a:pt x="60206" y="37667"/>
                </a:lnTo>
                <a:lnTo>
                  <a:pt x="60206" y="23724"/>
                </a:lnTo>
                <a:lnTo>
                  <a:pt x="59793" y="20335"/>
                </a:lnTo>
                <a:lnTo>
                  <a:pt x="59793" y="19371"/>
                </a:lnTo>
                <a:lnTo>
                  <a:pt x="56983" y="19426"/>
                </a:lnTo>
                <a:lnTo>
                  <a:pt x="56652" y="21437"/>
                </a:lnTo>
                <a:lnTo>
                  <a:pt x="56294" y="24358"/>
                </a:lnTo>
                <a:lnTo>
                  <a:pt x="56294" y="32762"/>
                </a:lnTo>
                <a:lnTo>
                  <a:pt x="54117" y="32569"/>
                </a:lnTo>
                <a:lnTo>
                  <a:pt x="53593" y="32569"/>
                </a:lnTo>
                <a:lnTo>
                  <a:pt x="53593" y="30668"/>
                </a:lnTo>
                <a:lnTo>
                  <a:pt x="52794" y="30613"/>
                </a:lnTo>
                <a:lnTo>
                  <a:pt x="52794" y="30007"/>
                </a:lnTo>
                <a:lnTo>
                  <a:pt x="51472" y="28602"/>
                </a:lnTo>
                <a:lnTo>
                  <a:pt x="49350" y="28602"/>
                </a:lnTo>
                <a:lnTo>
                  <a:pt x="47504" y="28767"/>
                </a:lnTo>
                <a:lnTo>
                  <a:pt x="46540" y="30007"/>
                </a:lnTo>
                <a:lnTo>
                  <a:pt x="46540" y="30613"/>
                </a:lnTo>
                <a:lnTo>
                  <a:pt x="45851" y="30668"/>
                </a:lnTo>
                <a:lnTo>
                  <a:pt x="45851" y="32569"/>
                </a:lnTo>
                <a:lnTo>
                  <a:pt x="45382" y="32514"/>
                </a:lnTo>
                <a:lnTo>
                  <a:pt x="45382" y="38604"/>
                </a:lnTo>
                <a:lnTo>
                  <a:pt x="44831" y="38466"/>
                </a:lnTo>
                <a:lnTo>
                  <a:pt x="44831" y="35766"/>
                </a:lnTo>
                <a:lnTo>
                  <a:pt x="43949" y="35600"/>
                </a:lnTo>
                <a:cubicBezTo>
                  <a:pt x="43949" y="35600"/>
                  <a:pt x="44197" y="34167"/>
                  <a:pt x="43949" y="34167"/>
                </a:cubicBezTo>
                <a:cubicBezTo>
                  <a:pt x="43729" y="34167"/>
                  <a:pt x="42820" y="34223"/>
                  <a:pt x="42820" y="34223"/>
                </a:cubicBezTo>
                <a:lnTo>
                  <a:pt x="42820" y="35490"/>
                </a:lnTo>
                <a:lnTo>
                  <a:pt x="42406" y="35435"/>
                </a:lnTo>
                <a:lnTo>
                  <a:pt x="42406" y="25102"/>
                </a:lnTo>
                <a:lnTo>
                  <a:pt x="39320" y="25047"/>
                </a:lnTo>
                <a:lnTo>
                  <a:pt x="38494" y="1488"/>
                </a:lnTo>
                <a:lnTo>
                  <a:pt x="37695" y="1213"/>
                </a:lnTo>
                <a:lnTo>
                  <a:pt x="37695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630000" y="445025"/>
            <a:ext cx="618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R="38100" lv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1407125" y="3060650"/>
            <a:ext cx="11487165" cy="2082812"/>
          </a:xfrm>
          <a:custGeom>
            <a:avLst/>
            <a:gdLst/>
            <a:ahLst/>
            <a:cxnLst/>
            <a:rect l="l" t="t" r="r" b="b"/>
            <a:pathLst>
              <a:path w="192439" h="55302" extrusionOk="0">
                <a:moveTo>
                  <a:pt x="164388" y="0"/>
                </a:moveTo>
                <a:lnTo>
                  <a:pt x="164388" y="5649"/>
                </a:lnTo>
                <a:lnTo>
                  <a:pt x="163865" y="5814"/>
                </a:lnTo>
                <a:cubicBezTo>
                  <a:pt x="163865" y="5814"/>
                  <a:pt x="164030" y="9727"/>
                  <a:pt x="163452" y="10857"/>
                </a:cubicBezTo>
                <a:cubicBezTo>
                  <a:pt x="162873" y="12014"/>
                  <a:pt x="163011" y="12289"/>
                  <a:pt x="163011" y="12289"/>
                </a:cubicBezTo>
                <a:lnTo>
                  <a:pt x="162487" y="12289"/>
                </a:lnTo>
                <a:lnTo>
                  <a:pt x="162487" y="14604"/>
                </a:lnTo>
                <a:lnTo>
                  <a:pt x="161688" y="14659"/>
                </a:lnTo>
                <a:lnTo>
                  <a:pt x="161688" y="18159"/>
                </a:lnTo>
                <a:lnTo>
                  <a:pt x="161165" y="18159"/>
                </a:lnTo>
                <a:lnTo>
                  <a:pt x="161165" y="33699"/>
                </a:lnTo>
                <a:lnTo>
                  <a:pt x="160641" y="33589"/>
                </a:lnTo>
                <a:lnTo>
                  <a:pt x="160641" y="32404"/>
                </a:lnTo>
                <a:lnTo>
                  <a:pt x="158878" y="31412"/>
                </a:lnTo>
                <a:lnTo>
                  <a:pt x="158189" y="34691"/>
                </a:lnTo>
                <a:lnTo>
                  <a:pt x="156453" y="35380"/>
                </a:lnTo>
                <a:lnTo>
                  <a:pt x="156453" y="34801"/>
                </a:lnTo>
                <a:lnTo>
                  <a:pt x="154744" y="34801"/>
                </a:lnTo>
                <a:lnTo>
                  <a:pt x="154744" y="29456"/>
                </a:lnTo>
                <a:lnTo>
                  <a:pt x="150088" y="29456"/>
                </a:lnTo>
                <a:lnTo>
                  <a:pt x="150088" y="34526"/>
                </a:lnTo>
                <a:lnTo>
                  <a:pt x="149454" y="34443"/>
                </a:lnTo>
                <a:lnTo>
                  <a:pt x="149454" y="33203"/>
                </a:lnTo>
                <a:lnTo>
                  <a:pt x="148655" y="33065"/>
                </a:lnTo>
                <a:lnTo>
                  <a:pt x="148655" y="33947"/>
                </a:lnTo>
                <a:lnTo>
                  <a:pt x="148297" y="33947"/>
                </a:lnTo>
                <a:lnTo>
                  <a:pt x="148021" y="35022"/>
                </a:lnTo>
                <a:lnTo>
                  <a:pt x="147277" y="34967"/>
                </a:lnTo>
                <a:lnTo>
                  <a:pt x="147277" y="36014"/>
                </a:lnTo>
                <a:lnTo>
                  <a:pt x="146120" y="36289"/>
                </a:lnTo>
                <a:lnTo>
                  <a:pt x="146120" y="36758"/>
                </a:lnTo>
                <a:lnTo>
                  <a:pt x="145844" y="33837"/>
                </a:lnTo>
                <a:lnTo>
                  <a:pt x="145486" y="27913"/>
                </a:lnTo>
                <a:cubicBezTo>
                  <a:pt x="145156" y="27692"/>
                  <a:pt x="145156" y="26866"/>
                  <a:pt x="145156" y="26866"/>
                </a:cubicBezTo>
                <a:cubicBezTo>
                  <a:pt x="144742" y="26811"/>
                  <a:pt x="144687" y="25157"/>
                  <a:pt x="144687" y="25157"/>
                </a:cubicBezTo>
                <a:lnTo>
                  <a:pt x="143613" y="25157"/>
                </a:lnTo>
                <a:lnTo>
                  <a:pt x="143613" y="24579"/>
                </a:lnTo>
                <a:lnTo>
                  <a:pt x="142510" y="24468"/>
                </a:lnTo>
                <a:lnTo>
                  <a:pt x="142510" y="25212"/>
                </a:lnTo>
                <a:lnTo>
                  <a:pt x="141877" y="25157"/>
                </a:lnTo>
                <a:lnTo>
                  <a:pt x="141877" y="18737"/>
                </a:lnTo>
                <a:lnTo>
                  <a:pt x="140499" y="18737"/>
                </a:lnTo>
                <a:lnTo>
                  <a:pt x="140499" y="13171"/>
                </a:lnTo>
                <a:lnTo>
                  <a:pt x="140168" y="13226"/>
                </a:lnTo>
                <a:lnTo>
                  <a:pt x="140168" y="10581"/>
                </a:lnTo>
                <a:lnTo>
                  <a:pt x="137055" y="10471"/>
                </a:lnTo>
                <a:lnTo>
                  <a:pt x="136476" y="10636"/>
                </a:lnTo>
                <a:lnTo>
                  <a:pt x="136476" y="12179"/>
                </a:lnTo>
                <a:lnTo>
                  <a:pt x="136035" y="12179"/>
                </a:lnTo>
                <a:lnTo>
                  <a:pt x="135098" y="12537"/>
                </a:lnTo>
                <a:lnTo>
                  <a:pt x="135098" y="16781"/>
                </a:lnTo>
                <a:lnTo>
                  <a:pt x="134024" y="16781"/>
                </a:lnTo>
                <a:lnTo>
                  <a:pt x="134024" y="12923"/>
                </a:lnTo>
                <a:lnTo>
                  <a:pt x="132977" y="12923"/>
                </a:lnTo>
                <a:lnTo>
                  <a:pt x="132977" y="10912"/>
                </a:lnTo>
                <a:lnTo>
                  <a:pt x="128954" y="11105"/>
                </a:lnTo>
                <a:lnTo>
                  <a:pt x="128954" y="13557"/>
                </a:lnTo>
                <a:lnTo>
                  <a:pt x="128458" y="13805"/>
                </a:lnTo>
                <a:lnTo>
                  <a:pt x="128458" y="20611"/>
                </a:lnTo>
                <a:lnTo>
                  <a:pt x="128044" y="20969"/>
                </a:lnTo>
                <a:lnTo>
                  <a:pt x="128044" y="26370"/>
                </a:lnTo>
                <a:lnTo>
                  <a:pt x="126997" y="26370"/>
                </a:lnTo>
                <a:lnTo>
                  <a:pt x="126997" y="24579"/>
                </a:lnTo>
                <a:lnTo>
                  <a:pt x="125399" y="24689"/>
                </a:lnTo>
                <a:lnTo>
                  <a:pt x="125399" y="26315"/>
                </a:lnTo>
                <a:lnTo>
                  <a:pt x="124931" y="26370"/>
                </a:lnTo>
                <a:lnTo>
                  <a:pt x="124931" y="20390"/>
                </a:lnTo>
                <a:lnTo>
                  <a:pt x="124435" y="20280"/>
                </a:lnTo>
                <a:lnTo>
                  <a:pt x="124435" y="18103"/>
                </a:lnTo>
                <a:lnTo>
                  <a:pt x="123636" y="17911"/>
                </a:lnTo>
                <a:lnTo>
                  <a:pt x="123636" y="12345"/>
                </a:lnTo>
                <a:lnTo>
                  <a:pt x="123333" y="12345"/>
                </a:lnTo>
                <a:lnTo>
                  <a:pt x="122947" y="14246"/>
                </a:lnTo>
                <a:lnTo>
                  <a:pt x="119613" y="13915"/>
                </a:lnTo>
                <a:lnTo>
                  <a:pt x="119613" y="10223"/>
                </a:lnTo>
                <a:lnTo>
                  <a:pt x="115590" y="10113"/>
                </a:lnTo>
                <a:lnTo>
                  <a:pt x="115590" y="8790"/>
                </a:lnTo>
                <a:lnTo>
                  <a:pt x="112834" y="8625"/>
                </a:lnTo>
                <a:lnTo>
                  <a:pt x="111236" y="9093"/>
                </a:lnTo>
                <a:lnTo>
                  <a:pt x="111236" y="10802"/>
                </a:lnTo>
                <a:lnTo>
                  <a:pt x="110878" y="11050"/>
                </a:lnTo>
                <a:lnTo>
                  <a:pt x="110878" y="18379"/>
                </a:lnTo>
                <a:lnTo>
                  <a:pt x="110410" y="18379"/>
                </a:lnTo>
                <a:lnTo>
                  <a:pt x="110410" y="19233"/>
                </a:lnTo>
                <a:lnTo>
                  <a:pt x="109914" y="19316"/>
                </a:lnTo>
                <a:lnTo>
                  <a:pt x="109914" y="21245"/>
                </a:lnTo>
                <a:lnTo>
                  <a:pt x="108013" y="21382"/>
                </a:lnTo>
                <a:lnTo>
                  <a:pt x="108013" y="17800"/>
                </a:lnTo>
                <a:lnTo>
                  <a:pt x="100270" y="17745"/>
                </a:lnTo>
                <a:lnTo>
                  <a:pt x="100270" y="21437"/>
                </a:lnTo>
                <a:lnTo>
                  <a:pt x="98313" y="21300"/>
                </a:lnTo>
                <a:lnTo>
                  <a:pt x="98313" y="22815"/>
                </a:lnTo>
                <a:lnTo>
                  <a:pt x="97377" y="22870"/>
                </a:lnTo>
                <a:lnTo>
                  <a:pt x="97377" y="27499"/>
                </a:lnTo>
                <a:lnTo>
                  <a:pt x="96798" y="25956"/>
                </a:lnTo>
                <a:lnTo>
                  <a:pt x="96412" y="25681"/>
                </a:lnTo>
                <a:lnTo>
                  <a:pt x="95944" y="23780"/>
                </a:lnTo>
                <a:lnTo>
                  <a:pt x="94924" y="23669"/>
                </a:lnTo>
                <a:lnTo>
                  <a:pt x="94924" y="20335"/>
                </a:lnTo>
                <a:lnTo>
                  <a:pt x="95503" y="19977"/>
                </a:lnTo>
                <a:lnTo>
                  <a:pt x="95393" y="17415"/>
                </a:lnTo>
                <a:lnTo>
                  <a:pt x="93547" y="17359"/>
                </a:lnTo>
                <a:lnTo>
                  <a:pt x="93547" y="12537"/>
                </a:lnTo>
                <a:lnTo>
                  <a:pt x="92444" y="11849"/>
                </a:lnTo>
                <a:lnTo>
                  <a:pt x="92224" y="1791"/>
                </a:lnTo>
                <a:lnTo>
                  <a:pt x="91811" y="11601"/>
                </a:lnTo>
                <a:lnTo>
                  <a:pt x="90378" y="10857"/>
                </a:lnTo>
                <a:lnTo>
                  <a:pt x="90378" y="13860"/>
                </a:lnTo>
                <a:lnTo>
                  <a:pt x="87788" y="14935"/>
                </a:lnTo>
                <a:lnTo>
                  <a:pt x="87347" y="22237"/>
                </a:lnTo>
                <a:lnTo>
                  <a:pt x="86465" y="22925"/>
                </a:lnTo>
                <a:lnTo>
                  <a:pt x="86465" y="27444"/>
                </a:lnTo>
                <a:lnTo>
                  <a:pt x="84702" y="27499"/>
                </a:lnTo>
                <a:lnTo>
                  <a:pt x="84343" y="22925"/>
                </a:lnTo>
                <a:lnTo>
                  <a:pt x="83159" y="17304"/>
                </a:lnTo>
                <a:lnTo>
                  <a:pt x="81836" y="22622"/>
                </a:lnTo>
                <a:lnTo>
                  <a:pt x="81836" y="24413"/>
                </a:lnTo>
                <a:lnTo>
                  <a:pt x="78309" y="24413"/>
                </a:lnTo>
                <a:lnTo>
                  <a:pt x="78309" y="28657"/>
                </a:lnTo>
                <a:lnTo>
                  <a:pt x="76821" y="30255"/>
                </a:lnTo>
                <a:lnTo>
                  <a:pt x="76821" y="15982"/>
                </a:lnTo>
                <a:lnTo>
                  <a:pt x="75113" y="17056"/>
                </a:lnTo>
                <a:lnTo>
                  <a:pt x="72357" y="17056"/>
                </a:lnTo>
                <a:lnTo>
                  <a:pt x="71421" y="15789"/>
                </a:lnTo>
                <a:lnTo>
                  <a:pt x="71421" y="17056"/>
                </a:lnTo>
                <a:lnTo>
                  <a:pt x="69409" y="16092"/>
                </a:lnTo>
                <a:lnTo>
                  <a:pt x="69134" y="27582"/>
                </a:lnTo>
                <a:lnTo>
                  <a:pt x="67122" y="27582"/>
                </a:lnTo>
                <a:lnTo>
                  <a:pt x="66819" y="29456"/>
                </a:lnTo>
                <a:cubicBezTo>
                  <a:pt x="66488" y="29290"/>
                  <a:pt x="66378" y="25212"/>
                  <a:pt x="66378" y="25212"/>
                </a:cubicBezTo>
                <a:lnTo>
                  <a:pt x="65221" y="24992"/>
                </a:lnTo>
                <a:lnTo>
                  <a:pt x="65221" y="22981"/>
                </a:lnTo>
                <a:lnTo>
                  <a:pt x="64312" y="22402"/>
                </a:lnTo>
                <a:lnTo>
                  <a:pt x="64008" y="21190"/>
                </a:lnTo>
                <a:lnTo>
                  <a:pt x="62768" y="20749"/>
                </a:lnTo>
                <a:lnTo>
                  <a:pt x="62768" y="19757"/>
                </a:lnTo>
                <a:lnTo>
                  <a:pt x="61308" y="19867"/>
                </a:lnTo>
                <a:lnTo>
                  <a:pt x="60289" y="21493"/>
                </a:lnTo>
                <a:lnTo>
                  <a:pt x="60289" y="22870"/>
                </a:lnTo>
                <a:lnTo>
                  <a:pt x="58690" y="23890"/>
                </a:lnTo>
                <a:lnTo>
                  <a:pt x="58690" y="40037"/>
                </a:lnTo>
                <a:lnTo>
                  <a:pt x="55880" y="40037"/>
                </a:lnTo>
                <a:lnTo>
                  <a:pt x="55356" y="24413"/>
                </a:lnTo>
                <a:lnTo>
                  <a:pt x="55356" y="21548"/>
                </a:lnTo>
                <a:lnTo>
                  <a:pt x="54998" y="20280"/>
                </a:lnTo>
                <a:lnTo>
                  <a:pt x="50865" y="20005"/>
                </a:lnTo>
                <a:lnTo>
                  <a:pt x="50865" y="21437"/>
                </a:lnTo>
                <a:lnTo>
                  <a:pt x="49735" y="21437"/>
                </a:lnTo>
                <a:lnTo>
                  <a:pt x="50011" y="23256"/>
                </a:lnTo>
                <a:lnTo>
                  <a:pt x="50314" y="23725"/>
                </a:lnTo>
                <a:lnTo>
                  <a:pt x="49322" y="24358"/>
                </a:lnTo>
                <a:lnTo>
                  <a:pt x="48854" y="35903"/>
                </a:lnTo>
                <a:lnTo>
                  <a:pt x="48110" y="35903"/>
                </a:lnTo>
                <a:lnTo>
                  <a:pt x="48110" y="22044"/>
                </a:lnTo>
                <a:lnTo>
                  <a:pt x="45079" y="21823"/>
                </a:lnTo>
                <a:lnTo>
                  <a:pt x="45079" y="19123"/>
                </a:lnTo>
                <a:lnTo>
                  <a:pt x="44335" y="19178"/>
                </a:lnTo>
                <a:lnTo>
                  <a:pt x="43122" y="16946"/>
                </a:lnTo>
                <a:lnTo>
                  <a:pt x="39788" y="16836"/>
                </a:lnTo>
                <a:lnTo>
                  <a:pt x="38603" y="18958"/>
                </a:lnTo>
                <a:lnTo>
                  <a:pt x="37777" y="19068"/>
                </a:lnTo>
                <a:lnTo>
                  <a:pt x="37777" y="23669"/>
                </a:lnTo>
                <a:lnTo>
                  <a:pt x="35545" y="23559"/>
                </a:lnTo>
                <a:lnTo>
                  <a:pt x="35545" y="19536"/>
                </a:lnTo>
                <a:lnTo>
                  <a:pt x="35104" y="19013"/>
                </a:lnTo>
                <a:lnTo>
                  <a:pt x="30778" y="18847"/>
                </a:lnTo>
                <a:lnTo>
                  <a:pt x="30778" y="24248"/>
                </a:lnTo>
                <a:lnTo>
                  <a:pt x="27747" y="24193"/>
                </a:lnTo>
                <a:lnTo>
                  <a:pt x="27747" y="16478"/>
                </a:lnTo>
                <a:lnTo>
                  <a:pt x="27279" y="15982"/>
                </a:lnTo>
                <a:cubicBezTo>
                  <a:pt x="27279" y="15982"/>
                  <a:pt x="27113" y="15045"/>
                  <a:pt x="26645" y="14769"/>
                </a:cubicBezTo>
                <a:cubicBezTo>
                  <a:pt x="26269" y="14511"/>
                  <a:pt x="26173" y="13851"/>
                  <a:pt x="25897" y="13851"/>
                </a:cubicBezTo>
                <a:cubicBezTo>
                  <a:pt x="25849" y="13851"/>
                  <a:pt x="25796" y="13871"/>
                  <a:pt x="25736" y="13915"/>
                </a:cubicBezTo>
                <a:cubicBezTo>
                  <a:pt x="25460" y="14136"/>
                  <a:pt x="25240" y="14439"/>
                  <a:pt x="25102" y="14769"/>
                </a:cubicBezTo>
                <a:lnTo>
                  <a:pt x="24523" y="14824"/>
                </a:lnTo>
                <a:cubicBezTo>
                  <a:pt x="24523" y="14824"/>
                  <a:pt x="24468" y="15789"/>
                  <a:pt x="24000" y="16037"/>
                </a:cubicBezTo>
                <a:cubicBezTo>
                  <a:pt x="23559" y="16257"/>
                  <a:pt x="21327" y="16312"/>
                  <a:pt x="21327" y="16312"/>
                </a:cubicBezTo>
                <a:lnTo>
                  <a:pt x="21327" y="18159"/>
                </a:lnTo>
                <a:lnTo>
                  <a:pt x="17745" y="10581"/>
                </a:lnTo>
                <a:lnTo>
                  <a:pt x="14604" y="17056"/>
                </a:lnTo>
                <a:lnTo>
                  <a:pt x="13915" y="18048"/>
                </a:lnTo>
                <a:lnTo>
                  <a:pt x="13612" y="21989"/>
                </a:lnTo>
                <a:lnTo>
                  <a:pt x="13226" y="16946"/>
                </a:lnTo>
                <a:lnTo>
                  <a:pt x="12372" y="16423"/>
                </a:lnTo>
                <a:lnTo>
                  <a:pt x="5538" y="16257"/>
                </a:lnTo>
                <a:lnTo>
                  <a:pt x="4546" y="14935"/>
                </a:lnTo>
                <a:lnTo>
                  <a:pt x="1571" y="14990"/>
                </a:lnTo>
                <a:lnTo>
                  <a:pt x="1571" y="17304"/>
                </a:lnTo>
                <a:lnTo>
                  <a:pt x="0" y="17167"/>
                </a:lnTo>
                <a:lnTo>
                  <a:pt x="0" y="55302"/>
                </a:lnTo>
                <a:lnTo>
                  <a:pt x="192439" y="55302"/>
                </a:lnTo>
                <a:lnTo>
                  <a:pt x="192439" y="18544"/>
                </a:lnTo>
                <a:lnTo>
                  <a:pt x="189573" y="18903"/>
                </a:lnTo>
                <a:lnTo>
                  <a:pt x="184641" y="19481"/>
                </a:lnTo>
                <a:lnTo>
                  <a:pt x="184641" y="29456"/>
                </a:lnTo>
                <a:lnTo>
                  <a:pt x="178441" y="28960"/>
                </a:lnTo>
                <a:lnTo>
                  <a:pt x="177504" y="29979"/>
                </a:lnTo>
                <a:lnTo>
                  <a:pt x="177504" y="36289"/>
                </a:lnTo>
                <a:lnTo>
                  <a:pt x="176650" y="35711"/>
                </a:lnTo>
                <a:lnTo>
                  <a:pt x="176650" y="26535"/>
                </a:lnTo>
                <a:lnTo>
                  <a:pt x="176182" y="25791"/>
                </a:lnTo>
                <a:lnTo>
                  <a:pt x="171718" y="25323"/>
                </a:lnTo>
                <a:lnTo>
                  <a:pt x="171415" y="29979"/>
                </a:lnTo>
                <a:lnTo>
                  <a:pt x="170561" y="29869"/>
                </a:lnTo>
                <a:lnTo>
                  <a:pt x="170561" y="31881"/>
                </a:lnTo>
                <a:lnTo>
                  <a:pt x="169761" y="31302"/>
                </a:lnTo>
                <a:lnTo>
                  <a:pt x="169761" y="29979"/>
                </a:lnTo>
                <a:lnTo>
                  <a:pt x="166841" y="29704"/>
                </a:lnTo>
                <a:lnTo>
                  <a:pt x="167171" y="18159"/>
                </a:lnTo>
                <a:lnTo>
                  <a:pt x="166841" y="18159"/>
                </a:lnTo>
                <a:lnTo>
                  <a:pt x="166841" y="14659"/>
                </a:lnTo>
                <a:lnTo>
                  <a:pt x="166207" y="14659"/>
                </a:lnTo>
                <a:lnTo>
                  <a:pt x="166207" y="12179"/>
                </a:lnTo>
                <a:lnTo>
                  <a:pt x="165628" y="12179"/>
                </a:lnTo>
                <a:cubicBezTo>
                  <a:pt x="165132" y="11132"/>
                  <a:pt x="164912" y="9975"/>
                  <a:pt x="164939" y="8790"/>
                </a:cubicBezTo>
                <a:cubicBezTo>
                  <a:pt x="165022" y="7771"/>
                  <a:pt x="165022" y="6724"/>
                  <a:pt x="164939" y="5704"/>
                </a:cubicBezTo>
                <a:cubicBezTo>
                  <a:pt x="164609" y="5649"/>
                  <a:pt x="164388" y="0"/>
                  <a:pt x="164388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618675" y="1370350"/>
            <a:ext cx="1725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arlow"/>
              <a:buNone/>
              <a:defRPr sz="2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2"/>
          </p:nvPr>
        </p:nvSpPr>
        <p:spPr>
          <a:xfrm>
            <a:off x="505800" y="1727350"/>
            <a:ext cx="59601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30000" y="445025"/>
            <a:ext cx="47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R="38100" lvl="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-133825" y="3275700"/>
            <a:ext cx="9347724" cy="1955202"/>
          </a:xfrm>
          <a:custGeom>
            <a:avLst/>
            <a:gdLst/>
            <a:ahLst/>
            <a:cxnLst/>
            <a:rect l="l" t="t" r="r" b="b"/>
            <a:pathLst>
              <a:path w="192439" h="55302" extrusionOk="0">
                <a:moveTo>
                  <a:pt x="164388" y="0"/>
                </a:moveTo>
                <a:lnTo>
                  <a:pt x="164388" y="5649"/>
                </a:lnTo>
                <a:lnTo>
                  <a:pt x="163865" y="5814"/>
                </a:lnTo>
                <a:cubicBezTo>
                  <a:pt x="163865" y="5814"/>
                  <a:pt x="164030" y="9727"/>
                  <a:pt x="163452" y="10857"/>
                </a:cubicBezTo>
                <a:cubicBezTo>
                  <a:pt x="162873" y="12014"/>
                  <a:pt x="163011" y="12289"/>
                  <a:pt x="163011" y="12289"/>
                </a:cubicBezTo>
                <a:lnTo>
                  <a:pt x="162487" y="12289"/>
                </a:lnTo>
                <a:lnTo>
                  <a:pt x="162487" y="14604"/>
                </a:lnTo>
                <a:lnTo>
                  <a:pt x="161688" y="14659"/>
                </a:lnTo>
                <a:lnTo>
                  <a:pt x="161688" y="18159"/>
                </a:lnTo>
                <a:lnTo>
                  <a:pt x="161165" y="18159"/>
                </a:lnTo>
                <a:lnTo>
                  <a:pt x="161165" y="33699"/>
                </a:lnTo>
                <a:lnTo>
                  <a:pt x="160641" y="33589"/>
                </a:lnTo>
                <a:lnTo>
                  <a:pt x="160641" y="32404"/>
                </a:lnTo>
                <a:lnTo>
                  <a:pt x="158878" y="31412"/>
                </a:lnTo>
                <a:lnTo>
                  <a:pt x="158189" y="34691"/>
                </a:lnTo>
                <a:lnTo>
                  <a:pt x="156453" y="35380"/>
                </a:lnTo>
                <a:lnTo>
                  <a:pt x="156453" y="34801"/>
                </a:lnTo>
                <a:lnTo>
                  <a:pt x="154744" y="34801"/>
                </a:lnTo>
                <a:lnTo>
                  <a:pt x="154744" y="29456"/>
                </a:lnTo>
                <a:lnTo>
                  <a:pt x="150088" y="29456"/>
                </a:lnTo>
                <a:lnTo>
                  <a:pt x="150088" y="34526"/>
                </a:lnTo>
                <a:lnTo>
                  <a:pt x="149454" y="34443"/>
                </a:lnTo>
                <a:lnTo>
                  <a:pt x="149454" y="33203"/>
                </a:lnTo>
                <a:lnTo>
                  <a:pt x="148655" y="33065"/>
                </a:lnTo>
                <a:lnTo>
                  <a:pt x="148655" y="33947"/>
                </a:lnTo>
                <a:lnTo>
                  <a:pt x="148297" y="33947"/>
                </a:lnTo>
                <a:lnTo>
                  <a:pt x="148021" y="35022"/>
                </a:lnTo>
                <a:lnTo>
                  <a:pt x="147277" y="34967"/>
                </a:lnTo>
                <a:lnTo>
                  <a:pt x="147277" y="36014"/>
                </a:lnTo>
                <a:lnTo>
                  <a:pt x="146120" y="36289"/>
                </a:lnTo>
                <a:lnTo>
                  <a:pt x="146120" y="36758"/>
                </a:lnTo>
                <a:lnTo>
                  <a:pt x="145844" y="33837"/>
                </a:lnTo>
                <a:lnTo>
                  <a:pt x="145486" y="27913"/>
                </a:lnTo>
                <a:cubicBezTo>
                  <a:pt x="145156" y="27692"/>
                  <a:pt x="145156" y="26866"/>
                  <a:pt x="145156" y="26866"/>
                </a:cubicBezTo>
                <a:cubicBezTo>
                  <a:pt x="144742" y="26811"/>
                  <a:pt x="144687" y="25157"/>
                  <a:pt x="144687" y="25157"/>
                </a:cubicBezTo>
                <a:lnTo>
                  <a:pt x="143613" y="25157"/>
                </a:lnTo>
                <a:lnTo>
                  <a:pt x="143613" y="24579"/>
                </a:lnTo>
                <a:lnTo>
                  <a:pt x="142510" y="24468"/>
                </a:lnTo>
                <a:lnTo>
                  <a:pt x="142510" y="25212"/>
                </a:lnTo>
                <a:lnTo>
                  <a:pt x="141877" y="25157"/>
                </a:lnTo>
                <a:lnTo>
                  <a:pt x="141877" y="18737"/>
                </a:lnTo>
                <a:lnTo>
                  <a:pt x="140499" y="18737"/>
                </a:lnTo>
                <a:lnTo>
                  <a:pt x="140499" y="13171"/>
                </a:lnTo>
                <a:lnTo>
                  <a:pt x="140168" y="13226"/>
                </a:lnTo>
                <a:lnTo>
                  <a:pt x="140168" y="10581"/>
                </a:lnTo>
                <a:lnTo>
                  <a:pt x="137055" y="10471"/>
                </a:lnTo>
                <a:lnTo>
                  <a:pt x="136476" y="10636"/>
                </a:lnTo>
                <a:lnTo>
                  <a:pt x="136476" y="12179"/>
                </a:lnTo>
                <a:lnTo>
                  <a:pt x="136035" y="12179"/>
                </a:lnTo>
                <a:lnTo>
                  <a:pt x="135098" y="12537"/>
                </a:lnTo>
                <a:lnTo>
                  <a:pt x="135098" y="16781"/>
                </a:lnTo>
                <a:lnTo>
                  <a:pt x="134024" y="16781"/>
                </a:lnTo>
                <a:lnTo>
                  <a:pt x="134024" y="12923"/>
                </a:lnTo>
                <a:lnTo>
                  <a:pt x="132977" y="12923"/>
                </a:lnTo>
                <a:lnTo>
                  <a:pt x="132977" y="10912"/>
                </a:lnTo>
                <a:lnTo>
                  <a:pt x="128954" y="11105"/>
                </a:lnTo>
                <a:lnTo>
                  <a:pt x="128954" y="13557"/>
                </a:lnTo>
                <a:lnTo>
                  <a:pt x="128458" y="13805"/>
                </a:lnTo>
                <a:lnTo>
                  <a:pt x="128458" y="20611"/>
                </a:lnTo>
                <a:lnTo>
                  <a:pt x="128044" y="20969"/>
                </a:lnTo>
                <a:lnTo>
                  <a:pt x="128044" y="26370"/>
                </a:lnTo>
                <a:lnTo>
                  <a:pt x="126997" y="26370"/>
                </a:lnTo>
                <a:lnTo>
                  <a:pt x="126997" y="24579"/>
                </a:lnTo>
                <a:lnTo>
                  <a:pt x="125399" y="24689"/>
                </a:lnTo>
                <a:lnTo>
                  <a:pt x="125399" y="26315"/>
                </a:lnTo>
                <a:lnTo>
                  <a:pt x="124931" y="26370"/>
                </a:lnTo>
                <a:lnTo>
                  <a:pt x="124931" y="20390"/>
                </a:lnTo>
                <a:lnTo>
                  <a:pt x="124435" y="20280"/>
                </a:lnTo>
                <a:lnTo>
                  <a:pt x="124435" y="18103"/>
                </a:lnTo>
                <a:lnTo>
                  <a:pt x="123636" y="17911"/>
                </a:lnTo>
                <a:lnTo>
                  <a:pt x="123636" y="12345"/>
                </a:lnTo>
                <a:lnTo>
                  <a:pt x="123333" y="12345"/>
                </a:lnTo>
                <a:lnTo>
                  <a:pt x="122947" y="14246"/>
                </a:lnTo>
                <a:lnTo>
                  <a:pt x="119613" y="13915"/>
                </a:lnTo>
                <a:lnTo>
                  <a:pt x="119613" y="10223"/>
                </a:lnTo>
                <a:lnTo>
                  <a:pt x="115590" y="10113"/>
                </a:lnTo>
                <a:lnTo>
                  <a:pt x="115590" y="8790"/>
                </a:lnTo>
                <a:lnTo>
                  <a:pt x="112834" y="8625"/>
                </a:lnTo>
                <a:lnTo>
                  <a:pt x="111236" y="9093"/>
                </a:lnTo>
                <a:lnTo>
                  <a:pt x="111236" y="10802"/>
                </a:lnTo>
                <a:lnTo>
                  <a:pt x="110878" y="11050"/>
                </a:lnTo>
                <a:lnTo>
                  <a:pt x="110878" y="18379"/>
                </a:lnTo>
                <a:lnTo>
                  <a:pt x="110410" y="18379"/>
                </a:lnTo>
                <a:lnTo>
                  <a:pt x="110410" y="19233"/>
                </a:lnTo>
                <a:lnTo>
                  <a:pt x="109914" y="19316"/>
                </a:lnTo>
                <a:lnTo>
                  <a:pt x="109914" y="21245"/>
                </a:lnTo>
                <a:lnTo>
                  <a:pt x="108013" y="21382"/>
                </a:lnTo>
                <a:lnTo>
                  <a:pt x="108013" y="17800"/>
                </a:lnTo>
                <a:lnTo>
                  <a:pt x="100270" y="17745"/>
                </a:lnTo>
                <a:lnTo>
                  <a:pt x="100270" y="21437"/>
                </a:lnTo>
                <a:lnTo>
                  <a:pt x="98313" y="21300"/>
                </a:lnTo>
                <a:lnTo>
                  <a:pt x="98313" y="22815"/>
                </a:lnTo>
                <a:lnTo>
                  <a:pt x="97377" y="22870"/>
                </a:lnTo>
                <a:lnTo>
                  <a:pt x="97377" y="27499"/>
                </a:lnTo>
                <a:lnTo>
                  <a:pt x="96798" y="25956"/>
                </a:lnTo>
                <a:lnTo>
                  <a:pt x="96412" y="25681"/>
                </a:lnTo>
                <a:lnTo>
                  <a:pt x="95944" y="23780"/>
                </a:lnTo>
                <a:lnTo>
                  <a:pt x="94924" y="23669"/>
                </a:lnTo>
                <a:lnTo>
                  <a:pt x="94924" y="20335"/>
                </a:lnTo>
                <a:lnTo>
                  <a:pt x="95503" y="19977"/>
                </a:lnTo>
                <a:lnTo>
                  <a:pt x="95393" y="17415"/>
                </a:lnTo>
                <a:lnTo>
                  <a:pt x="93547" y="17359"/>
                </a:lnTo>
                <a:lnTo>
                  <a:pt x="93547" y="12537"/>
                </a:lnTo>
                <a:lnTo>
                  <a:pt x="92444" y="11849"/>
                </a:lnTo>
                <a:lnTo>
                  <a:pt x="92224" y="1791"/>
                </a:lnTo>
                <a:lnTo>
                  <a:pt x="91811" y="11601"/>
                </a:lnTo>
                <a:lnTo>
                  <a:pt x="90378" y="10857"/>
                </a:lnTo>
                <a:lnTo>
                  <a:pt x="90378" y="13860"/>
                </a:lnTo>
                <a:lnTo>
                  <a:pt x="87788" y="14935"/>
                </a:lnTo>
                <a:lnTo>
                  <a:pt x="87347" y="22237"/>
                </a:lnTo>
                <a:lnTo>
                  <a:pt x="86465" y="22925"/>
                </a:lnTo>
                <a:lnTo>
                  <a:pt x="86465" y="27444"/>
                </a:lnTo>
                <a:lnTo>
                  <a:pt x="84702" y="27499"/>
                </a:lnTo>
                <a:lnTo>
                  <a:pt x="84343" y="22925"/>
                </a:lnTo>
                <a:lnTo>
                  <a:pt x="83159" y="17304"/>
                </a:lnTo>
                <a:lnTo>
                  <a:pt x="81836" y="22622"/>
                </a:lnTo>
                <a:lnTo>
                  <a:pt x="81836" y="24413"/>
                </a:lnTo>
                <a:lnTo>
                  <a:pt x="78309" y="24413"/>
                </a:lnTo>
                <a:lnTo>
                  <a:pt x="78309" y="28657"/>
                </a:lnTo>
                <a:lnTo>
                  <a:pt x="76821" y="30255"/>
                </a:lnTo>
                <a:lnTo>
                  <a:pt x="76821" y="15982"/>
                </a:lnTo>
                <a:lnTo>
                  <a:pt x="75113" y="17056"/>
                </a:lnTo>
                <a:lnTo>
                  <a:pt x="72357" y="17056"/>
                </a:lnTo>
                <a:lnTo>
                  <a:pt x="71421" y="15789"/>
                </a:lnTo>
                <a:lnTo>
                  <a:pt x="71421" y="17056"/>
                </a:lnTo>
                <a:lnTo>
                  <a:pt x="69409" y="16092"/>
                </a:lnTo>
                <a:lnTo>
                  <a:pt x="69134" y="27582"/>
                </a:lnTo>
                <a:lnTo>
                  <a:pt x="67122" y="27582"/>
                </a:lnTo>
                <a:lnTo>
                  <a:pt x="66819" y="29456"/>
                </a:lnTo>
                <a:cubicBezTo>
                  <a:pt x="66488" y="29290"/>
                  <a:pt x="66378" y="25212"/>
                  <a:pt x="66378" y="25212"/>
                </a:cubicBezTo>
                <a:lnTo>
                  <a:pt x="65221" y="24992"/>
                </a:lnTo>
                <a:lnTo>
                  <a:pt x="65221" y="22981"/>
                </a:lnTo>
                <a:lnTo>
                  <a:pt x="64312" y="22402"/>
                </a:lnTo>
                <a:lnTo>
                  <a:pt x="64008" y="21190"/>
                </a:lnTo>
                <a:lnTo>
                  <a:pt x="62768" y="20749"/>
                </a:lnTo>
                <a:lnTo>
                  <a:pt x="62768" y="19757"/>
                </a:lnTo>
                <a:lnTo>
                  <a:pt x="61308" y="19867"/>
                </a:lnTo>
                <a:lnTo>
                  <a:pt x="60289" y="21493"/>
                </a:lnTo>
                <a:lnTo>
                  <a:pt x="60289" y="22870"/>
                </a:lnTo>
                <a:lnTo>
                  <a:pt x="58690" y="23890"/>
                </a:lnTo>
                <a:lnTo>
                  <a:pt x="58690" y="40037"/>
                </a:lnTo>
                <a:lnTo>
                  <a:pt x="55880" y="40037"/>
                </a:lnTo>
                <a:lnTo>
                  <a:pt x="55356" y="24413"/>
                </a:lnTo>
                <a:lnTo>
                  <a:pt x="55356" y="21548"/>
                </a:lnTo>
                <a:lnTo>
                  <a:pt x="54998" y="20280"/>
                </a:lnTo>
                <a:lnTo>
                  <a:pt x="50865" y="20005"/>
                </a:lnTo>
                <a:lnTo>
                  <a:pt x="50865" y="21437"/>
                </a:lnTo>
                <a:lnTo>
                  <a:pt x="49735" y="21437"/>
                </a:lnTo>
                <a:lnTo>
                  <a:pt x="50011" y="23256"/>
                </a:lnTo>
                <a:lnTo>
                  <a:pt x="50314" y="23725"/>
                </a:lnTo>
                <a:lnTo>
                  <a:pt x="49322" y="24358"/>
                </a:lnTo>
                <a:lnTo>
                  <a:pt x="48854" y="35903"/>
                </a:lnTo>
                <a:lnTo>
                  <a:pt x="48110" y="35903"/>
                </a:lnTo>
                <a:lnTo>
                  <a:pt x="48110" y="22044"/>
                </a:lnTo>
                <a:lnTo>
                  <a:pt x="45079" y="21823"/>
                </a:lnTo>
                <a:lnTo>
                  <a:pt x="45079" y="19123"/>
                </a:lnTo>
                <a:lnTo>
                  <a:pt x="44335" y="19178"/>
                </a:lnTo>
                <a:lnTo>
                  <a:pt x="43122" y="16946"/>
                </a:lnTo>
                <a:lnTo>
                  <a:pt x="39788" y="16836"/>
                </a:lnTo>
                <a:lnTo>
                  <a:pt x="38603" y="18958"/>
                </a:lnTo>
                <a:lnTo>
                  <a:pt x="37777" y="19068"/>
                </a:lnTo>
                <a:lnTo>
                  <a:pt x="37777" y="23669"/>
                </a:lnTo>
                <a:lnTo>
                  <a:pt x="35545" y="23559"/>
                </a:lnTo>
                <a:lnTo>
                  <a:pt x="35545" y="19536"/>
                </a:lnTo>
                <a:lnTo>
                  <a:pt x="35104" y="19013"/>
                </a:lnTo>
                <a:lnTo>
                  <a:pt x="30778" y="18847"/>
                </a:lnTo>
                <a:lnTo>
                  <a:pt x="30778" y="24248"/>
                </a:lnTo>
                <a:lnTo>
                  <a:pt x="27747" y="24193"/>
                </a:lnTo>
                <a:lnTo>
                  <a:pt x="27747" y="16478"/>
                </a:lnTo>
                <a:lnTo>
                  <a:pt x="27279" y="15982"/>
                </a:lnTo>
                <a:cubicBezTo>
                  <a:pt x="27279" y="15982"/>
                  <a:pt x="27113" y="15045"/>
                  <a:pt x="26645" y="14769"/>
                </a:cubicBezTo>
                <a:cubicBezTo>
                  <a:pt x="26269" y="14511"/>
                  <a:pt x="26173" y="13851"/>
                  <a:pt x="25897" y="13851"/>
                </a:cubicBezTo>
                <a:cubicBezTo>
                  <a:pt x="25849" y="13851"/>
                  <a:pt x="25796" y="13871"/>
                  <a:pt x="25736" y="13915"/>
                </a:cubicBezTo>
                <a:cubicBezTo>
                  <a:pt x="25460" y="14136"/>
                  <a:pt x="25240" y="14439"/>
                  <a:pt x="25102" y="14769"/>
                </a:cubicBezTo>
                <a:lnTo>
                  <a:pt x="24523" y="14824"/>
                </a:lnTo>
                <a:cubicBezTo>
                  <a:pt x="24523" y="14824"/>
                  <a:pt x="24468" y="15789"/>
                  <a:pt x="24000" y="16037"/>
                </a:cubicBezTo>
                <a:cubicBezTo>
                  <a:pt x="23559" y="16257"/>
                  <a:pt x="21327" y="16312"/>
                  <a:pt x="21327" y="16312"/>
                </a:cubicBezTo>
                <a:lnTo>
                  <a:pt x="21327" y="18159"/>
                </a:lnTo>
                <a:lnTo>
                  <a:pt x="17745" y="10581"/>
                </a:lnTo>
                <a:lnTo>
                  <a:pt x="14604" y="17056"/>
                </a:lnTo>
                <a:lnTo>
                  <a:pt x="13915" y="18048"/>
                </a:lnTo>
                <a:lnTo>
                  <a:pt x="13612" y="21989"/>
                </a:lnTo>
                <a:lnTo>
                  <a:pt x="13226" y="16946"/>
                </a:lnTo>
                <a:lnTo>
                  <a:pt x="12372" y="16423"/>
                </a:lnTo>
                <a:lnTo>
                  <a:pt x="5538" y="16257"/>
                </a:lnTo>
                <a:lnTo>
                  <a:pt x="4546" y="14935"/>
                </a:lnTo>
                <a:lnTo>
                  <a:pt x="1571" y="14990"/>
                </a:lnTo>
                <a:lnTo>
                  <a:pt x="1571" y="17304"/>
                </a:lnTo>
                <a:lnTo>
                  <a:pt x="0" y="17167"/>
                </a:lnTo>
                <a:lnTo>
                  <a:pt x="0" y="55302"/>
                </a:lnTo>
                <a:lnTo>
                  <a:pt x="192439" y="55302"/>
                </a:lnTo>
                <a:lnTo>
                  <a:pt x="192439" y="18544"/>
                </a:lnTo>
                <a:lnTo>
                  <a:pt x="189573" y="18903"/>
                </a:lnTo>
                <a:lnTo>
                  <a:pt x="184641" y="19481"/>
                </a:lnTo>
                <a:lnTo>
                  <a:pt x="184641" y="29456"/>
                </a:lnTo>
                <a:lnTo>
                  <a:pt x="178441" y="28960"/>
                </a:lnTo>
                <a:lnTo>
                  <a:pt x="177504" y="29979"/>
                </a:lnTo>
                <a:lnTo>
                  <a:pt x="177504" y="36289"/>
                </a:lnTo>
                <a:lnTo>
                  <a:pt x="176650" y="35711"/>
                </a:lnTo>
                <a:lnTo>
                  <a:pt x="176650" y="26535"/>
                </a:lnTo>
                <a:lnTo>
                  <a:pt x="176182" y="25791"/>
                </a:lnTo>
                <a:lnTo>
                  <a:pt x="171718" y="25323"/>
                </a:lnTo>
                <a:lnTo>
                  <a:pt x="171415" y="29979"/>
                </a:lnTo>
                <a:lnTo>
                  <a:pt x="170561" y="29869"/>
                </a:lnTo>
                <a:lnTo>
                  <a:pt x="170561" y="31881"/>
                </a:lnTo>
                <a:lnTo>
                  <a:pt x="169761" y="31302"/>
                </a:lnTo>
                <a:lnTo>
                  <a:pt x="169761" y="29979"/>
                </a:lnTo>
                <a:lnTo>
                  <a:pt x="166841" y="29704"/>
                </a:lnTo>
                <a:lnTo>
                  <a:pt x="167171" y="18159"/>
                </a:lnTo>
                <a:lnTo>
                  <a:pt x="166841" y="18159"/>
                </a:lnTo>
                <a:lnTo>
                  <a:pt x="166841" y="14659"/>
                </a:lnTo>
                <a:lnTo>
                  <a:pt x="166207" y="14659"/>
                </a:lnTo>
                <a:lnTo>
                  <a:pt x="166207" y="12179"/>
                </a:lnTo>
                <a:lnTo>
                  <a:pt x="165628" y="12179"/>
                </a:lnTo>
                <a:cubicBezTo>
                  <a:pt x="165132" y="11132"/>
                  <a:pt x="164912" y="9975"/>
                  <a:pt x="164939" y="8790"/>
                </a:cubicBezTo>
                <a:cubicBezTo>
                  <a:pt x="165022" y="7771"/>
                  <a:pt x="165022" y="6724"/>
                  <a:pt x="164939" y="5704"/>
                </a:cubicBezTo>
                <a:cubicBezTo>
                  <a:pt x="164609" y="5649"/>
                  <a:pt x="164388" y="0"/>
                  <a:pt x="164388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630000" y="341275"/>
            <a:ext cx="5833200" cy="27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-117094" y="3650325"/>
            <a:ext cx="9323791" cy="2277200"/>
            <a:chOff x="238125" y="1714050"/>
            <a:chExt cx="7143025" cy="2277200"/>
          </a:xfrm>
        </p:grpSpPr>
        <p:sp>
          <p:nvSpPr>
            <p:cNvPr id="55" name="Google Shape;55;p8"/>
            <p:cNvSpPr/>
            <p:nvPr/>
          </p:nvSpPr>
          <p:spPr>
            <a:xfrm>
              <a:off x="1846375" y="1714050"/>
              <a:ext cx="142325" cy="169850"/>
            </a:xfrm>
            <a:custGeom>
              <a:avLst/>
              <a:gdLst/>
              <a:ahLst/>
              <a:cxnLst/>
              <a:rect l="l" t="t" r="r" b="b"/>
              <a:pathLst>
                <a:path w="5693" h="6794" extrusionOk="0">
                  <a:moveTo>
                    <a:pt x="1" y="0"/>
                  </a:moveTo>
                  <a:lnTo>
                    <a:pt x="1" y="6794"/>
                  </a:lnTo>
                  <a:lnTo>
                    <a:pt x="5692" y="6794"/>
                  </a:lnTo>
                  <a:lnTo>
                    <a:pt x="569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201500" y="2277925"/>
              <a:ext cx="117725" cy="126675"/>
            </a:xfrm>
            <a:custGeom>
              <a:avLst/>
              <a:gdLst/>
              <a:ahLst/>
              <a:cxnLst/>
              <a:rect l="l" t="t" r="r" b="b"/>
              <a:pathLst>
                <a:path w="4709" h="5067" extrusionOk="0">
                  <a:moveTo>
                    <a:pt x="0" y="1"/>
                  </a:moveTo>
                  <a:lnTo>
                    <a:pt x="0" y="5066"/>
                  </a:lnTo>
                  <a:lnTo>
                    <a:pt x="4708" y="5066"/>
                  </a:lnTo>
                  <a:lnTo>
                    <a:pt x="4708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238125" y="1746075"/>
              <a:ext cx="7143025" cy="2245175"/>
            </a:xfrm>
            <a:custGeom>
              <a:avLst/>
              <a:gdLst/>
              <a:ahLst/>
              <a:cxnLst/>
              <a:rect l="l" t="t" r="r" b="b"/>
              <a:pathLst>
                <a:path w="285721" h="89807" extrusionOk="0">
                  <a:moveTo>
                    <a:pt x="263849" y="38169"/>
                  </a:moveTo>
                  <a:lnTo>
                    <a:pt x="263849" y="38706"/>
                  </a:lnTo>
                  <a:lnTo>
                    <a:pt x="263700" y="38706"/>
                  </a:lnTo>
                  <a:lnTo>
                    <a:pt x="263700" y="38169"/>
                  </a:lnTo>
                  <a:close/>
                  <a:moveTo>
                    <a:pt x="264147" y="38169"/>
                  </a:moveTo>
                  <a:lnTo>
                    <a:pt x="264147" y="38706"/>
                  </a:lnTo>
                  <a:lnTo>
                    <a:pt x="263998" y="38706"/>
                  </a:lnTo>
                  <a:lnTo>
                    <a:pt x="263998" y="38169"/>
                  </a:lnTo>
                  <a:close/>
                  <a:moveTo>
                    <a:pt x="239655" y="0"/>
                  </a:moveTo>
                  <a:lnTo>
                    <a:pt x="239655" y="3248"/>
                  </a:lnTo>
                  <a:lnTo>
                    <a:pt x="236883" y="3248"/>
                  </a:lnTo>
                  <a:lnTo>
                    <a:pt x="236883" y="3784"/>
                  </a:lnTo>
                  <a:lnTo>
                    <a:pt x="235960" y="3784"/>
                  </a:lnTo>
                  <a:lnTo>
                    <a:pt x="235960" y="10965"/>
                  </a:lnTo>
                  <a:lnTo>
                    <a:pt x="230894" y="10965"/>
                  </a:lnTo>
                  <a:lnTo>
                    <a:pt x="230894" y="26400"/>
                  </a:lnTo>
                  <a:lnTo>
                    <a:pt x="224875" y="26400"/>
                  </a:lnTo>
                  <a:lnTo>
                    <a:pt x="224875" y="14332"/>
                  </a:lnTo>
                  <a:lnTo>
                    <a:pt x="216205" y="14332"/>
                  </a:lnTo>
                  <a:lnTo>
                    <a:pt x="208368" y="19070"/>
                  </a:lnTo>
                  <a:lnTo>
                    <a:pt x="208368" y="52084"/>
                  </a:lnTo>
                  <a:lnTo>
                    <a:pt x="206997" y="52084"/>
                  </a:lnTo>
                  <a:lnTo>
                    <a:pt x="206997" y="44397"/>
                  </a:lnTo>
                  <a:lnTo>
                    <a:pt x="204197" y="44725"/>
                  </a:lnTo>
                  <a:lnTo>
                    <a:pt x="204197" y="26400"/>
                  </a:lnTo>
                  <a:lnTo>
                    <a:pt x="188911" y="26400"/>
                  </a:lnTo>
                  <a:lnTo>
                    <a:pt x="188911" y="57954"/>
                  </a:lnTo>
                  <a:lnTo>
                    <a:pt x="187630" y="57954"/>
                  </a:lnTo>
                  <a:lnTo>
                    <a:pt x="187630" y="51518"/>
                  </a:lnTo>
                  <a:lnTo>
                    <a:pt x="186259" y="51667"/>
                  </a:lnTo>
                  <a:lnTo>
                    <a:pt x="186259" y="51101"/>
                  </a:lnTo>
                  <a:lnTo>
                    <a:pt x="187391" y="51101"/>
                  </a:lnTo>
                  <a:lnTo>
                    <a:pt x="187391" y="50148"/>
                  </a:lnTo>
                  <a:lnTo>
                    <a:pt x="186259" y="50148"/>
                  </a:lnTo>
                  <a:lnTo>
                    <a:pt x="186259" y="48598"/>
                  </a:lnTo>
                  <a:lnTo>
                    <a:pt x="187391" y="48598"/>
                  </a:lnTo>
                  <a:lnTo>
                    <a:pt x="187391" y="47645"/>
                  </a:lnTo>
                  <a:lnTo>
                    <a:pt x="186259" y="47645"/>
                  </a:lnTo>
                  <a:lnTo>
                    <a:pt x="186259" y="44665"/>
                  </a:lnTo>
                  <a:lnTo>
                    <a:pt x="185931" y="44665"/>
                  </a:lnTo>
                  <a:lnTo>
                    <a:pt x="185931" y="33700"/>
                  </a:lnTo>
                  <a:lnTo>
                    <a:pt x="182475" y="33700"/>
                  </a:lnTo>
                  <a:lnTo>
                    <a:pt x="182475" y="28754"/>
                  </a:lnTo>
                  <a:lnTo>
                    <a:pt x="181283" y="28754"/>
                  </a:lnTo>
                  <a:lnTo>
                    <a:pt x="181283" y="23927"/>
                  </a:lnTo>
                  <a:lnTo>
                    <a:pt x="179436" y="23927"/>
                  </a:lnTo>
                  <a:lnTo>
                    <a:pt x="179436" y="20172"/>
                  </a:lnTo>
                  <a:lnTo>
                    <a:pt x="177886" y="17967"/>
                  </a:lnTo>
                  <a:lnTo>
                    <a:pt x="165282" y="17967"/>
                  </a:lnTo>
                  <a:lnTo>
                    <a:pt x="165282" y="31227"/>
                  </a:lnTo>
                  <a:lnTo>
                    <a:pt x="160604" y="31227"/>
                  </a:lnTo>
                  <a:lnTo>
                    <a:pt x="160604" y="38706"/>
                  </a:lnTo>
                  <a:lnTo>
                    <a:pt x="157863" y="38706"/>
                  </a:lnTo>
                  <a:lnTo>
                    <a:pt x="157863" y="25536"/>
                  </a:lnTo>
                  <a:lnTo>
                    <a:pt x="145557" y="25536"/>
                  </a:lnTo>
                  <a:lnTo>
                    <a:pt x="145557" y="49164"/>
                  </a:lnTo>
                  <a:lnTo>
                    <a:pt x="143829" y="49164"/>
                  </a:lnTo>
                  <a:lnTo>
                    <a:pt x="143829" y="43294"/>
                  </a:lnTo>
                  <a:lnTo>
                    <a:pt x="140223" y="43294"/>
                  </a:lnTo>
                  <a:lnTo>
                    <a:pt x="140223" y="32866"/>
                  </a:lnTo>
                  <a:lnTo>
                    <a:pt x="130629" y="32866"/>
                  </a:lnTo>
                  <a:lnTo>
                    <a:pt x="129437" y="34594"/>
                  </a:lnTo>
                  <a:lnTo>
                    <a:pt x="129437" y="37544"/>
                  </a:lnTo>
                  <a:lnTo>
                    <a:pt x="128036" y="37544"/>
                  </a:lnTo>
                  <a:lnTo>
                    <a:pt x="128036" y="41328"/>
                  </a:lnTo>
                  <a:lnTo>
                    <a:pt x="127113" y="41328"/>
                  </a:lnTo>
                  <a:lnTo>
                    <a:pt x="127113" y="45231"/>
                  </a:lnTo>
                  <a:lnTo>
                    <a:pt x="124967" y="45231"/>
                  </a:lnTo>
                  <a:lnTo>
                    <a:pt x="124967" y="40553"/>
                  </a:lnTo>
                  <a:lnTo>
                    <a:pt x="123060" y="39332"/>
                  </a:lnTo>
                  <a:lnTo>
                    <a:pt x="123060" y="18474"/>
                  </a:lnTo>
                  <a:lnTo>
                    <a:pt x="116624" y="18474"/>
                  </a:lnTo>
                  <a:lnTo>
                    <a:pt x="116624" y="17252"/>
                  </a:lnTo>
                  <a:lnTo>
                    <a:pt x="113168" y="17252"/>
                  </a:lnTo>
                  <a:lnTo>
                    <a:pt x="113168" y="18474"/>
                  </a:lnTo>
                  <a:lnTo>
                    <a:pt x="110516" y="18474"/>
                  </a:lnTo>
                  <a:lnTo>
                    <a:pt x="110516" y="32568"/>
                  </a:lnTo>
                  <a:lnTo>
                    <a:pt x="108013" y="32568"/>
                  </a:lnTo>
                  <a:lnTo>
                    <a:pt x="108013" y="31167"/>
                  </a:lnTo>
                  <a:lnTo>
                    <a:pt x="107834" y="31167"/>
                  </a:lnTo>
                  <a:lnTo>
                    <a:pt x="107834" y="43652"/>
                  </a:lnTo>
                  <a:lnTo>
                    <a:pt x="106910" y="43652"/>
                  </a:lnTo>
                  <a:lnTo>
                    <a:pt x="106910" y="35249"/>
                  </a:lnTo>
                  <a:lnTo>
                    <a:pt x="101845" y="35249"/>
                  </a:lnTo>
                  <a:lnTo>
                    <a:pt x="101845" y="43652"/>
                  </a:lnTo>
                  <a:lnTo>
                    <a:pt x="100981" y="43652"/>
                  </a:lnTo>
                  <a:lnTo>
                    <a:pt x="100981" y="47555"/>
                  </a:lnTo>
                  <a:lnTo>
                    <a:pt x="100713" y="47555"/>
                  </a:lnTo>
                  <a:lnTo>
                    <a:pt x="100713" y="45023"/>
                  </a:lnTo>
                  <a:lnTo>
                    <a:pt x="98985" y="45023"/>
                  </a:lnTo>
                  <a:lnTo>
                    <a:pt x="98985" y="26310"/>
                  </a:lnTo>
                  <a:lnTo>
                    <a:pt x="96184" y="26310"/>
                  </a:lnTo>
                  <a:lnTo>
                    <a:pt x="96184" y="25238"/>
                  </a:lnTo>
                  <a:lnTo>
                    <a:pt x="92310" y="25238"/>
                  </a:lnTo>
                  <a:lnTo>
                    <a:pt x="92310" y="26310"/>
                  </a:lnTo>
                  <a:lnTo>
                    <a:pt x="90224" y="26310"/>
                  </a:lnTo>
                  <a:lnTo>
                    <a:pt x="90224" y="12664"/>
                  </a:lnTo>
                  <a:lnTo>
                    <a:pt x="78306" y="12664"/>
                  </a:lnTo>
                  <a:lnTo>
                    <a:pt x="78306" y="15405"/>
                  </a:lnTo>
                  <a:lnTo>
                    <a:pt x="75505" y="15405"/>
                  </a:lnTo>
                  <a:lnTo>
                    <a:pt x="75505" y="15882"/>
                  </a:lnTo>
                  <a:lnTo>
                    <a:pt x="74581" y="15882"/>
                  </a:lnTo>
                  <a:lnTo>
                    <a:pt x="74581" y="22020"/>
                  </a:lnTo>
                  <a:lnTo>
                    <a:pt x="71184" y="22020"/>
                  </a:lnTo>
                  <a:lnTo>
                    <a:pt x="71184" y="5572"/>
                  </a:lnTo>
                  <a:lnTo>
                    <a:pt x="52710" y="5572"/>
                  </a:lnTo>
                  <a:lnTo>
                    <a:pt x="52710" y="47823"/>
                  </a:lnTo>
                  <a:lnTo>
                    <a:pt x="51191" y="47823"/>
                  </a:lnTo>
                  <a:lnTo>
                    <a:pt x="51191" y="39212"/>
                  </a:lnTo>
                  <a:lnTo>
                    <a:pt x="44039" y="40076"/>
                  </a:lnTo>
                  <a:lnTo>
                    <a:pt x="44039" y="6645"/>
                  </a:lnTo>
                  <a:lnTo>
                    <a:pt x="38289" y="6645"/>
                  </a:lnTo>
                  <a:lnTo>
                    <a:pt x="37156" y="9148"/>
                  </a:lnTo>
                  <a:lnTo>
                    <a:pt x="37156" y="13438"/>
                  </a:lnTo>
                  <a:lnTo>
                    <a:pt x="35845" y="13438"/>
                  </a:lnTo>
                  <a:lnTo>
                    <a:pt x="35845" y="18921"/>
                  </a:lnTo>
                  <a:lnTo>
                    <a:pt x="35786" y="18921"/>
                  </a:lnTo>
                  <a:lnTo>
                    <a:pt x="35786" y="35667"/>
                  </a:lnTo>
                  <a:lnTo>
                    <a:pt x="34654" y="35667"/>
                  </a:lnTo>
                  <a:lnTo>
                    <a:pt x="34654" y="23480"/>
                  </a:lnTo>
                  <a:lnTo>
                    <a:pt x="24999" y="23480"/>
                  </a:lnTo>
                  <a:lnTo>
                    <a:pt x="23808" y="25506"/>
                  </a:lnTo>
                  <a:lnTo>
                    <a:pt x="23808" y="28962"/>
                  </a:lnTo>
                  <a:lnTo>
                    <a:pt x="22407" y="28962"/>
                  </a:lnTo>
                  <a:lnTo>
                    <a:pt x="22407" y="33402"/>
                  </a:lnTo>
                  <a:lnTo>
                    <a:pt x="21483" y="33402"/>
                  </a:lnTo>
                  <a:lnTo>
                    <a:pt x="21483" y="37961"/>
                  </a:lnTo>
                  <a:lnTo>
                    <a:pt x="19338" y="37961"/>
                  </a:lnTo>
                  <a:lnTo>
                    <a:pt x="19338" y="32478"/>
                  </a:lnTo>
                  <a:lnTo>
                    <a:pt x="17461" y="31048"/>
                  </a:lnTo>
                  <a:lnTo>
                    <a:pt x="17461" y="6615"/>
                  </a:lnTo>
                  <a:lnTo>
                    <a:pt x="10995" y="6615"/>
                  </a:lnTo>
                  <a:lnTo>
                    <a:pt x="10995" y="5215"/>
                  </a:lnTo>
                  <a:lnTo>
                    <a:pt x="7568" y="5215"/>
                  </a:lnTo>
                  <a:lnTo>
                    <a:pt x="7568" y="6615"/>
                  </a:lnTo>
                  <a:lnTo>
                    <a:pt x="4887" y="6615"/>
                  </a:lnTo>
                  <a:lnTo>
                    <a:pt x="4887" y="23122"/>
                  </a:lnTo>
                  <a:lnTo>
                    <a:pt x="2384" y="23122"/>
                  </a:lnTo>
                  <a:lnTo>
                    <a:pt x="2384" y="21483"/>
                  </a:lnTo>
                  <a:lnTo>
                    <a:pt x="2205" y="21483"/>
                  </a:lnTo>
                  <a:lnTo>
                    <a:pt x="2205" y="36114"/>
                  </a:lnTo>
                  <a:lnTo>
                    <a:pt x="1281" y="36114"/>
                  </a:lnTo>
                  <a:lnTo>
                    <a:pt x="1281" y="26281"/>
                  </a:lnTo>
                  <a:lnTo>
                    <a:pt x="0" y="26281"/>
                  </a:lnTo>
                  <a:lnTo>
                    <a:pt x="0" y="87840"/>
                  </a:lnTo>
                  <a:lnTo>
                    <a:pt x="143829" y="87840"/>
                  </a:lnTo>
                  <a:lnTo>
                    <a:pt x="143829" y="87810"/>
                  </a:lnTo>
                  <a:lnTo>
                    <a:pt x="145587" y="87810"/>
                  </a:lnTo>
                  <a:lnTo>
                    <a:pt x="145587" y="89807"/>
                  </a:lnTo>
                  <a:lnTo>
                    <a:pt x="157863" y="89807"/>
                  </a:lnTo>
                  <a:lnTo>
                    <a:pt x="157863" y="87780"/>
                  </a:lnTo>
                  <a:lnTo>
                    <a:pt x="160604" y="87780"/>
                  </a:lnTo>
                  <a:lnTo>
                    <a:pt x="160604" y="87840"/>
                  </a:lnTo>
                  <a:lnTo>
                    <a:pt x="264892" y="87840"/>
                  </a:lnTo>
                  <a:lnTo>
                    <a:pt x="264892" y="87780"/>
                  </a:lnTo>
                  <a:lnTo>
                    <a:pt x="267634" y="87780"/>
                  </a:lnTo>
                  <a:lnTo>
                    <a:pt x="267634" y="87840"/>
                  </a:lnTo>
                  <a:lnTo>
                    <a:pt x="285720" y="87840"/>
                  </a:lnTo>
                  <a:lnTo>
                    <a:pt x="285720" y="19100"/>
                  </a:lnTo>
                  <a:lnTo>
                    <a:pt x="284916" y="17967"/>
                  </a:lnTo>
                  <a:lnTo>
                    <a:pt x="272312" y="17967"/>
                  </a:lnTo>
                  <a:lnTo>
                    <a:pt x="272312" y="31227"/>
                  </a:lnTo>
                  <a:lnTo>
                    <a:pt x="267634" y="31227"/>
                  </a:lnTo>
                  <a:lnTo>
                    <a:pt x="267634" y="38706"/>
                  </a:lnTo>
                  <a:lnTo>
                    <a:pt x="264475" y="38706"/>
                  </a:lnTo>
                  <a:lnTo>
                    <a:pt x="264475" y="33640"/>
                  </a:lnTo>
                  <a:lnTo>
                    <a:pt x="263343" y="33640"/>
                  </a:lnTo>
                  <a:lnTo>
                    <a:pt x="263343" y="38706"/>
                  </a:lnTo>
                  <a:lnTo>
                    <a:pt x="262062" y="38706"/>
                  </a:lnTo>
                  <a:lnTo>
                    <a:pt x="262062" y="37842"/>
                  </a:lnTo>
                  <a:lnTo>
                    <a:pt x="260363" y="37842"/>
                  </a:lnTo>
                  <a:lnTo>
                    <a:pt x="260363" y="15971"/>
                  </a:lnTo>
                  <a:lnTo>
                    <a:pt x="257533" y="15971"/>
                  </a:lnTo>
                  <a:lnTo>
                    <a:pt x="257533" y="14749"/>
                  </a:lnTo>
                  <a:lnTo>
                    <a:pt x="253689" y="14749"/>
                  </a:lnTo>
                  <a:lnTo>
                    <a:pt x="253689" y="15971"/>
                  </a:lnTo>
                  <a:lnTo>
                    <a:pt x="251573" y="15971"/>
                  </a:lnTo>
                  <a:lnTo>
                    <a:pt x="251573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8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2549400" y="1389275"/>
            <a:ext cx="40452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2299475" y="25833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 flipH="1">
            <a:off x="-117094" y="3682350"/>
            <a:ext cx="9323791" cy="2245175"/>
          </a:xfrm>
          <a:custGeom>
            <a:avLst/>
            <a:gdLst/>
            <a:ahLst/>
            <a:cxnLst/>
            <a:rect l="l" t="t" r="r" b="b"/>
            <a:pathLst>
              <a:path w="285721" h="89807" extrusionOk="0">
                <a:moveTo>
                  <a:pt x="263849" y="38169"/>
                </a:moveTo>
                <a:lnTo>
                  <a:pt x="263849" y="38706"/>
                </a:lnTo>
                <a:lnTo>
                  <a:pt x="263700" y="38706"/>
                </a:lnTo>
                <a:lnTo>
                  <a:pt x="263700" y="38169"/>
                </a:lnTo>
                <a:close/>
                <a:moveTo>
                  <a:pt x="264147" y="38169"/>
                </a:moveTo>
                <a:lnTo>
                  <a:pt x="264147" y="38706"/>
                </a:lnTo>
                <a:lnTo>
                  <a:pt x="263998" y="38706"/>
                </a:lnTo>
                <a:lnTo>
                  <a:pt x="263998" y="38169"/>
                </a:lnTo>
                <a:close/>
                <a:moveTo>
                  <a:pt x="239655" y="0"/>
                </a:moveTo>
                <a:lnTo>
                  <a:pt x="239655" y="3248"/>
                </a:lnTo>
                <a:lnTo>
                  <a:pt x="236883" y="3248"/>
                </a:lnTo>
                <a:lnTo>
                  <a:pt x="236883" y="3784"/>
                </a:lnTo>
                <a:lnTo>
                  <a:pt x="235960" y="3784"/>
                </a:lnTo>
                <a:lnTo>
                  <a:pt x="235960" y="10965"/>
                </a:lnTo>
                <a:lnTo>
                  <a:pt x="230894" y="10965"/>
                </a:lnTo>
                <a:lnTo>
                  <a:pt x="230894" y="26400"/>
                </a:lnTo>
                <a:lnTo>
                  <a:pt x="224875" y="26400"/>
                </a:lnTo>
                <a:lnTo>
                  <a:pt x="224875" y="14332"/>
                </a:lnTo>
                <a:lnTo>
                  <a:pt x="216205" y="14332"/>
                </a:lnTo>
                <a:lnTo>
                  <a:pt x="208368" y="19070"/>
                </a:lnTo>
                <a:lnTo>
                  <a:pt x="208368" y="52084"/>
                </a:lnTo>
                <a:lnTo>
                  <a:pt x="206997" y="52084"/>
                </a:lnTo>
                <a:lnTo>
                  <a:pt x="206997" y="44397"/>
                </a:lnTo>
                <a:lnTo>
                  <a:pt x="204197" y="44725"/>
                </a:lnTo>
                <a:lnTo>
                  <a:pt x="204197" y="26400"/>
                </a:lnTo>
                <a:lnTo>
                  <a:pt x="188911" y="26400"/>
                </a:lnTo>
                <a:lnTo>
                  <a:pt x="188911" y="57954"/>
                </a:lnTo>
                <a:lnTo>
                  <a:pt x="187630" y="57954"/>
                </a:lnTo>
                <a:lnTo>
                  <a:pt x="187630" y="51518"/>
                </a:lnTo>
                <a:lnTo>
                  <a:pt x="186259" y="51667"/>
                </a:lnTo>
                <a:lnTo>
                  <a:pt x="186259" y="51101"/>
                </a:lnTo>
                <a:lnTo>
                  <a:pt x="187391" y="51101"/>
                </a:lnTo>
                <a:lnTo>
                  <a:pt x="187391" y="50148"/>
                </a:lnTo>
                <a:lnTo>
                  <a:pt x="186259" y="50148"/>
                </a:lnTo>
                <a:lnTo>
                  <a:pt x="186259" y="48598"/>
                </a:lnTo>
                <a:lnTo>
                  <a:pt x="187391" y="48598"/>
                </a:lnTo>
                <a:lnTo>
                  <a:pt x="187391" y="47645"/>
                </a:lnTo>
                <a:lnTo>
                  <a:pt x="186259" y="47645"/>
                </a:lnTo>
                <a:lnTo>
                  <a:pt x="186259" y="44665"/>
                </a:lnTo>
                <a:lnTo>
                  <a:pt x="185931" y="44665"/>
                </a:lnTo>
                <a:lnTo>
                  <a:pt x="185931" y="33700"/>
                </a:lnTo>
                <a:lnTo>
                  <a:pt x="182475" y="33700"/>
                </a:lnTo>
                <a:lnTo>
                  <a:pt x="182475" y="28754"/>
                </a:lnTo>
                <a:lnTo>
                  <a:pt x="181283" y="28754"/>
                </a:lnTo>
                <a:lnTo>
                  <a:pt x="181283" y="23927"/>
                </a:lnTo>
                <a:lnTo>
                  <a:pt x="179436" y="23927"/>
                </a:lnTo>
                <a:lnTo>
                  <a:pt x="179436" y="20172"/>
                </a:lnTo>
                <a:lnTo>
                  <a:pt x="177886" y="17967"/>
                </a:lnTo>
                <a:lnTo>
                  <a:pt x="165282" y="17967"/>
                </a:lnTo>
                <a:lnTo>
                  <a:pt x="165282" y="31227"/>
                </a:lnTo>
                <a:lnTo>
                  <a:pt x="160604" y="31227"/>
                </a:lnTo>
                <a:lnTo>
                  <a:pt x="160604" y="38706"/>
                </a:lnTo>
                <a:lnTo>
                  <a:pt x="157863" y="38706"/>
                </a:lnTo>
                <a:lnTo>
                  <a:pt x="157863" y="25536"/>
                </a:lnTo>
                <a:lnTo>
                  <a:pt x="145557" y="25536"/>
                </a:lnTo>
                <a:lnTo>
                  <a:pt x="145557" y="49164"/>
                </a:lnTo>
                <a:lnTo>
                  <a:pt x="143829" y="49164"/>
                </a:lnTo>
                <a:lnTo>
                  <a:pt x="143829" y="43294"/>
                </a:lnTo>
                <a:lnTo>
                  <a:pt x="140223" y="43294"/>
                </a:lnTo>
                <a:lnTo>
                  <a:pt x="140223" y="32866"/>
                </a:lnTo>
                <a:lnTo>
                  <a:pt x="130629" y="32866"/>
                </a:lnTo>
                <a:lnTo>
                  <a:pt x="129437" y="34594"/>
                </a:lnTo>
                <a:lnTo>
                  <a:pt x="129437" y="37544"/>
                </a:lnTo>
                <a:lnTo>
                  <a:pt x="128036" y="37544"/>
                </a:lnTo>
                <a:lnTo>
                  <a:pt x="128036" y="41328"/>
                </a:lnTo>
                <a:lnTo>
                  <a:pt x="127113" y="41328"/>
                </a:lnTo>
                <a:lnTo>
                  <a:pt x="127113" y="45231"/>
                </a:lnTo>
                <a:lnTo>
                  <a:pt x="124967" y="45231"/>
                </a:lnTo>
                <a:lnTo>
                  <a:pt x="124967" y="40553"/>
                </a:lnTo>
                <a:lnTo>
                  <a:pt x="123060" y="39332"/>
                </a:lnTo>
                <a:lnTo>
                  <a:pt x="123060" y="18474"/>
                </a:lnTo>
                <a:lnTo>
                  <a:pt x="116624" y="18474"/>
                </a:lnTo>
                <a:lnTo>
                  <a:pt x="116624" y="17252"/>
                </a:lnTo>
                <a:lnTo>
                  <a:pt x="113168" y="17252"/>
                </a:lnTo>
                <a:lnTo>
                  <a:pt x="113168" y="18474"/>
                </a:lnTo>
                <a:lnTo>
                  <a:pt x="110516" y="18474"/>
                </a:lnTo>
                <a:lnTo>
                  <a:pt x="110516" y="32568"/>
                </a:lnTo>
                <a:lnTo>
                  <a:pt x="108013" y="32568"/>
                </a:lnTo>
                <a:lnTo>
                  <a:pt x="108013" y="31167"/>
                </a:lnTo>
                <a:lnTo>
                  <a:pt x="107834" y="31167"/>
                </a:lnTo>
                <a:lnTo>
                  <a:pt x="107834" y="43652"/>
                </a:lnTo>
                <a:lnTo>
                  <a:pt x="106910" y="43652"/>
                </a:lnTo>
                <a:lnTo>
                  <a:pt x="106910" y="35249"/>
                </a:lnTo>
                <a:lnTo>
                  <a:pt x="101845" y="35249"/>
                </a:lnTo>
                <a:lnTo>
                  <a:pt x="101845" y="43652"/>
                </a:lnTo>
                <a:lnTo>
                  <a:pt x="100981" y="43652"/>
                </a:lnTo>
                <a:lnTo>
                  <a:pt x="100981" y="47555"/>
                </a:lnTo>
                <a:lnTo>
                  <a:pt x="100713" y="47555"/>
                </a:lnTo>
                <a:lnTo>
                  <a:pt x="100713" y="45023"/>
                </a:lnTo>
                <a:lnTo>
                  <a:pt x="98985" y="45023"/>
                </a:lnTo>
                <a:lnTo>
                  <a:pt x="98985" y="26310"/>
                </a:lnTo>
                <a:lnTo>
                  <a:pt x="96184" y="26310"/>
                </a:lnTo>
                <a:lnTo>
                  <a:pt x="96184" y="25238"/>
                </a:lnTo>
                <a:lnTo>
                  <a:pt x="92310" y="25238"/>
                </a:lnTo>
                <a:lnTo>
                  <a:pt x="92310" y="26310"/>
                </a:lnTo>
                <a:lnTo>
                  <a:pt x="90224" y="26310"/>
                </a:lnTo>
                <a:lnTo>
                  <a:pt x="90224" y="12664"/>
                </a:lnTo>
                <a:lnTo>
                  <a:pt x="78306" y="12664"/>
                </a:lnTo>
                <a:lnTo>
                  <a:pt x="78306" y="15405"/>
                </a:lnTo>
                <a:lnTo>
                  <a:pt x="75505" y="15405"/>
                </a:lnTo>
                <a:lnTo>
                  <a:pt x="75505" y="15882"/>
                </a:lnTo>
                <a:lnTo>
                  <a:pt x="74581" y="15882"/>
                </a:lnTo>
                <a:lnTo>
                  <a:pt x="74581" y="22020"/>
                </a:lnTo>
                <a:lnTo>
                  <a:pt x="71184" y="22020"/>
                </a:lnTo>
                <a:lnTo>
                  <a:pt x="71184" y="5572"/>
                </a:lnTo>
                <a:lnTo>
                  <a:pt x="52710" y="5572"/>
                </a:lnTo>
                <a:lnTo>
                  <a:pt x="52710" y="47823"/>
                </a:lnTo>
                <a:lnTo>
                  <a:pt x="51191" y="47823"/>
                </a:lnTo>
                <a:lnTo>
                  <a:pt x="51191" y="39212"/>
                </a:lnTo>
                <a:lnTo>
                  <a:pt x="44039" y="40076"/>
                </a:lnTo>
                <a:lnTo>
                  <a:pt x="44039" y="6645"/>
                </a:lnTo>
                <a:lnTo>
                  <a:pt x="38289" y="6645"/>
                </a:lnTo>
                <a:lnTo>
                  <a:pt x="37156" y="9148"/>
                </a:lnTo>
                <a:lnTo>
                  <a:pt x="37156" y="13438"/>
                </a:lnTo>
                <a:lnTo>
                  <a:pt x="35845" y="13438"/>
                </a:lnTo>
                <a:lnTo>
                  <a:pt x="35845" y="18921"/>
                </a:lnTo>
                <a:lnTo>
                  <a:pt x="35786" y="18921"/>
                </a:lnTo>
                <a:lnTo>
                  <a:pt x="35786" y="35667"/>
                </a:lnTo>
                <a:lnTo>
                  <a:pt x="34654" y="35667"/>
                </a:lnTo>
                <a:lnTo>
                  <a:pt x="34654" y="23480"/>
                </a:lnTo>
                <a:lnTo>
                  <a:pt x="24999" y="23480"/>
                </a:lnTo>
                <a:lnTo>
                  <a:pt x="23808" y="25506"/>
                </a:lnTo>
                <a:lnTo>
                  <a:pt x="23808" y="28962"/>
                </a:lnTo>
                <a:lnTo>
                  <a:pt x="22407" y="28962"/>
                </a:lnTo>
                <a:lnTo>
                  <a:pt x="22407" y="33402"/>
                </a:lnTo>
                <a:lnTo>
                  <a:pt x="21483" y="33402"/>
                </a:lnTo>
                <a:lnTo>
                  <a:pt x="21483" y="37961"/>
                </a:lnTo>
                <a:lnTo>
                  <a:pt x="19338" y="37961"/>
                </a:lnTo>
                <a:lnTo>
                  <a:pt x="19338" y="32478"/>
                </a:lnTo>
                <a:lnTo>
                  <a:pt x="17461" y="31048"/>
                </a:lnTo>
                <a:lnTo>
                  <a:pt x="17461" y="6615"/>
                </a:lnTo>
                <a:lnTo>
                  <a:pt x="10995" y="6615"/>
                </a:lnTo>
                <a:lnTo>
                  <a:pt x="10995" y="5215"/>
                </a:lnTo>
                <a:lnTo>
                  <a:pt x="7568" y="5215"/>
                </a:lnTo>
                <a:lnTo>
                  <a:pt x="7568" y="6615"/>
                </a:lnTo>
                <a:lnTo>
                  <a:pt x="4887" y="6615"/>
                </a:lnTo>
                <a:lnTo>
                  <a:pt x="4887" y="23122"/>
                </a:lnTo>
                <a:lnTo>
                  <a:pt x="2384" y="23122"/>
                </a:lnTo>
                <a:lnTo>
                  <a:pt x="2384" y="21483"/>
                </a:lnTo>
                <a:lnTo>
                  <a:pt x="2205" y="21483"/>
                </a:lnTo>
                <a:lnTo>
                  <a:pt x="2205" y="36114"/>
                </a:lnTo>
                <a:lnTo>
                  <a:pt x="1281" y="36114"/>
                </a:lnTo>
                <a:lnTo>
                  <a:pt x="1281" y="26281"/>
                </a:lnTo>
                <a:lnTo>
                  <a:pt x="0" y="26281"/>
                </a:lnTo>
                <a:lnTo>
                  <a:pt x="0" y="87840"/>
                </a:lnTo>
                <a:lnTo>
                  <a:pt x="143829" y="87840"/>
                </a:lnTo>
                <a:lnTo>
                  <a:pt x="143829" y="87810"/>
                </a:lnTo>
                <a:lnTo>
                  <a:pt x="145587" y="87810"/>
                </a:lnTo>
                <a:lnTo>
                  <a:pt x="145587" y="89807"/>
                </a:lnTo>
                <a:lnTo>
                  <a:pt x="157863" y="89807"/>
                </a:lnTo>
                <a:lnTo>
                  <a:pt x="157863" y="87780"/>
                </a:lnTo>
                <a:lnTo>
                  <a:pt x="160604" y="87780"/>
                </a:lnTo>
                <a:lnTo>
                  <a:pt x="160604" y="87840"/>
                </a:lnTo>
                <a:lnTo>
                  <a:pt x="264892" y="87840"/>
                </a:lnTo>
                <a:lnTo>
                  <a:pt x="264892" y="87780"/>
                </a:lnTo>
                <a:lnTo>
                  <a:pt x="267634" y="87780"/>
                </a:lnTo>
                <a:lnTo>
                  <a:pt x="267634" y="87840"/>
                </a:lnTo>
                <a:lnTo>
                  <a:pt x="285720" y="87840"/>
                </a:lnTo>
                <a:lnTo>
                  <a:pt x="285720" y="19100"/>
                </a:lnTo>
                <a:lnTo>
                  <a:pt x="284916" y="17967"/>
                </a:lnTo>
                <a:lnTo>
                  <a:pt x="272312" y="17967"/>
                </a:lnTo>
                <a:lnTo>
                  <a:pt x="272312" y="31227"/>
                </a:lnTo>
                <a:lnTo>
                  <a:pt x="267634" y="31227"/>
                </a:lnTo>
                <a:lnTo>
                  <a:pt x="267634" y="38706"/>
                </a:lnTo>
                <a:lnTo>
                  <a:pt x="264475" y="38706"/>
                </a:lnTo>
                <a:lnTo>
                  <a:pt x="264475" y="33640"/>
                </a:lnTo>
                <a:lnTo>
                  <a:pt x="263343" y="33640"/>
                </a:lnTo>
                <a:lnTo>
                  <a:pt x="263343" y="38706"/>
                </a:lnTo>
                <a:lnTo>
                  <a:pt x="262062" y="38706"/>
                </a:lnTo>
                <a:lnTo>
                  <a:pt x="262062" y="37842"/>
                </a:lnTo>
                <a:lnTo>
                  <a:pt x="260363" y="37842"/>
                </a:lnTo>
                <a:lnTo>
                  <a:pt x="260363" y="15971"/>
                </a:lnTo>
                <a:lnTo>
                  <a:pt x="257533" y="15971"/>
                </a:lnTo>
                <a:lnTo>
                  <a:pt x="257533" y="14749"/>
                </a:lnTo>
                <a:lnTo>
                  <a:pt x="253689" y="14749"/>
                </a:lnTo>
                <a:lnTo>
                  <a:pt x="253689" y="15971"/>
                </a:lnTo>
                <a:lnTo>
                  <a:pt x="251573" y="15971"/>
                </a:lnTo>
                <a:lnTo>
                  <a:pt x="251573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630000" y="540000"/>
            <a:ext cx="3321900" cy="9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</a:lstStyle>
          <a:p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-359375" y="3386602"/>
            <a:ext cx="10195930" cy="1756975"/>
          </a:xfrm>
          <a:custGeom>
            <a:avLst/>
            <a:gdLst/>
            <a:ahLst/>
            <a:cxnLst/>
            <a:rect l="l" t="t" r="r" b="b"/>
            <a:pathLst>
              <a:path w="213628" h="47972" extrusionOk="0">
                <a:moveTo>
                  <a:pt x="28767" y="0"/>
                </a:moveTo>
                <a:lnTo>
                  <a:pt x="28767" y="18599"/>
                </a:lnTo>
                <a:lnTo>
                  <a:pt x="23862" y="19426"/>
                </a:lnTo>
                <a:lnTo>
                  <a:pt x="23862" y="21024"/>
                </a:lnTo>
                <a:lnTo>
                  <a:pt x="21795" y="21107"/>
                </a:lnTo>
                <a:lnTo>
                  <a:pt x="21795" y="23256"/>
                </a:lnTo>
                <a:lnTo>
                  <a:pt x="20666" y="22732"/>
                </a:lnTo>
                <a:lnTo>
                  <a:pt x="20666" y="14025"/>
                </a:lnTo>
                <a:lnTo>
                  <a:pt x="17828" y="14025"/>
                </a:lnTo>
                <a:lnTo>
                  <a:pt x="17139" y="23586"/>
                </a:lnTo>
                <a:lnTo>
                  <a:pt x="17139" y="21437"/>
                </a:lnTo>
                <a:lnTo>
                  <a:pt x="16450" y="21713"/>
                </a:lnTo>
                <a:lnTo>
                  <a:pt x="16450" y="20914"/>
                </a:lnTo>
                <a:lnTo>
                  <a:pt x="11463" y="20748"/>
                </a:lnTo>
                <a:lnTo>
                  <a:pt x="11463" y="19646"/>
                </a:lnTo>
                <a:lnTo>
                  <a:pt x="8266" y="19646"/>
                </a:lnTo>
                <a:lnTo>
                  <a:pt x="6558" y="20059"/>
                </a:lnTo>
                <a:lnTo>
                  <a:pt x="6558" y="21272"/>
                </a:lnTo>
                <a:lnTo>
                  <a:pt x="5759" y="21272"/>
                </a:lnTo>
                <a:lnTo>
                  <a:pt x="5759" y="24799"/>
                </a:lnTo>
                <a:lnTo>
                  <a:pt x="3114" y="24799"/>
                </a:lnTo>
                <a:lnTo>
                  <a:pt x="0" y="47972"/>
                </a:lnTo>
                <a:lnTo>
                  <a:pt x="213628" y="47972"/>
                </a:lnTo>
                <a:lnTo>
                  <a:pt x="213104" y="21355"/>
                </a:lnTo>
                <a:lnTo>
                  <a:pt x="212002" y="21272"/>
                </a:lnTo>
                <a:lnTo>
                  <a:pt x="212002" y="19729"/>
                </a:lnTo>
                <a:lnTo>
                  <a:pt x="205637" y="19729"/>
                </a:lnTo>
                <a:lnTo>
                  <a:pt x="205196" y="21437"/>
                </a:lnTo>
                <a:lnTo>
                  <a:pt x="204342" y="26865"/>
                </a:lnTo>
                <a:lnTo>
                  <a:pt x="203736" y="20500"/>
                </a:lnTo>
                <a:lnTo>
                  <a:pt x="196847" y="20583"/>
                </a:lnTo>
                <a:lnTo>
                  <a:pt x="196847" y="27554"/>
                </a:lnTo>
                <a:lnTo>
                  <a:pt x="194092" y="27912"/>
                </a:lnTo>
                <a:lnTo>
                  <a:pt x="194092" y="23421"/>
                </a:lnTo>
                <a:lnTo>
                  <a:pt x="188829" y="23256"/>
                </a:lnTo>
                <a:lnTo>
                  <a:pt x="188829" y="18599"/>
                </a:lnTo>
                <a:lnTo>
                  <a:pt x="187892" y="18764"/>
                </a:lnTo>
                <a:lnTo>
                  <a:pt x="187892" y="16781"/>
                </a:lnTo>
                <a:lnTo>
                  <a:pt x="187121" y="16891"/>
                </a:lnTo>
                <a:lnTo>
                  <a:pt x="187121" y="15761"/>
                </a:lnTo>
                <a:lnTo>
                  <a:pt x="182795" y="16229"/>
                </a:lnTo>
                <a:lnTo>
                  <a:pt x="182795" y="17056"/>
                </a:lnTo>
                <a:lnTo>
                  <a:pt x="182023" y="17056"/>
                </a:lnTo>
                <a:lnTo>
                  <a:pt x="182023" y="27031"/>
                </a:lnTo>
                <a:lnTo>
                  <a:pt x="180563" y="27031"/>
                </a:lnTo>
                <a:lnTo>
                  <a:pt x="176430" y="26948"/>
                </a:lnTo>
                <a:lnTo>
                  <a:pt x="176430" y="28601"/>
                </a:lnTo>
                <a:lnTo>
                  <a:pt x="175493" y="29015"/>
                </a:lnTo>
                <a:lnTo>
                  <a:pt x="175493" y="27031"/>
                </a:lnTo>
                <a:lnTo>
                  <a:pt x="173261" y="26948"/>
                </a:lnTo>
                <a:lnTo>
                  <a:pt x="171001" y="28491"/>
                </a:lnTo>
                <a:lnTo>
                  <a:pt x="168852" y="28408"/>
                </a:lnTo>
                <a:lnTo>
                  <a:pt x="168852" y="17993"/>
                </a:lnTo>
                <a:cubicBezTo>
                  <a:pt x="168852" y="17993"/>
                  <a:pt x="167392" y="18764"/>
                  <a:pt x="165408" y="19894"/>
                </a:cubicBezTo>
                <a:cubicBezTo>
                  <a:pt x="164113" y="20583"/>
                  <a:pt x="162680" y="20996"/>
                  <a:pt x="161192" y="21107"/>
                </a:cubicBezTo>
                <a:lnTo>
                  <a:pt x="161192" y="31687"/>
                </a:lnTo>
                <a:lnTo>
                  <a:pt x="156453" y="32459"/>
                </a:lnTo>
                <a:cubicBezTo>
                  <a:pt x="156453" y="32459"/>
                  <a:pt x="156039" y="29869"/>
                  <a:pt x="155516" y="29621"/>
                </a:cubicBezTo>
                <a:lnTo>
                  <a:pt x="155516" y="27306"/>
                </a:lnTo>
                <a:lnTo>
                  <a:pt x="154552" y="27224"/>
                </a:lnTo>
                <a:lnTo>
                  <a:pt x="154552" y="26259"/>
                </a:lnTo>
                <a:lnTo>
                  <a:pt x="153615" y="26425"/>
                </a:lnTo>
                <a:lnTo>
                  <a:pt x="153615" y="17910"/>
                </a:lnTo>
                <a:lnTo>
                  <a:pt x="152843" y="17387"/>
                </a:lnTo>
                <a:lnTo>
                  <a:pt x="152320" y="16533"/>
                </a:lnTo>
                <a:lnTo>
                  <a:pt x="150336" y="18076"/>
                </a:lnTo>
                <a:lnTo>
                  <a:pt x="148958" y="17993"/>
                </a:lnTo>
                <a:lnTo>
                  <a:pt x="148958" y="15375"/>
                </a:lnTo>
                <a:lnTo>
                  <a:pt x="148021" y="15375"/>
                </a:lnTo>
                <a:lnTo>
                  <a:pt x="148021" y="13777"/>
                </a:lnTo>
                <a:lnTo>
                  <a:pt x="144329" y="14135"/>
                </a:lnTo>
                <a:lnTo>
                  <a:pt x="143199" y="15926"/>
                </a:lnTo>
                <a:lnTo>
                  <a:pt x="143199" y="24633"/>
                </a:lnTo>
                <a:lnTo>
                  <a:pt x="141463" y="24881"/>
                </a:lnTo>
                <a:lnTo>
                  <a:pt x="141463" y="22402"/>
                </a:lnTo>
                <a:lnTo>
                  <a:pt x="138818" y="22402"/>
                </a:lnTo>
                <a:lnTo>
                  <a:pt x="136917" y="23669"/>
                </a:lnTo>
                <a:lnTo>
                  <a:pt x="134850" y="20583"/>
                </a:lnTo>
                <a:lnTo>
                  <a:pt x="134850" y="17662"/>
                </a:lnTo>
                <a:lnTo>
                  <a:pt x="133307" y="17910"/>
                </a:lnTo>
                <a:lnTo>
                  <a:pt x="133307" y="16450"/>
                </a:lnTo>
                <a:lnTo>
                  <a:pt x="130111" y="16533"/>
                </a:lnTo>
                <a:lnTo>
                  <a:pt x="130111" y="18076"/>
                </a:lnTo>
                <a:lnTo>
                  <a:pt x="129257" y="18158"/>
                </a:lnTo>
                <a:lnTo>
                  <a:pt x="129257" y="22650"/>
                </a:lnTo>
                <a:lnTo>
                  <a:pt x="128044" y="23338"/>
                </a:lnTo>
                <a:lnTo>
                  <a:pt x="128044" y="25240"/>
                </a:lnTo>
                <a:lnTo>
                  <a:pt x="126584" y="25488"/>
                </a:lnTo>
                <a:lnTo>
                  <a:pt x="126584" y="23090"/>
                </a:lnTo>
                <a:lnTo>
                  <a:pt x="123553" y="23173"/>
                </a:lnTo>
                <a:lnTo>
                  <a:pt x="119695" y="24716"/>
                </a:lnTo>
                <a:lnTo>
                  <a:pt x="119695" y="28684"/>
                </a:lnTo>
                <a:lnTo>
                  <a:pt x="118648" y="28767"/>
                </a:lnTo>
                <a:lnTo>
                  <a:pt x="118648" y="17469"/>
                </a:lnTo>
                <a:lnTo>
                  <a:pt x="116499" y="16367"/>
                </a:lnTo>
                <a:lnTo>
                  <a:pt x="116499" y="15375"/>
                </a:lnTo>
                <a:lnTo>
                  <a:pt x="115121" y="15375"/>
                </a:lnTo>
                <a:lnTo>
                  <a:pt x="114185" y="16973"/>
                </a:lnTo>
                <a:lnTo>
                  <a:pt x="112531" y="16973"/>
                </a:lnTo>
                <a:lnTo>
                  <a:pt x="112531" y="18764"/>
                </a:lnTo>
                <a:lnTo>
                  <a:pt x="111677" y="18682"/>
                </a:lnTo>
                <a:lnTo>
                  <a:pt x="111677" y="20059"/>
                </a:lnTo>
                <a:lnTo>
                  <a:pt x="109528" y="20500"/>
                </a:lnTo>
                <a:lnTo>
                  <a:pt x="109528" y="29015"/>
                </a:lnTo>
                <a:lnTo>
                  <a:pt x="108674" y="29180"/>
                </a:lnTo>
                <a:lnTo>
                  <a:pt x="108674" y="23173"/>
                </a:lnTo>
                <a:lnTo>
                  <a:pt x="107213" y="23090"/>
                </a:lnTo>
                <a:lnTo>
                  <a:pt x="106607" y="17910"/>
                </a:lnTo>
                <a:lnTo>
                  <a:pt x="101703" y="17828"/>
                </a:lnTo>
                <a:lnTo>
                  <a:pt x="101703" y="9892"/>
                </a:lnTo>
                <a:lnTo>
                  <a:pt x="96881" y="9892"/>
                </a:lnTo>
                <a:lnTo>
                  <a:pt x="95668" y="10085"/>
                </a:lnTo>
                <a:cubicBezTo>
                  <a:pt x="95668" y="10085"/>
                  <a:pt x="95586" y="19894"/>
                  <a:pt x="94814" y="19894"/>
                </a:cubicBezTo>
                <a:cubicBezTo>
                  <a:pt x="94814" y="19894"/>
                  <a:pt x="95299" y="23505"/>
                  <a:pt x="94830" y="23505"/>
                </a:cubicBezTo>
                <a:cubicBezTo>
                  <a:pt x="94825" y="23505"/>
                  <a:pt x="94820" y="23505"/>
                  <a:pt x="94814" y="23504"/>
                </a:cubicBezTo>
                <a:lnTo>
                  <a:pt x="94814" y="26425"/>
                </a:lnTo>
                <a:lnTo>
                  <a:pt x="92665" y="26425"/>
                </a:lnTo>
                <a:lnTo>
                  <a:pt x="92665" y="9892"/>
                </a:lnTo>
                <a:lnTo>
                  <a:pt x="86548" y="10250"/>
                </a:lnTo>
                <a:lnTo>
                  <a:pt x="86548" y="14907"/>
                </a:lnTo>
                <a:lnTo>
                  <a:pt x="85776" y="15375"/>
                </a:lnTo>
                <a:lnTo>
                  <a:pt x="85776" y="23173"/>
                </a:lnTo>
                <a:lnTo>
                  <a:pt x="84288" y="23173"/>
                </a:lnTo>
                <a:lnTo>
                  <a:pt x="84288" y="21189"/>
                </a:lnTo>
                <a:lnTo>
                  <a:pt x="82828" y="21189"/>
                </a:lnTo>
                <a:lnTo>
                  <a:pt x="82828" y="22980"/>
                </a:lnTo>
                <a:lnTo>
                  <a:pt x="81120" y="24027"/>
                </a:lnTo>
                <a:lnTo>
                  <a:pt x="81120" y="29290"/>
                </a:lnTo>
                <a:lnTo>
                  <a:pt x="79136" y="29621"/>
                </a:lnTo>
                <a:lnTo>
                  <a:pt x="79136" y="30751"/>
                </a:lnTo>
                <a:lnTo>
                  <a:pt x="78281" y="30751"/>
                </a:lnTo>
                <a:lnTo>
                  <a:pt x="78281" y="26425"/>
                </a:lnTo>
                <a:lnTo>
                  <a:pt x="76380" y="25405"/>
                </a:lnTo>
                <a:lnTo>
                  <a:pt x="75609" y="4298"/>
                </a:lnTo>
                <a:lnTo>
                  <a:pt x="72164" y="4381"/>
                </a:lnTo>
                <a:lnTo>
                  <a:pt x="72164" y="15237"/>
                </a:lnTo>
                <a:lnTo>
                  <a:pt x="71117" y="18764"/>
                </a:lnTo>
                <a:lnTo>
                  <a:pt x="71117" y="25570"/>
                </a:lnTo>
                <a:lnTo>
                  <a:pt x="70015" y="25570"/>
                </a:lnTo>
                <a:lnTo>
                  <a:pt x="69409" y="21961"/>
                </a:lnTo>
                <a:lnTo>
                  <a:pt x="68555" y="21961"/>
                </a:lnTo>
                <a:lnTo>
                  <a:pt x="68555" y="21355"/>
                </a:lnTo>
                <a:lnTo>
                  <a:pt x="67177" y="21437"/>
                </a:lnTo>
                <a:lnTo>
                  <a:pt x="66654" y="20583"/>
                </a:lnTo>
                <a:lnTo>
                  <a:pt x="66654" y="16698"/>
                </a:lnTo>
                <a:lnTo>
                  <a:pt x="61225" y="16533"/>
                </a:lnTo>
                <a:lnTo>
                  <a:pt x="61225" y="4574"/>
                </a:lnTo>
                <a:cubicBezTo>
                  <a:pt x="61225" y="4574"/>
                  <a:pt x="58470" y="5676"/>
                  <a:pt x="57258" y="7054"/>
                </a:cubicBezTo>
                <a:cubicBezTo>
                  <a:pt x="56045" y="8432"/>
                  <a:pt x="57175" y="14135"/>
                  <a:pt x="56486" y="14383"/>
                </a:cubicBezTo>
                <a:cubicBezTo>
                  <a:pt x="55797" y="14631"/>
                  <a:pt x="55880" y="17993"/>
                  <a:pt x="55880" y="17993"/>
                </a:cubicBezTo>
                <a:lnTo>
                  <a:pt x="52022" y="18076"/>
                </a:lnTo>
                <a:lnTo>
                  <a:pt x="52022" y="13226"/>
                </a:lnTo>
                <a:lnTo>
                  <a:pt x="46759" y="13226"/>
                </a:lnTo>
                <a:lnTo>
                  <a:pt x="45024" y="14549"/>
                </a:lnTo>
                <a:lnTo>
                  <a:pt x="45024" y="25570"/>
                </a:lnTo>
                <a:lnTo>
                  <a:pt x="43563" y="25846"/>
                </a:lnTo>
                <a:lnTo>
                  <a:pt x="43563" y="26425"/>
                </a:lnTo>
                <a:lnTo>
                  <a:pt x="42461" y="26425"/>
                </a:lnTo>
                <a:lnTo>
                  <a:pt x="42461" y="13860"/>
                </a:lnTo>
                <a:cubicBezTo>
                  <a:pt x="42461" y="13283"/>
                  <a:pt x="41512" y="11781"/>
                  <a:pt x="40613" y="11781"/>
                </a:cubicBezTo>
                <a:cubicBezTo>
                  <a:pt x="40567" y="11781"/>
                  <a:pt x="40522" y="11785"/>
                  <a:pt x="40477" y="11793"/>
                </a:cubicBezTo>
                <a:cubicBezTo>
                  <a:pt x="39513" y="11959"/>
                  <a:pt x="39513" y="13694"/>
                  <a:pt x="39513" y="13694"/>
                </a:cubicBezTo>
                <a:lnTo>
                  <a:pt x="39513" y="16973"/>
                </a:lnTo>
                <a:lnTo>
                  <a:pt x="36509" y="17221"/>
                </a:lnTo>
                <a:lnTo>
                  <a:pt x="36509" y="11628"/>
                </a:lnTo>
                <a:lnTo>
                  <a:pt x="34277" y="11628"/>
                </a:lnTo>
                <a:lnTo>
                  <a:pt x="34277" y="14631"/>
                </a:lnTo>
                <a:lnTo>
                  <a:pt x="33506" y="14631"/>
                </a:lnTo>
                <a:lnTo>
                  <a:pt x="33506" y="20500"/>
                </a:lnTo>
                <a:lnTo>
                  <a:pt x="31770" y="20583"/>
                </a:lnTo>
                <a:lnTo>
                  <a:pt x="31770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-163525" y="5106325"/>
            <a:ext cx="9424800" cy="2007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0000" y="445025"/>
            <a:ext cx="788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00"/>
              <a:buFont typeface="Barlow"/>
              <a:buNone/>
              <a:defRPr sz="33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"/>
              <a:buNone/>
              <a:defRPr sz="28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0000" y="1152475"/>
            <a:ext cx="788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>
            <a:spLocks noGrp="1"/>
          </p:cNvSpPr>
          <p:nvPr>
            <p:ph type="ctrTitle"/>
          </p:nvPr>
        </p:nvSpPr>
        <p:spPr>
          <a:xfrm>
            <a:off x="1974875" y="338750"/>
            <a:ext cx="5424300" cy="12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Registro de Casos Seguridad Ocupacional UCA</a:t>
            </a:r>
            <a:endParaRPr sz="3000"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1"/>
          </p:nvPr>
        </p:nvSpPr>
        <p:spPr>
          <a:xfrm>
            <a:off x="1122025" y="1903630"/>
            <a:ext cx="4254600" cy="15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/>
              <a:t>Presentado por:</a:t>
            </a:r>
            <a:endParaRPr sz="1700" b="1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Henry Luis Banchón Gallardo</a:t>
            </a:r>
            <a:endParaRPr sz="17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Pedro René Gómez Fuentes</a:t>
            </a:r>
            <a:endParaRPr sz="17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Carmen María Solano García</a:t>
            </a:r>
            <a:endParaRPr sz="170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grpSp>
        <p:nvGrpSpPr>
          <p:cNvPr id="272" name="Google Shape;272;p33"/>
          <p:cNvGrpSpPr/>
          <p:nvPr/>
        </p:nvGrpSpPr>
        <p:grpSpPr>
          <a:xfrm>
            <a:off x="1986281" y="3732831"/>
            <a:ext cx="2526073" cy="1410666"/>
            <a:chOff x="6265919" y="1165481"/>
            <a:chExt cx="2526073" cy="1410666"/>
          </a:xfrm>
        </p:grpSpPr>
        <p:sp>
          <p:nvSpPr>
            <p:cNvPr id="273" name="Google Shape;273;p33"/>
            <p:cNvSpPr/>
            <p:nvPr/>
          </p:nvSpPr>
          <p:spPr>
            <a:xfrm>
              <a:off x="8497801" y="1917746"/>
              <a:ext cx="79212" cy="658401"/>
            </a:xfrm>
            <a:custGeom>
              <a:avLst/>
              <a:gdLst/>
              <a:ahLst/>
              <a:cxnLst/>
              <a:rect l="l" t="t" r="r" b="b"/>
              <a:pathLst>
                <a:path w="2302" h="19134" extrusionOk="0">
                  <a:moveTo>
                    <a:pt x="1" y="0"/>
                  </a:moveTo>
                  <a:lnTo>
                    <a:pt x="1" y="19134"/>
                  </a:lnTo>
                  <a:lnTo>
                    <a:pt x="2302" y="19134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6481977" y="1917746"/>
              <a:ext cx="79212" cy="658401"/>
            </a:xfrm>
            <a:custGeom>
              <a:avLst/>
              <a:gdLst/>
              <a:ahLst/>
              <a:cxnLst/>
              <a:rect l="l" t="t" r="r" b="b"/>
              <a:pathLst>
                <a:path w="2302" h="19134" extrusionOk="0">
                  <a:moveTo>
                    <a:pt x="0" y="0"/>
                  </a:moveTo>
                  <a:lnTo>
                    <a:pt x="0" y="19134"/>
                  </a:lnTo>
                  <a:lnTo>
                    <a:pt x="2301" y="19134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6414087" y="1165481"/>
              <a:ext cx="2229699" cy="92804"/>
            </a:xfrm>
            <a:custGeom>
              <a:avLst/>
              <a:gdLst/>
              <a:ahLst/>
              <a:cxnLst/>
              <a:rect l="l" t="t" r="r" b="b"/>
              <a:pathLst>
                <a:path w="64798" h="2697" extrusionOk="0">
                  <a:moveTo>
                    <a:pt x="1283" y="1"/>
                  </a:moveTo>
                  <a:cubicBezTo>
                    <a:pt x="560" y="1"/>
                    <a:pt x="1" y="559"/>
                    <a:pt x="1" y="1250"/>
                  </a:cubicBezTo>
                  <a:lnTo>
                    <a:pt x="1" y="1414"/>
                  </a:lnTo>
                  <a:cubicBezTo>
                    <a:pt x="1" y="2105"/>
                    <a:pt x="560" y="2696"/>
                    <a:pt x="1283" y="2696"/>
                  </a:cubicBezTo>
                  <a:lnTo>
                    <a:pt x="63515" y="2696"/>
                  </a:lnTo>
                  <a:cubicBezTo>
                    <a:pt x="64239" y="2696"/>
                    <a:pt x="64797" y="2105"/>
                    <a:pt x="64797" y="1414"/>
                  </a:cubicBezTo>
                  <a:lnTo>
                    <a:pt x="64797" y="1250"/>
                  </a:lnTo>
                  <a:cubicBezTo>
                    <a:pt x="64797" y="559"/>
                    <a:pt x="64239" y="1"/>
                    <a:pt x="63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6414087" y="1326106"/>
              <a:ext cx="2229699" cy="92804"/>
            </a:xfrm>
            <a:custGeom>
              <a:avLst/>
              <a:gdLst/>
              <a:ahLst/>
              <a:cxnLst/>
              <a:rect l="l" t="t" r="r" b="b"/>
              <a:pathLst>
                <a:path w="64798" h="2697" extrusionOk="0">
                  <a:moveTo>
                    <a:pt x="1283" y="1"/>
                  </a:moveTo>
                  <a:cubicBezTo>
                    <a:pt x="560" y="1"/>
                    <a:pt x="1" y="560"/>
                    <a:pt x="1" y="1250"/>
                  </a:cubicBezTo>
                  <a:lnTo>
                    <a:pt x="1" y="1414"/>
                  </a:lnTo>
                  <a:cubicBezTo>
                    <a:pt x="1" y="2105"/>
                    <a:pt x="560" y="2697"/>
                    <a:pt x="1283" y="2697"/>
                  </a:cubicBezTo>
                  <a:lnTo>
                    <a:pt x="63515" y="2697"/>
                  </a:lnTo>
                  <a:cubicBezTo>
                    <a:pt x="64239" y="2697"/>
                    <a:pt x="64797" y="2105"/>
                    <a:pt x="64797" y="1414"/>
                  </a:cubicBezTo>
                  <a:lnTo>
                    <a:pt x="64797" y="1250"/>
                  </a:lnTo>
                  <a:cubicBezTo>
                    <a:pt x="64797" y="560"/>
                    <a:pt x="64239" y="1"/>
                    <a:pt x="63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6414087" y="1485629"/>
              <a:ext cx="2229699" cy="92769"/>
            </a:xfrm>
            <a:custGeom>
              <a:avLst/>
              <a:gdLst/>
              <a:ahLst/>
              <a:cxnLst/>
              <a:rect l="l" t="t" r="r" b="b"/>
              <a:pathLst>
                <a:path w="64798" h="2696" extrusionOk="0">
                  <a:moveTo>
                    <a:pt x="1283" y="0"/>
                  </a:moveTo>
                  <a:cubicBezTo>
                    <a:pt x="560" y="0"/>
                    <a:pt x="1" y="592"/>
                    <a:pt x="1" y="1282"/>
                  </a:cubicBezTo>
                  <a:lnTo>
                    <a:pt x="1" y="1447"/>
                  </a:lnTo>
                  <a:cubicBezTo>
                    <a:pt x="1" y="2137"/>
                    <a:pt x="560" y="2696"/>
                    <a:pt x="1283" y="2696"/>
                  </a:cubicBezTo>
                  <a:lnTo>
                    <a:pt x="63515" y="2696"/>
                  </a:lnTo>
                  <a:cubicBezTo>
                    <a:pt x="64239" y="2696"/>
                    <a:pt x="64797" y="2137"/>
                    <a:pt x="64797" y="1447"/>
                  </a:cubicBezTo>
                  <a:lnTo>
                    <a:pt x="64797" y="1282"/>
                  </a:lnTo>
                  <a:cubicBezTo>
                    <a:pt x="64797" y="592"/>
                    <a:pt x="64239" y="0"/>
                    <a:pt x="63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6414087" y="1646254"/>
              <a:ext cx="2229699" cy="92804"/>
            </a:xfrm>
            <a:custGeom>
              <a:avLst/>
              <a:gdLst/>
              <a:ahLst/>
              <a:cxnLst/>
              <a:rect l="l" t="t" r="r" b="b"/>
              <a:pathLst>
                <a:path w="64798" h="2697" extrusionOk="0">
                  <a:moveTo>
                    <a:pt x="1283" y="0"/>
                  </a:moveTo>
                  <a:cubicBezTo>
                    <a:pt x="560" y="0"/>
                    <a:pt x="1" y="559"/>
                    <a:pt x="1" y="1283"/>
                  </a:cubicBezTo>
                  <a:lnTo>
                    <a:pt x="1" y="1447"/>
                  </a:lnTo>
                  <a:cubicBezTo>
                    <a:pt x="1" y="2137"/>
                    <a:pt x="560" y="2696"/>
                    <a:pt x="1283" y="2696"/>
                  </a:cubicBezTo>
                  <a:lnTo>
                    <a:pt x="63515" y="2696"/>
                  </a:lnTo>
                  <a:cubicBezTo>
                    <a:pt x="64239" y="2696"/>
                    <a:pt x="64797" y="2137"/>
                    <a:pt x="64797" y="1447"/>
                  </a:cubicBezTo>
                  <a:lnTo>
                    <a:pt x="64797" y="1283"/>
                  </a:lnTo>
                  <a:cubicBezTo>
                    <a:pt x="64797" y="559"/>
                    <a:pt x="64239" y="0"/>
                    <a:pt x="635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6294169" y="1772950"/>
              <a:ext cx="2469537" cy="92804"/>
            </a:xfrm>
            <a:custGeom>
              <a:avLst/>
              <a:gdLst/>
              <a:ahLst/>
              <a:cxnLst/>
              <a:rect l="l" t="t" r="r" b="b"/>
              <a:pathLst>
                <a:path w="71768" h="2697" extrusionOk="0">
                  <a:moveTo>
                    <a:pt x="1349" y="0"/>
                  </a:moveTo>
                  <a:cubicBezTo>
                    <a:pt x="593" y="0"/>
                    <a:pt x="1" y="625"/>
                    <a:pt x="1" y="1348"/>
                  </a:cubicBezTo>
                  <a:cubicBezTo>
                    <a:pt x="1" y="2104"/>
                    <a:pt x="593" y="2696"/>
                    <a:pt x="1349" y="2696"/>
                  </a:cubicBezTo>
                  <a:lnTo>
                    <a:pt x="70419" y="2696"/>
                  </a:lnTo>
                  <a:cubicBezTo>
                    <a:pt x="71175" y="2696"/>
                    <a:pt x="71767" y="2104"/>
                    <a:pt x="71767" y="1348"/>
                  </a:cubicBezTo>
                  <a:cubicBezTo>
                    <a:pt x="71767" y="625"/>
                    <a:pt x="71175" y="0"/>
                    <a:pt x="704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6265919" y="1897376"/>
              <a:ext cx="2526073" cy="92804"/>
            </a:xfrm>
            <a:custGeom>
              <a:avLst/>
              <a:gdLst/>
              <a:ahLst/>
              <a:cxnLst/>
              <a:rect l="l" t="t" r="r" b="b"/>
              <a:pathLst>
                <a:path w="73411" h="2697" extrusionOk="0">
                  <a:moveTo>
                    <a:pt x="1348" y="1"/>
                  </a:moveTo>
                  <a:cubicBezTo>
                    <a:pt x="592" y="1"/>
                    <a:pt x="0" y="592"/>
                    <a:pt x="0" y="1349"/>
                  </a:cubicBezTo>
                  <a:cubicBezTo>
                    <a:pt x="0" y="2105"/>
                    <a:pt x="592" y="2696"/>
                    <a:pt x="1348" y="2696"/>
                  </a:cubicBezTo>
                  <a:lnTo>
                    <a:pt x="72062" y="2696"/>
                  </a:lnTo>
                  <a:cubicBezTo>
                    <a:pt x="72818" y="2696"/>
                    <a:pt x="73410" y="2105"/>
                    <a:pt x="73410" y="1349"/>
                  </a:cubicBezTo>
                  <a:cubicBezTo>
                    <a:pt x="73410" y="592"/>
                    <a:pt x="72818" y="1"/>
                    <a:pt x="72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33"/>
          <p:cNvGrpSpPr/>
          <p:nvPr/>
        </p:nvGrpSpPr>
        <p:grpSpPr>
          <a:xfrm>
            <a:off x="140230" y="1501890"/>
            <a:ext cx="1485443" cy="3674514"/>
            <a:chOff x="5553225" y="310263"/>
            <a:chExt cx="806605" cy="2277215"/>
          </a:xfrm>
        </p:grpSpPr>
        <p:sp>
          <p:nvSpPr>
            <p:cNvPr id="282" name="Google Shape;282;p33"/>
            <p:cNvSpPr/>
            <p:nvPr/>
          </p:nvSpPr>
          <p:spPr>
            <a:xfrm>
              <a:off x="5553225" y="310263"/>
              <a:ext cx="806605" cy="1303210"/>
            </a:xfrm>
            <a:custGeom>
              <a:avLst/>
              <a:gdLst/>
              <a:ahLst/>
              <a:cxnLst/>
              <a:rect l="l" t="t" r="r" b="b"/>
              <a:pathLst>
                <a:path w="23441" h="37873" extrusionOk="0">
                  <a:moveTo>
                    <a:pt x="9651" y="0"/>
                  </a:moveTo>
                  <a:cubicBezTo>
                    <a:pt x="8361" y="0"/>
                    <a:pt x="7457" y="1298"/>
                    <a:pt x="6937" y="2467"/>
                  </a:cubicBezTo>
                  <a:cubicBezTo>
                    <a:pt x="4899" y="7069"/>
                    <a:pt x="4505" y="12231"/>
                    <a:pt x="5721" y="17096"/>
                  </a:cubicBezTo>
                  <a:cubicBezTo>
                    <a:pt x="5250" y="16850"/>
                    <a:pt x="4727" y="16719"/>
                    <a:pt x="4193" y="16719"/>
                  </a:cubicBezTo>
                  <a:cubicBezTo>
                    <a:pt x="3871" y="16719"/>
                    <a:pt x="3544" y="16767"/>
                    <a:pt x="3223" y="16866"/>
                  </a:cubicBezTo>
                  <a:cubicBezTo>
                    <a:pt x="1743" y="17392"/>
                    <a:pt x="724" y="18838"/>
                    <a:pt x="362" y="20384"/>
                  </a:cubicBezTo>
                  <a:cubicBezTo>
                    <a:pt x="1" y="21896"/>
                    <a:pt x="198" y="23540"/>
                    <a:pt x="494" y="25052"/>
                  </a:cubicBezTo>
                  <a:cubicBezTo>
                    <a:pt x="921" y="27254"/>
                    <a:pt x="1546" y="29424"/>
                    <a:pt x="2368" y="31495"/>
                  </a:cubicBezTo>
                  <a:cubicBezTo>
                    <a:pt x="3486" y="34388"/>
                    <a:pt x="5425" y="37511"/>
                    <a:pt x="8515" y="37840"/>
                  </a:cubicBezTo>
                  <a:cubicBezTo>
                    <a:pt x="8700" y="37862"/>
                    <a:pt x="8885" y="37873"/>
                    <a:pt x="9070" y="37873"/>
                  </a:cubicBezTo>
                  <a:cubicBezTo>
                    <a:pt x="10820" y="37873"/>
                    <a:pt x="12523" y="36920"/>
                    <a:pt x="13743" y="35670"/>
                  </a:cubicBezTo>
                  <a:cubicBezTo>
                    <a:pt x="15090" y="34257"/>
                    <a:pt x="16011" y="32482"/>
                    <a:pt x="16866" y="30739"/>
                  </a:cubicBezTo>
                  <a:lnTo>
                    <a:pt x="21435" y="21764"/>
                  </a:lnTo>
                  <a:cubicBezTo>
                    <a:pt x="22224" y="20153"/>
                    <a:pt x="23046" y="18510"/>
                    <a:pt x="23243" y="16734"/>
                  </a:cubicBezTo>
                  <a:cubicBezTo>
                    <a:pt x="23441" y="14959"/>
                    <a:pt x="22915" y="12987"/>
                    <a:pt x="21435" y="11935"/>
                  </a:cubicBezTo>
                  <a:cubicBezTo>
                    <a:pt x="20787" y="11503"/>
                    <a:pt x="20045" y="11293"/>
                    <a:pt x="19307" y="11293"/>
                  </a:cubicBezTo>
                  <a:cubicBezTo>
                    <a:pt x="18247" y="11293"/>
                    <a:pt x="17194" y="11726"/>
                    <a:pt x="16438" y="12559"/>
                  </a:cubicBezTo>
                  <a:cubicBezTo>
                    <a:pt x="16031" y="13014"/>
                    <a:pt x="15380" y="13592"/>
                    <a:pt x="14891" y="13592"/>
                  </a:cubicBezTo>
                  <a:cubicBezTo>
                    <a:pt x="14708" y="13592"/>
                    <a:pt x="14549" y="13512"/>
                    <a:pt x="14433" y="13315"/>
                  </a:cubicBezTo>
                  <a:cubicBezTo>
                    <a:pt x="14301" y="13085"/>
                    <a:pt x="14269" y="12822"/>
                    <a:pt x="14334" y="12592"/>
                  </a:cubicBezTo>
                  <a:cubicBezTo>
                    <a:pt x="14564" y="8976"/>
                    <a:pt x="13841" y="5393"/>
                    <a:pt x="12197" y="2204"/>
                  </a:cubicBezTo>
                  <a:cubicBezTo>
                    <a:pt x="11671" y="1152"/>
                    <a:pt x="10850" y="67"/>
                    <a:pt x="9699" y="1"/>
                  </a:cubicBezTo>
                  <a:cubicBezTo>
                    <a:pt x="9683" y="1"/>
                    <a:pt x="9667" y="0"/>
                    <a:pt x="9651" y="0"/>
                  </a:cubicBez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5916351" y="824997"/>
              <a:ext cx="5712" cy="1762480"/>
            </a:xfrm>
            <a:custGeom>
              <a:avLst/>
              <a:gdLst/>
              <a:ahLst/>
              <a:cxnLst/>
              <a:rect l="l" t="t" r="r" b="b"/>
              <a:pathLst>
                <a:path w="166" h="51220" fill="none" extrusionOk="0">
                  <a:moveTo>
                    <a:pt x="165" y="0"/>
                  </a:moveTo>
                  <a:lnTo>
                    <a:pt x="1" y="51219"/>
                  </a:lnTo>
                </a:path>
              </a:pathLst>
            </a:custGeom>
            <a:noFill/>
            <a:ln w="23825" cap="flat" cmpd="sng">
              <a:solidFill>
                <a:schemeClr val="accent1"/>
              </a:solidFill>
              <a:prstDash val="solid"/>
              <a:miter lim="32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5920893" y="927917"/>
              <a:ext cx="216095" cy="257972"/>
            </a:xfrm>
            <a:custGeom>
              <a:avLst/>
              <a:gdLst/>
              <a:ahLst/>
              <a:cxnLst/>
              <a:rect l="l" t="t" r="r" b="b"/>
              <a:pathLst>
                <a:path w="6280" h="7497" fill="none" extrusionOk="0">
                  <a:moveTo>
                    <a:pt x="6279" y="1"/>
                  </a:moveTo>
                  <a:lnTo>
                    <a:pt x="0" y="7496"/>
                  </a:lnTo>
                </a:path>
              </a:pathLst>
            </a:custGeom>
            <a:noFill/>
            <a:ln w="23825" cap="flat" cmpd="sng">
              <a:solidFill>
                <a:schemeClr val="accent1"/>
              </a:solidFill>
              <a:prstDash val="solid"/>
              <a:miter lim="32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5735356" y="1249200"/>
              <a:ext cx="184438" cy="143696"/>
            </a:xfrm>
            <a:custGeom>
              <a:avLst/>
              <a:gdLst/>
              <a:ahLst/>
              <a:cxnLst/>
              <a:rect l="l" t="t" r="r" b="b"/>
              <a:pathLst>
                <a:path w="5360" h="4176" fill="none" extrusionOk="0">
                  <a:moveTo>
                    <a:pt x="5359" y="4175"/>
                  </a:moveTo>
                  <a:lnTo>
                    <a:pt x="1" y="0"/>
                  </a:lnTo>
                </a:path>
              </a:pathLst>
            </a:custGeom>
            <a:noFill/>
            <a:ln w="23825" cap="flat" cmpd="sng">
              <a:solidFill>
                <a:schemeClr val="accent1"/>
              </a:solidFill>
              <a:prstDash val="solid"/>
              <a:miter lim="32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3"/>
          <p:cNvGrpSpPr/>
          <p:nvPr/>
        </p:nvGrpSpPr>
        <p:grpSpPr>
          <a:xfrm>
            <a:off x="5597275" y="2703675"/>
            <a:ext cx="1189095" cy="2472718"/>
            <a:chOff x="3550225" y="516225"/>
            <a:chExt cx="956325" cy="1988675"/>
          </a:xfrm>
        </p:grpSpPr>
        <p:sp>
          <p:nvSpPr>
            <p:cNvPr id="287" name="Google Shape;287;p33"/>
            <p:cNvSpPr/>
            <p:nvPr/>
          </p:nvSpPr>
          <p:spPr>
            <a:xfrm>
              <a:off x="4037625" y="672775"/>
              <a:ext cx="124550" cy="209375"/>
            </a:xfrm>
            <a:custGeom>
              <a:avLst/>
              <a:gdLst/>
              <a:ahLst/>
              <a:cxnLst/>
              <a:rect l="l" t="t" r="r" b="b"/>
              <a:pathLst>
                <a:path w="4982" h="8375" extrusionOk="0">
                  <a:moveTo>
                    <a:pt x="4932" y="1"/>
                  </a:moveTo>
                  <a:cubicBezTo>
                    <a:pt x="4924" y="1"/>
                    <a:pt x="4914" y="3"/>
                    <a:pt x="4903" y="8"/>
                  </a:cubicBezTo>
                  <a:lnTo>
                    <a:pt x="895" y="3744"/>
                  </a:lnTo>
                  <a:cubicBezTo>
                    <a:pt x="1168" y="4483"/>
                    <a:pt x="1168" y="5301"/>
                    <a:pt x="895" y="6040"/>
                  </a:cubicBezTo>
                  <a:cubicBezTo>
                    <a:pt x="662" y="6779"/>
                    <a:pt x="351" y="7480"/>
                    <a:pt x="39" y="8180"/>
                  </a:cubicBezTo>
                  <a:cubicBezTo>
                    <a:pt x="0" y="8258"/>
                    <a:pt x="0" y="8336"/>
                    <a:pt x="78" y="8375"/>
                  </a:cubicBezTo>
                  <a:cubicBezTo>
                    <a:pt x="545" y="8180"/>
                    <a:pt x="1012" y="7869"/>
                    <a:pt x="1401" y="7519"/>
                  </a:cubicBezTo>
                  <a:cubicBezTo>
                    <a:pt x="2257" y="6935"/>
                    <a:pt x="3113" y="6390"/>
                    <a:pt x="4047" y="5962"/>
                  </a:cubicBezTo>
                  <a:cubicBezTo>
                    <a:pt x="4086" y="5923"/>
                    <a:pt x="4125" y="5884"/>
                    <a:pt x="4125" y="5845"/>
                  </a:cubicBezTo>
                  <a:cubicBezTo>
                    <a:pt x="4164" y="5807"/>
                    <a:pt x="4164" y="5768"/>
                    <a:pt x="4125" y="5729"/>
                  </a:cubicBezTo>
                  <a:cubicBezTo>
                    <a:pt x="3931" y="4717"/>
                    <a:pt x="3892" y="3666"/>
                    <a:pt x="4008" y="2616"/>
                  </a:cubicBezTo>
                  <a:cubicBezTo>
                    <a:pt x="4047" y="2382"/>
                    <a:pt x="4086" y="2110"/>
                    <a:pt x="4164" y="1876"/>
                  </a:cubicBezTo>
                  <a:cubicBezTo>
                    <a:pt x="4398" y="1254"/>
                    <a:pt x="4670" y="709"/>
                    <a:pt x="4981" y="125"/>
                  </a:cubicBezTo>
                  <a:cubicBezTo>
                    <a:pt x="4981" y="92"/>
                    <a:pt x="4981" y="1"/>
                    <a:pt x="4932" y="1"/>
                  </a:cubicBezTo>
                  <a:close/>
                </a:path>
              </a:pathLst>
            </a:custGeom>
            <a:solidFill>
              <a:srgbClr val="FDE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3696150" y="2260650"/>
              <a:ext cx="182925" cy="157750"/>
            </a:xfrm>
            <a:custGeom>
              <a:avLst/>
              <a:gdLst/>
              <a:ahLst/>
              <a:cxnLst/>
              <a:rect l="l" t="t" r="r" b="b"/>
              <a:pathLst>
                <a:path w="7317" h="6310" extrusionOk="0">
                  <a:moveTo>
                    <a:pt x="7316" y="0"/>
                  </a:moveTo>
                  <a:lnTo>
                    <a:pt x="3425" y="351"/>
                  </a:lnTo>
                  <a:cubicBezTo>
                    <a:pt x="2569" y="2374"/>
                    <a:pt x="1440" y="4242"/>
                    <a:pt x="1" y="5954"/>
                  </a:cubicBezTo>
                  <a:cubicBezTo>
                    <a:pt x="756" y="6193"/>
                    <a:pt x="1542" y="6310"/>
                    <a:pt x="2327" y="6310"/>
                  </a:cubicBezTo>
                  <a:cubicBezTo>
                    <a:pt x="3079" y="6310"/>
                    <a:pt x="3830" y="6203"/>
                    <a:pt x="4554" y="5993"/>
                  </a:cubicBezTo>
                  <a:cubicBezTo>
                    <a:pt x="4670" y="5954"/>
                    <a:pt x="4748" y="5915"/>
                    <a:pt x="4826" y="5838"/>
                  </a:cubicBezTo>
                  <a:cubicBezTo>
                    <a:pt x="4943" y="5721"/>
                    <a:pt x="5020" y="5526"/>
                    <a:pt x="5059" y="5371"/>
                  </a:cubicBezTo>
                  <a:cubicBezTo>
                    <a:pt x="5410" y="3425"/>
                    <a:pt x="6188" y="1596"/>
                    <a:pt x="7316" y="0"/>
                  </a:cubicBezTo>
                  <a:close/>
                </a:path>
              </a:pathLst>
            </a:custGeom>
            <a:solidFill>
              <a:srgbClr val="FDE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3550225" y="2391975"/>
              <a:ext cx="294800" cy="107625"/>
            </a:xfrm>
            <a:custGeom>
              <a:avLst/>
              <a:gdLst/>
              <a:ahLst/>
              <a:cxnLst/>
              <a:rect l="l" t="t" r="r" b="b"/>
              <a:pathLst>
                <a:path w="11792" h="4305" extrusionOk="0">
                  <a:moveTo>
                    <a:pt x="6227" y="1"/>
                  </a:moveTo>
                  <a:cubicBezTo>
                    <a:pt x="6110" y="40"/>
                    <a:pt x="5993" y="118"/>
                    <a:pt x="5915" y="195"/>
                  </a:cubicBezTo>
                  <a:cubicBezTo>
                    <a:pt x="4904" y="1246"/>
                    <a:pt x="3542" y="1908"/>
                    <a:pt x="2102" y="2102"/>
                  </a:cubicBezTo>
                  <a:cubicBezTo>
                    <a:pt x="1635" y="2102"/>
                    <a:pt x="1207" y="2180"/>
                    <a:pt x="740" y="2336"/>
                  </a:cubicBezTo>
                  <a:cubicBezTo>
                    <a:pt x="312" y="2491"/>
                    <a:pt x="1" y="2880"/>
                    <a:pt x="1" y="3386"/>
                  </a:cubicBezTo>
                  <a:cubicBezTo>
                    <a:pt x="78" y="3775"/>
                    <a:pt x="351" y="4087"/>
                    <a:pt x="740" y="4203"/>
                  </a:cubicBezTo>
                  <a:cubicBezTo>
                    <a:pt x="987" y="4278"/>
                    <a:pt x="1233" y="4305"/>
                    <a:pt x="1480" y="4305"/>
                  </a:cubicBezTo>
                  <a:cubicBezTo>
                    <a:pt x="1622" y="4305"/>
                    <a:pt x="1765" y="4296"/>
                    <a:pt x="1907" y="4281"/>
                  </a:cubicBezTo>
                  <a:lnTo>
                    <a:pt x="6927" y="4087"/>
                  </a:lnTo>
                  <a:cubicBezTo>
                    <a:pt x="7511" y="4048"/>
                    <a:pt x="8095" y="4009"/>
                    <a:pt x="8678" y="3931"/>
                  </a:cubicBezTo>
                  <a:cubicBezTo>
                    <a:pt x="9651" y="3737"/>
                    <a:pt x="10624" y="3464"/>
                    <a:pt x="11558" y="3075"/>
                  </a:cubicBezTo>
                  <a:cubicBezTo>
                    <a:pt x="11597" y="3075"/>
                    <a:pt x="11675" y="3036"/>
                    <a:pt x="11714" y="2997"/>
                  </a:cubicBezTo>
                  <a:cubicBezTo>
                    <a:pt x="11752" y="2919"/>
                    <a:pt x="11791" y="2842"/>
                    <a:pt x="11752" y="2764"/>
                  </a:cubicBezTo>
                  <a:cubicBezTo>
                    <a:pt x="11675" y="1791"/>
                    <a:pt x="11558" y="779"/>
                    <a:pt x="10935" y="40"/>
                  </a:cubicBezTo>
                  <a:cubicBezTo>
                    <a:pt x="10780" y="546"/>
                    <a:pt x="10196" y="779"/>
                    <a:pt x="9651" y="818"/>
                  </a:cubicBezTo>
                  <a:cubicBezTo>
                    <a:pt x="9448" y="847"/>
                    <a:pt x="9243" y="861"/>
                    <a:pt x="9039" y="861"/>
                  </a:cubicBezTo>
                  <a:cubicBezTo>
                    <a:pt x="8147" y="861"/>
                    <a:pt x="7259" y="592"/>
                    <a:pt x="6499" y="118"/>
                  </a:cubicBezTo>
                  <a:cubicBezTo>
                    <a:pt x="6421" y="40"/>
                    <a:pt x="6305" y="40"/>
                    <a:pt x="6227" y="1"/>
                  </a:cubicBezTo>
                  <a:close/>
                </a:path>
              </a:pathLst>
            </a:custGeom>
            <a:solidFill>
              <a:srgbClr val="008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3646325" y="2430175"/>
              <a:ext cx="13475" cy="21350"/>
            </a:xfrm>
            <a:custGeom>
              <a:avLst/>
              <a:gdLst/>
              <a:ahLst/>
              <a:cxnLst/>
              <a:rect l="l" t="t" r="r" b="b"/>
              <a:pathLst>
                <a:path w="539" h="854" extrusionOk="0">
                  <a:moveTo>
                    <a:pt x="145" y="0"/>
                  </a:moveTo>
                  <a:cubicBezTo>
                    <a:pt x="68" y="0"/>
                    <a:pt x="1" y="52"/>
                    <a:pt x="48" y="146"/>
                  </a:cubicBezTo>
                  <a:lnTo>
                    <a:pt x="281" y="769"/>
                  </a:lnTo>
                  <a:cubicBezTo>
                    <a:pt x="296" y="828"/>
                    <a:pt x="340" y="854"/>
                    <a:pt x="385" y="854"/>
                  </a:cubicBezTo>
                  <a:cubicBezTo>
                    <a:pt x="459" y="854"/>
                    <a:pt x="539" y="787"/>
                    <a:pt x="515" y="691"/>
                  </a:cubicBezTo>
                  <a:lnTo>
                    <a:pt x="281" y="68"/>
                  </a:lnTo>
                  <a:cubicBezTo>
                    <a:pt x="251" y="22"/>
                    <a:pt x="196" y="0"/>
                    <a:pt x="145" y="0"/>
                  </a:cubicBez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3664600" y="2420650"/>
              <a:ext cx="20300" cy="19275"/>
            </a:xfrm>
            <a:custGeom>
              <a:avLst/>
              <a:gdLst/>
              <a:ahLst/>
              <a:cxnLst/>
              <a:rect l="l" t="t" r="r" b="b"/>
              <a:pathLst>
                <a:path w="812" h="771" extrusionOk="0">
                  <a:moveTo>
                    <a:pt x="183" y="0"/>
                  </a:moveTo>
                  <a:cubicBezTo>
                    <a:pt x="85" y="0"/>
                    <a:pt x="0" y="121"/>
                    <a:pt x="95" y="216"/>
                  </a:cubicBezTo>
                  <a:lnTo>
                    <a:pt x="134" y="216"/>
                  </a:lnTo>
                  <a:cubicBezTo>
                    <a:pt x="290" y="371"/>
                    <a:pt x="445" y="527"/>
                    <a:pt x="562" y="722"/>
                  </a:cubicBezTo>
                  <a:cubicBezTo>
                    <a:pt x="585" y="756"/>
                    <a:pt x="618" y="770"/>
                    <a:pt x="651" y="770"/>
                  </a:cubicBezTo>
                  <a:cubicBezTo>
                    <a:pt x="731" y="770"/>
                    <a:pt x="812" y="687"/>
                    <a:pt x="757" y="605"/>
                  </a:cubicBezTo>
                  <a:cubicBezTo>
                    <a:pt x="601" y="371"/>
                    <a:pt x="445" y="216"/>
                    <a:pt x="251" y="21"/>
                  </a:cubicBezTo>
                  <a:cubicBezTo>
                    <a:pt x="229" y="7"/>
                    <a:pt x="206" y="0"/>
                    <a:pt x="183" y="0"/>
                  </a:cubicBez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3681900" y="2407425"/>
              <a:ext cx="20625" cy="13250"/>
            </a:xfrm>
            <a:custGeom>
              <a:avLst/>
              <a:gdLst/>
              <a:ahLst/>
              <a:cxnLst/>
              <a:rect l="l" t="t" r="r" b="b"/>
              <a:pathLst>
                <a:path w="825" h="530" extrusionOk="0">
                  <a:moveTo>
                    <a:pt x="219" y="0"/>
                  </a:moveTo>
                  <a:cubicBezTo>
                    <a:pt x="85" y="0"/>
                    <a:pt x="1" y="168"/>
                    <a:pt x="143" y="239"/>
                  </a:cubicBezTo>
                  <a:cubicBezTo>
                    <a:pt x="298" y="317"/>
                    <a:pt x="454" y="395"/>
                    <a:pt x="610" y="511"/>
                  </a:cubicBezTo>
                  <a:cubicBezTo>
                    <a:pt x="628" y="524"/>
                    <a:pt x="647" y="529"/>
                    <a:pt x="665" y="529"/>
                  </a:cubicBezTo>
                  <a:cubicBezTo>
                    <a:pt x="758" y="529"/>
                    <a:pt x="824" y="382"/>
                    <a:pt x="726" y="317"/>
                  </a:cubicBezTo>
                  <a:cubicBezTo>
                    <a:pt x="571" y="200"/>
                    <a:pt x="415" y="83"/>
                    <a:pt x="259" y="5"/>
                  </a:cubicBezTo>
                  <a:cubicBezTo>
                    <a:pt x="245" y="2"/>
                    <a:pt x="232" y="0"/>
                    <a:pt x="219" y="0"/>
                  </a:cubicBez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4293475" y="2187675"/>
              <a:ext cx="125525" cy="224025"/>
            </a:xfrm>
            <a:custGeom>
              <a:avLst/>
              <a:gdLst/>
              <a:ahLst/>
              <a:cxnLst/>
              <a:rect l="l" t="t" r="r" b="b"/>
              <a:pathLst>
                <a:path w="5021" h="8961" extrusionOk="0">
                  <a:moveTo>
                    <a:pt x="3153" y="1"/>
                  </a:moveTo>
                  <a:lnTo>
                    <a:pt x="1" y="2336"/>
                  </a:lnTo>
                  <a:cubicBezTo>
                    <a:pt x="312" y="4476"/>
                    <a:pt x="312" y="6694"/>
                    <a:pt x="1" y="8873"/>
                  </a:cubicBezTo>
                  <a:cubicBezTo>
                    <a:pt x="219" y="8826"/>
                    <a:pt x="446" y="8808"/>
                    <a:pt x="675" y="8808"/>
                  </a:cubicBezTo>
                  <a:cubicBezTo>
                    <a:pt x="1349" y="8808"/>
                    <a:pt x="2052" y="8960"/>
                    <a:pt x="2693" y="8960"/>
                  </a:cubicBezTo>
                  <a:cubicBezTo>
                    <a:pt x="3270" y="8960"/>
                    <a:pt x="3796" y="8837"/>
                    <a:pt x="4203" y="8367"/>
                  </a:cubicBezTo>
                  <a:cubicBezTo>
                    <a:pt x="4281" y="8290"/>
                    <a:pt x="4904" y="7511"/>
                    <a:pt x="4943" y="7433"/>
                  </a:cubicBezTo>
                  <a:cubicBezTo>
                    <a:pt x="5020" y="7239"/>
                    <a:pt x="4048" y="5955"/>
                    <a:pt x="3970" y="5760"/>
                  </a:cubicBezTo>
                  <a:cubicBezTo>
                    <a:pt x="3269" y="3931"/>
                    <a:pt x="2997" y="1986"/>
                    <a:pt x="3153" y="1"/>
                  </a:cubicBezTo>
                  <a:close/>
                </a:path>
              </a:pathLst>
            </a:custGeom>
            <a:solidFill>
              <a:srgbClr val="FDE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4153400" y="2362800"/>
              <a:ext cx="290900" cy="142100"/>
            </a:xfrm>
            <a:custGeom>
              <a:avLst/>
              <a:gdLst/>
              <a:ahLst/>
              <a:cxnLst/>
              <a:rect l="l" t="t" r="r" b="b"/>
              <a:pathLst>
                <a:path w="11636" h="5684" extrusionOk="0">
                  <a:moveTo>
                    <a:pt x="10390" y="0"/>
                  </a:moveTo>
                  <a:lnTo>
                    <a:pt x="10390" y="39"/>
                  </a:lnTo>
                  <a:cubicBezTo>
                    <a:pt x="10312" y="545"/>
                    <a:pt x="9767" y="857"/>
                    <a:pt x="9223" y="1012"/>
                  </a:cubicBezTo>
                  <a:cubicBezTo>
                    <a:pt x="8814" y="1118"/>
                    <a:pt x="8394" y="1171"/>
                    <a:pt x="7973" y="1171"/>
                  </a:cubicBezTo>
                  <a:cubicBezTo>
                    <a:pt x="7312" y="1171"/>
                    <a:pt x="6650" y="1040"/>
                    <a:pt x="6032" y="779"/>
                  </a:cubicBezTo>
                  <a:cubicBezTo>
                    <a:pt x="5915" y="701"/>
                    <a:pt x="5837" y="701"/>
                    <a:pt x="5720" y="701"/>
                  </a:cubicBezTo>
                  <a:cubicBezTo>
                    <a:pt x="5604" y="740"/>
                    <a:pt x="5526" y="818"/>
                    <a:pt x="5448" y="934"/>
                  </a:cubicBezTo>
                  <a:cubicBezTo>
                    <a:pt x="4592" y="2102"/>
                    <a:pt x="3386" y="2958"/>
                    <a:pt x="1946" y="3347"/>
                  </a:cubicBezTo>
                  <a:cubicBezTo>
                    <a:pt x="1518" y="3464"/>
                    <a:pt x="1090" y="3580"/>
                    <a:pt x="662" y="3814"/>
                  </a:cubicBezTo>
                  <a:cubicBezTo>
                    <a:pt x="234" y="4009"/>
                    <a:pt x="0" y="4475"/>
                    <a:pt x="78" y="4942"/>
                  </a:cubicBezTo>
                  <a:cubicBezTo>
                    <a:pt x="195" y="5332"/>
                    <a:pt x="545" y="5604"/>
                    <a:pt x="934" y="5643"/>
                  </a:cubicBezTo>
                  <a:cubicBezTo>
                    <a:pt x="1072" y="5670"/>
                    <a:pt x="1210" y="5683"/>
                    <a:pt x="1347" y="5683"/>
                  </a:cubicBezTo>
                  <a:cubicBezTo>
                    <a:pt x="1599" y="5683"/>
                    <a:pt x="1850" y="5640"/>
                    <a:pt x="2101" y="5565"/>
                  </a:cubicBezTo>
                  <a:lnTo>
                    <a:pt x="7004" y="4592"/>
                  </a:lnTo>
                  <a:cubicBezTo>
                    <a:pt x="8600" y="4359"/>
                    <a:pt x="10118" y="3814"/>
                    <a:pt x="11441" y="2958"/>
                  </a:cubicBezTo>
                  <a:cubicBezTo>
                    <a:pt x="11518" y="2919"/>
                    <a:pt x="11557" y="2880"/>
                    <a:pt x="11596" y="2841"/>
                  </a:cubicBezTo>
                  <a:cubicBezTo>
                    <a:pt x="11635" y="2763"/>
                    <a:pt x="11635" y="2647"/>
                    <a:pt x="11596" y="2569"/>
                  </a:cubicBezTo>
                  <a:cubicBezTo>
                    <a:pt x="11363" y="1635"/>
                    <a:pt x="11090" y="662"/>
                    <a:pt x="10390" y="0"/>
                  </a:cubicBezTo>
                  <a:close/>
                </a:path>
              </a:pathLst>
            </a:custGeom>
            <a:solidFill>
              <a:srgbClr val="008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4235500" y="2431150"/>
              <a:ext cx="12875" cy="20925"/>
            </a:xfrm>
            <a:custGeom>
              <a:avLst/>
              <a:gdLst/>
              <a:ahLst/>
              <a:cxnLst/>
              <a:rect l="l" t="t" r="r" b="b"/>
              <a:pathLst>
                <a:path w="515" h="837" extrusionOk="0">
                  <a:moveTo>
                    <a:pt x="132" y="0"/>
                  </a:moveTo>
                  <a:cubicBezTo>
                    <a:pt x="62" y="0"/>
                    <a:pt x="0" y="52"/>
                    <a:pt x="24" y="146"/>
                  </a:cubicBezTo>
                  <a:lnTo>
                    <a:pt x="257" y="769"/>
                  </a:lnTo>
                  <a:cubicBezTo>
                    <a:pt x="288" y="815"/>
                    <a:pt x="337" y="837"/>
                    <a:pt x="382" y="837"/>
                  </a:cubicBezTo>
                  <a:cubicBezTo>
                    <a:pt x="452" y="837"/>
                    <a:pt x="514" y="785"/>
                    <a:pt x="491" y="691"/>
                  </a:cubicBezTo>
                  <a:lnTo>
                    <a:pt x="257" y="68"/>
                  </a:lnTo>
                  <a:cubicBezTo>
                    <a:pt x="226" y="22"/>
                    <a:pt x="178" y="0"/>
                    <a:pt x="132" y="0"/>
                  </a:cubicBez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4253350" y="2422075"/>
              <a:ext cx="20125" cy="18800"/>
            </a:xfrm>
            <a:custGeom>
              <a:avLst/>
              <a:gdLst/>
              <a:ahLst/>
              <a:cxnLst/>
              <a:rect l="l" t="t" r="r" b="b"/>
              <a:pathLst>
                <a:path w="805" h="752" extrusionOk="0">
                  <a:moveTo>
                    <a:pt x="186" y="1"/>
                  </a:moveTo>
                  <a:cubicBezTo>
                    <a:pt x="88" y="1"/>
                    <a:pt x="0" y="110"/>
                    <a:pt x="88" y="198"/>
                  </a:cubicBezTo>
                  <a:lnTo>
                    <a:pt x="127" y="198"/>
                  </a:lnTo>
                  <a:cubicBezTo>
                    <a:pt x="283" y="353"/>
                    <a:pt x="438" y="509"/>
                    <a:pt x="555" y="704"/>
                  </a:cubicBezTo>
                  <a:cubicBezTo>
                    <a:pt x="578" y="738"/>
                    <a:pt x="611" y="752"/>
                    <a:pt x="644" y="752"/>
                  </a:cubicBezTo>
                  <a:cubicBezTo>
                    <a:pt x="723" y="752"/>
                    <a:pt x="805" y="669"/>
                    <a:pt x="749" y="587"/>
                  </a:cubicBezTo>
                  <a:cubicBezTo>
                    <a:pt x="594" y="392"/>
                    <a:pt x="438" y="198"/>
                    <a:pt x="283" y="42"/>
                  </a:cubicBezTo>
                  <a:cubicBezTo>
                    <a:pt x="253" y="13"/>
                    <a:pt x="219" y="1"/>
                    <a:pt x="186" y="1"/>
                  </a:cubicBez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4270400" y="2408400"/>
              <a:ext cx="20675" cy="13250"/>
            </a:xfrm>
            <a:custGeom>
              <a:avLst/>
              <a:gdLst/>
              <a:ahLst/>
              <a:cxnLst/>
              <a:rect l="l" t="t" r="r" b="b"/>
              <a:pathLst>
                <a:path w="827" h="530" extrusionOk="0">
                  <a:moveTo>
                    <a:pt x="221" y="0"/>
                  </a:moveTo>
                  <a:cubicBezTo>
                    <a:pt x="87" y="0"/>
                    <a:pt x="0" y="165"/>
                    <a:pt x="106" y="200"/>
                  </a:cubicBezTo>
                  <a:lnTo>
                    <a:pt x="145" y="200"/>
                  </a:lnTo>
                  <a:cubicBezTo>
                    <a:pt x="301" y="278"/>
                    <a:pt x="457" y="394"/>
                    <a:pt x="612" y="511"/>
                  </a:cubicBezTo>
                  <a:cubicBezTo>
                    <a:pt x="631" y="524"/>
                    <a:pt x="650" y="529"/>
                    <a:pt x="668" y="529"/>
                  </a:cubicBezTo>
                  <a:cubicBezTo>
                    <a:pt x="761" y="529"/>
                    <a:pt x="827" y="382"/>
                    <a:pt x="729" y="317"/>
                  </a:cubicBezTo>
                  <a:cubicBezTo>
                    <a:pt x="573" y="200"/>
                    <a:pt x="418" y="83"/>
                    <a:pt x="262" y="5"/>
                  </a:cubicBezTo>
                  <a:cubicBezTo>
                    <a:pt x="248" y="2"/>
                    <a:pt x="234" y="0"/>
                    <a:pt x="221" y="0"/>
                  </a:cubicBez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4038600" y="1314075"/>
              <a:ext cx="449475" cy="1036100"/>
            </a:xfrm>
            <a:custGeom>
              <a:avLst/>
              <a:gdLst/>
              <a:ahLst/>
              <a:cxnLst/>
              <a:rect l="l" t="t" r="r" b="b"/>
              <a:pathLst>
                <a:path w="17979" h="41444" extrusionOk="0">
                  <a:moveTo>
                    <a:pt x="8250" y="0"/>
                  </a:moveTo>
                  <a:lnTo>
                    <a:pt x="0" y="2102"/>
                  </a:lnTo>
                  <a:cubicBezTo>
                    <a:pt x="1012" y="15371"/>
                    <a:pt x="3230" y="28524"/>
                    <a:pt x="6654" y="41444"/>
                  </a:cubicBezTo>
                  <a:cubicBezTo>
                    <a:pt x="7900" y="40549"/>
                    <a:pt x="9184" y="39654"/>
                    <a:pt x="10663" y="39303"/>
                  </a:cubicBezTo>
                  <a:cubicBezTo>
                    <a:pt x="11635" y="39070"/>
                    <a:pt x="12647" y="39109"/>
                    <a:pt x="13659" y="38953"/>
                  </a:cubicBezTo>
                  <a:cubicBezTo>
                    <a:pt x="15060" y="38758"/>
                    <a:pt x="16422" y="38175"/>
                    <a:pt x="17550" y="37319"/>
                  </a:cubicBezTo>
                  <a:cubicBezTo>
                    <a:pt x="17706" y="37241"/>
                    <a:pt x="17823" y="37085"/>
                    <a:pt x="17939" y="36930"/>
                  </a:cubicBezTo>
                  <a:cubicBezTo>
                    <a:pt x="17978" y="36696"/>
                    <a:pt x="17939" y="36424"/>
                    <a:pt x="17823" y="36229"/>
                  </a:cubicBezTo>
                  <a:lnTo>
                    <a:pt x="14359" y="26851"/>
                  </a:lnTo>
                  <a:cubicBezTo>
                    <a:pt x="13892" y="25528"/>
                    <a:pt x="13386" y="24205"/>
                    <a:pt x="12958" y="22882"/>
                  </a:cubicBezTo>
                  <a:cubicBezTo>
                    <a:pt x="10390" y="15488"/>
                    <a:pt x="8834" y="7783"/>
                    <a:pt x="8250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3745775" y="1212900"/>
              <a:ext cx="567175" cy="1155750"/>
            </a:xfrm>
            <a:custGeom>
              <a:avLst/>
              <a:gdLst/>
              <a:ahLst/>
              <a:cxnLst/>
              <a:rect l="l" t="t" r="r" b="b"/>
              <a:pathLst>
                <a:path w="22687" h="46230" extrusionOk="0">
                  <a:moveTo>
                    <a:pt x="18795" y="0"/>
                  </a:moveTo>
                  <a:lnTo>
                    <a:pt x="11596" y="1829"/>
                  </a:lnTo>
                  <a:cubicBezTo>
                    <a:pt x="11947" y="2958"/>
                    <a:pt x="11635" y="4203"/>
                    <a:pt x="11285" y="5371"/>
                  </a:cubicBezTo>
                  <a:cubicBezTo>
                    <a:pt x="10040" y="9768"/>
                    <a:pt x="8522" y="14087"/>
                    <a:pt x="6810" y="18329"/>
                  </a:cubicBezTo>
                  <a:cubicBezTo>
                    <a:pt x="6032" y="20158"/>
                    <a:pt x="5331" y="22026"/>
                    <a:pt x="4748" y="23932"/>
                  </a:cubicBezTo>
                  <a:cubicBezTo>
                    <a:pt x="4281" y="25722"/>
                    <a:pt x="3969" y="27512"/>
                    <a:pt x="3619" y="29341"/>
                  </a:cubicBezTo>
                  <a:cubicBezTo>
                    <a:pt x="2802" y="33661"/>
                    <a:pt x="1673" y="37980"/>
                    <a:pt x="195" y="42144"/>
                  </a:cubicBezTo>
                  <a:cubicBezTo>
                    <a:pt x="78" y="42494"/>
                    <a:pt x="0" y="42922"/>
                    <a:pt x="273" y="43156"/>
                  </a:cubicBezTo>
                  <a:cubicBezTo>
                    <a:pt x="389" y="43234"/>
                    <a:pt x="584" y="43272"/>
                    <a:pt x="740" y="43272"/>
                  </a:cubicBezTo>
                  <a:cubicBezTo>
                    <a:pt x="4436" y="43701"/>
                    <a:pt x="7744" y="46074"/>
                    <a:pt x="11480" y="46230"/>
                  </a:cubicBezTo>
                  <a:cubicBezTo>
                    <a:pt x="12530" y="41366"/>
                    <a:pt x="12258" y="36307"/>
                    <a:pt x="12803" y="31365"/>
                  </a:cubicBezTo>
                  <a:cubicBezTo>
                    <a:pt x="13464" y="25178"/>
                    <a:pt x="15643" y="19224"/>
                    <a:pt x="19185" y="14087"/>
                  </a:cubicBezTo>
                  <a:cubicBezTo>
                    <a:pt x="19613" y="13426"/>
                    <a:pt x="20119" y="12764"/>
                    <a:pt x="20508" y="12064"/>
                  </a:cubicBezTo>
                  <a:cubicBezTo>
                    <a:pt x="22687" y="8133"/>
                    <a:pt x="21986" y="3191"/>
                    <a:pt x="18795" y="0"/>
                  </a:cubicBezTo>
                  <a:close/>
                </a:path>
              </a:pathLst>
            </a:custGeom>
            <a:solidFill>
              <a:srgbClr val="79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4075550" y="1479450"/>
              <a:ext cx="74950" cy="138175"/>
            </a:xfrm>
            <a:custGeom>
              <a:avLst/>
              <a:gdLst/>
              <a:ahLst/>
              <a:cxnLst/>
              <a:rect l="l" t="t" r="r" b="b"/>
              <a:pathLst>
                <a:path w="2998" h="5527" extrusionOk="0">
                  <a:moveTo>
                    <a:pt x="2997" y="1"/>
                  </a:moveTo>
                  <a:lnTo>
                    <a:pt x="1207" y="156"/>
                  </a:lnTo>
                  <a:cubicBezTo>
                    <a:pt x="662" y="1207"/>
                    <a:pt x="273" y="2336"/>
                    <a:pt x="40" y="3542"/>
                  </a:cubicBezTo>
                  <a:cubicBezTo>
                    <a:pt x="1" y="3581"/>
                    <a:pt x="1" y="3620"/>
                    <a:pt x="40" y="3659"/>
                  </a:cubicBezTo>
                  <a:cubicBezTo>
                    <a:pt x="51" y="3681"/>
                    <a:pt x="69" y="3691"/>
                    <a:pt x="91" y="3691"/>
                  </a:cubicBezTo>
                  <a:cubicBezTo>
                    <a:pt x="144" y="3691"/>
                    <a:pt x="218" y="3636"/>
                    <a:pt x="273" y="3581"/>
                  </a:cubicBezTo>
                  <a:lnTo>
                    <a:pt x="624" y="3231"/>
                  </a:lnTo>
                  <a:cubicBezTo>
                    <a:pt x="662" y="3192"/>
                    <a:pt x="701" y="3153"/>
                    <a:pt x="740" y="3153"/>
                  </a:cubicBezTo>
                  <a:cubicBezTo>
                    <a:pt x="818" y="3153"/>
                    <a:pt x="818" y="3270"/>
                    <a:pt x="779" y="3386"/>
                  </a:cubicBezTo>
                  <a:cubicBezTo>
                    <a:pt x="662" y="3970"/>
                    <a:pt x="468" y="4554"/>
                    <a:pt x="312" y="5099"/>
                  </a:cubicBezTo>
                  <a:cubicBezTo>
                    <a:pt x="273" y="5215"/>
                    <a:pt x="273" y="5332"/>
                    <a:pt x="312" y="5449"/>
                  </a:cubicBezTo>
                  <a:cubicBezTo>
                    <a:pt x="351" y="5507"/>
                    <a:pt x="410" y="5527"/>
                    <a:pt x="478" y="5527"/>
                  </a:cubicBezTo>
                  <a:cubicBezTo>
                    <a:pt x="546" y="5527"/>
                    <a:pt x="624" y="5507"/>
                    <a:pt x="701" y="5488"/>
                  </a:cubicBezTo>
                  <a:cubicBezTo>
                    <a:pt x="1013" y="5410"/>
                    <a:pt x="1324" y="5293"/>
                    <a:pt x="1635" y="5137"/>
                  </a:cubicBezTo>
                  <a:cubicBezTo>
                    <a:pt x="2180" y="4787"/>
                    <a:pt x="2569" y="4281"/>
                    <a:pt x="2725" y="3698"/>
                  </a:cubicBezTo>
                  <a:cubicBezTo>
                    <a:pt x="2881" y="3075"/>
                    <a:pt x="2958" y="2452"/>
                    <a:pt x="2958" y="1830"/>
                  </a:cubicBezTo>
                  <a:cubicBezTo>
                    <a:pt x="2919" y="1207"/>
                    <a:pt x="2919" y="623"/>
                    <a:pt x="2997" y="1"/>
                  </a:cubicBezTo>
                  <a:close/>
                </a:path>
              </a:pathLst>
            </a:custGeom>
            <a:solidFill>
              <a:srgbClr val="FDE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3982175" y="815000"/>
              <a:ext cx="265600" cy="463125"/>
            </a:xfrm>
            <a:custGeom>
              <a:avLst/>
              <a:gdLst/>
              <a:ahLst/>
              <a:cxnLst/>
              <a:rect l="l" t="t" r="r" b="b"/>
              <a:pathLst>
                <a:path w="10624" h="18525" extrusionOk="0">
                  <a:moveTo>
                    <a:pt x="6226" y="1"/>
                  </a:moveTo>
                  <a:lnTo>
                    <a:pt x="6110" y="312"/>
                  </a:lnTo>
                  <a:cubicBezTo>
                    <a:pt x="5215" y="779"/>
                    <a:pt x="4281" y="1168"/>
                    <a:pt x="3308" y="1480"/>
                  </a:cubicBezTo>
                  <a:cubicBezTo>
                    <a:pt x="3074" y="1518"/>
                    <a:pt x="2841" y="1635"/>
                    <a:pt x="2646" y="1752"/>
                  </a:cubicBezTo>
                  <a:cubicBezTo>
                    <a:pt x="2413" y="1946"/>
                    <a:pt x="2218" y="2219"/>
                    <a:pt x="2102" y="2530"/>
                  </a:cubicBezTo>
                  <a:cubicBezTo>
                    <a:pt x="1596" y="3659"/>
                    <a:pt x="1129" y="4787"/>
                    <a:pt x="662" y="5955"/>
                  </a:cubicBezTo>
                  <a:cubicBezTo>
                    <a:pt x="350" y="6616"/>
                    <a:pt x="117" y="7355"/>
                    <a:pt x="39" y="8134"/>
                  </a:cubicBezTo>
                  <a:cubicBezTo>
                    <a:pt x="0" y="8756"/>
                    <a:pt x="39" y="9379"/>
                    <a:pt x="156" y="9963"/>
                  </a:cubicBezTo>
                  <a:lnTo>
                    <a:pt x="817" y="14010"/>
                  </a:lnTo>
                  <a:cubicBezTo>
                    <a:pt x="973" y="14944"/>
                    <a:pt x="1090" y="15839"/>
                    <a:pt x="1323" y="16734"/>
                  </a:cubicBezTo>
                  <a:cubicBezTo>
                    <a:pt x="1401" y="17201"/>
                    <a:pt x="1596" y="17629"/>
                    <a:pt x="1868" y="17979"/>
                  </a:cubicBezTo>
                  <a:cubicBezTo>
                    <a:pt x="2269" y="18405"/>
                    <a:pt x="2831" y="18524"/>
                    <a:pt x="3408" y="18524"/>
                  </a:cubicBezTo>
                  <a:cubicBezTo>
                    <a:pt x="3728" y="18524"/>
                    <a:pt x="4053" y="18487"/>
                    <a:pt x="4359" y="18446"/>
                  </a:cubicBezTo>
                  <a:cubicBezTo>
                    <a:pt x="5915" y="18212"/>
                    <a:pt x="7472" y="17862"/>
                    <a:pt x="8989" y="17434"/>
                  </a:cubicBezTo>
                  <a:cubicBezTo>
                    <a:pt x="9223" y="17356"/>
                    <a:pt x="9417" y="17278"/>
                    <a:pt x="9612" y="17162"/>
                  </a:cubicBezTo>
                  <a:cubicBezTo>
                    <a:pt x="9962" y="16773"/>
                    <a:pt x="10118" y="16267"/>
                    <a:pt x="10118" y="15761"/>
                  </a:cubicBezTo>
                  <a:lnTo>
                    <a:pt x="10507" y="9768"/>
                  </a:lnTo>
                  <a:cubicBezTo>
                    <a:pt x="10624" y="8367"/>
                    <a:pt x="10624" y="7005"/>
                    <a:pt x="10429" y="5643"/>
                  </a:cubicBezTo>
                  <a:cubicBezTo>
                    <a:pt x="9923" y="3231"/>
                    <a:pt x="8406" y="1168"/>
                    <a:pt x="6226" y="1"/>
                  </a:cubicBezTo>
                  <a:close/>
                </a:path>
              </a:pathLst>
            </a:custGeom>
            <a:solidFill>
              <a:srgbClr val="F9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4081400" y="878250"/>
              <a:ext cx="161525" cy="625775"/>
            </a:xfrm>
            <a:custGeom>
              <a:avLst/>
              <a:gdLst/>
              <a:ahLst/>
              <a:cxnLst/>
              <a:rect l="l" t="t" r="r" b="b"/>
              <a:pathLst>
                <a:path w="6461" h="25031" extrusionOk="0">
                  <a:moveTo>
                    <a:pt x="2452" y="0"/>
                  </a:moveTo>
                  <a:lnTo>
                    <a:pt x="2452" y="0"/>
                  </a:lnTo>
                  <a:cubicBezTo>
                    <a:pt x="1557" y="234"/>
                    <a:pt x="818" y="856"/>
                    <a:pt x="506" y="1712"/>
                  </a:cubicBezTo>
                  <a:cubicBezTo>
                    <a:pt x="195" y="2568"/>
                    <a:pt x="39" y="3463"/>
                    <a:pt x="39" y="4359"/>
                  </a:cubicBezTo>
                  <a:cubicBezTo>
                    <a:pt x="0" y="6226"/>
                    <a:pt x="156" y="8094"/>
                    <a:pt x="506" y="9923"/>
                  </a:cubicBezTo>
                  <a:cubicBezTo>
                    <a:pt x="779" y="11480"/>
                    <a:pt x="1207" y="13036"/>
                    <a:pt x="1207" y="14632"/>
                  </a:cubicBezTo>
                  <a:cubicBezTo>
                    <a:pt x="1129" y="15643"/>
                    <a:pt x="1012" y="16655"/>
                    <a:pt x="857" y="17667"/>
                  </a:cubicBezTo>
                  <a:cubicBezTo>
                    <a:pt x="545" y="20002"/>
                    <a:pt x="390" y="22337"/>
                    <a:pt x="351" y="24671"/>
                  </a:cubicBezTo>
                  <a:cubicBezTo>
                    <a:pt x="845" y="24851"/>
                    <a:pt x="1417" y="25031"/>
                    <a:pt x="1947" y="25031"/>
                  </a:cubicBezTo>
                  <a:cubicBezTo>
                    <a:pt x="2335" y="25031"/>
                    <a:pt x="2701" y="24935"/>
                    <a:pt x="2997" y="24671"/>
                  </a:cubicBezTo>
                  <a:cubicBezTo>
                    <a:pt x="3308" y="24321"/>
                    <a:pt x="3542" y="23854"/>
                    <a:pt x="3619" y="23387"/>
                  </a:cubicBezTo>
                  <a:cubicBezTo>
                    <a:pt x="5448" y="16577"/>
                    <a:pt x="6460" y="9262"/>
                    <a:pt x="4086" y="2607"/>
                  </a:cubicBezTo>
                  <a:cubicBezTo>
                    <a:pt x="3814" y="1635"/>
                    <a:pt x="3269" y="662"/>
                    <a:pt x="2335" y="350"/>
                  </a:cubicBezTo>
                  <a:lnTo>
                    <a:pt x="2452" y="0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4110575" y="1463900"/>
              <a:ext cx="7825" cy="5850"/>
            </a:xfrm>
            <a:custGeom>
              <a:avLst/>
              <a:gdLst/>
              <a:ahLst/>
              <a:cxnLst/>
              <a:rect l="l" t="t" r="r" b="b"/>
              <a:pathLst>
                <a:path w="313" h="234" extrusionOk="0">
                  <a:moveTo>
                    <a:pt x="156" y="0"/>
                  </a:moveTo>
                  <a:cubicBezTo>
                    <a:pt x="1" y="0"/>
                    <a:pt x="1" y="234"/>
                    <a:pt x="156" y="234"/>
                  </a:cubicBezTo>
                  <a:cubicBezTo>
                    <a:pt x="312" y="234"/>
                    <a:pt x="312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4124200" y="1404550"/>
              <a:ext cx="7800" cy="5850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56" y="0"/>
                  </a:moveTo>
                  <a:cubicBezTo>
                    <a:pt x="1" y="0"/>
                    <a:pt x="1" y="234"/>
                    <a:pt x="156" y="234"/>
                  </a:cubicBezTo>
                  <a:cubicBezTo>
                    <a:pt x="312" y="234"/>
                    <a:pt x="312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4163125" y="1429850"/>
              <a:ext cx="6825" cy="5850"/>
            </a:xfrm>
            <a:custGeom>
              <a:avLst/>
              <a:gdLst/>
              <a:ahLst/>
              <a:cxnLst/>
              <a:rect l="l" t="t" r="r" b="b"/>
              <a:pathLst>
                <a:path w="273" h="234" extrusionOk="0">
                  <a:moveTo>
                    <a:pt x="156" y="0"/>
                  </a:moveTo>
                  <a:cubicBezTo>
                    <a:pt x="0" y="0"/>
                    <a:pt x="0" y="234"/>
                    <a:pt x="156" y="234"/>
                  </a:cubicBezTo>
                  <a:cubicBezTo>
                    <a:pt x="273" y="234"/>
                    <a:pt x="273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4170900" y="1357850"/>
              <a:ext cx="7800" cy="5875"/>
            </a:xfrm>
            <a:custGeom>
              <a:avLst/>
              <a:gdLst/>
              <a:ahLst/>
              <a:cxnLst/>
              <a:rect l="l" t="t" r="r" b="b"/>
              <a:pathLst>
                <a:path w="312" h="235" extrusionOk="0">
                  <a:moveTo>
                    <a:pt x="156" y="1"/>
                  </a:moveTo>
                  <a:cubicBezTo>
                    <a:pt x="0" y="1"/>
                    <a:pt x="0" y="234"/>
                    <a:pt x="156" y="234"/>
                  </a:cubicBezTo>
                  <a:cubicBezTo>
                    <a:pt x="312" y="234"/>
                    <a:pt x="312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4133925" y="1309200"/>
              <a:ext cx="7825" cy="5875"/>
            </a:xfrm>
            <a:custGeom>
              <a:avLst/>
              <a:gdLst/>
              <a:ahLst/>
              <a:cxnLst/>
              <a:rect l="l" t="t" r="r" b="b"/>
              <a:pathLst>
                <a:path w="313" h="235" extrusionOk="0">
                  <a:moveTo>
                    <a:pt x="156" y="1"/>
                  </a:moveTo>
                  <a:cubicBezTo>
                    <a:pt x="1" y="1"/>
                    <a:pt x="1" y="234"/>
                    <a:pt x="156" y="234"/>
                  </a:cubicBezTo>
                  <a:cubicBezTo>
                    <a:pt x="312" y="234"/>
                    <a:pt x="312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4110575" y="1347150"/>
              <a:ext cx="5875" cy="5875"/>
            </a:xfrm>
            <a:custGeom>
              <a:avLst/>
              <a:gdLst/>
              <a:ahLst/>
              <a:cxnLst/>
              <a:rect l="l" t="t" r="r" b="b"/>
              <a:pathLst>
                <a:path w="235" h="235" extrusionOk="0">
                  <a:moveTo>
                    <a:pt x="118" y="1"/>
                  </a:moveTo>
                  <a:cubicBezTo>
                    <a:pt x="1" y="1"/>
                    <a:pt x="1" y="195"/>
                    <a:pt x="118" y="234"/>
                  </a:cubicBezTo>
                  <a:cubicBezTo>
                    <a:pt x="234" y="195"/>
                    <a:pt x="234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4160200" y="1276125"/>
              <a:ext cx="7800" cy="5875"/>
            </a:xfrm>
            <a:custGeom>
              <a:avLst/>
              <a:gdLst/>
              <a:ahLst/>
              <a:cxnLst/>
              <a:rect l="l" t="t" r="r" b="b"/>
              <a:pathLst>
                <a:path w="312" h="235" extrusionOk="0">
                  <a:moveTo>
                    <a:pt x="156" y="1"/>
                  </a:moveTo>
                  <a:cubicBezTo>
                    <a:pt x="0" y="1"/>
                    <a:pt x="0" y="234"/>
                    <a:pt x="156" y="234"/>
                  </a:cubicBezTo>
                  <a:cubicBezTo>
                    <a:pt x="312" y="234"/>
                    <a:pt x="312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4129075" y="1213875"/>
              <a:ext cx="6825" cy="5850"/>
            </a:xfrm>
            <a:custGeom>
              <a:avLst/>
              <a:gdLst/>
              <a:ahLst/>
              <a:cxnLst/>
              <a:rect l="l" t="t" r="r" b="b"/>
              <a:pathLst>
                <a:path w="273" h="234" extrusionOk="0">
                  <a:moveTo>
                    <a:pt x="117" y="0"/>
                  </a:moveTo>
                  <a:cubicBezTo>
                    <a:pt x="0" y="0"/>
                    <a:pt x="0" y="234"/>
                    <a:pt x="117" y="234"/>
                  </a:cubicBezTo>
                  <a:cubicBezTo>
                    <a:pt x="273" y="234"/>
                    <a:pt x="273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4183550" y="1194425"/>
              <a:ext cx="6825" cy="5850"/>
            </a:xfrm>
            <a:custGeom>
              <a:avLst/>
              <a:gdLst/>
              <a:ahLst/>
              <a:cxnLst/>
              <a:rect l="l" t="t" r="r" b="b"/>
              <a:pathLst>
                <a:path w="273" h="234" extrusionOk="0">
                  <a:moveTo>
                    <a:pt x="156" y="0"/>
                  </a:moveTo>
                  <a:cubicBezTo>
                    <a:pt x="0" y="0"/>
                    <a:pt x="0" y="234"/>
                    <a:pt x="156" y="234"/>
                  </a:cubicBezTo>
                  <a:cubicBezTo>
                    <a:pt x="273" y="234"/>
                    <a:pt x="273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4197175" y="1236250"/>
              <a:ext cx="6825" cy="5850"/>
            </a:xfrm>
            <a:custGeom>
              <a:avLst/>
              <a:gdLst/>
              <a:ahLst/>
              <a:cxnLst/>
              <a:rect l="l" t="t" r="r" b="b"/>
              <a:pathLst>
                <a:path w="273" h="234" extrusionOk="0">
                  <a:moveTo>
                    <a:pt x="156" y="0"/>
                  </a:moveTo>
                  <a:cubicBezTo>
                    <a:pt x="0" y="0"/>
                    <a:pt x="0" y="234"/>
                    <a:pt x="156" y="234"/>
                  </a:cubicBezTo>
                  <a:cubicBezTo>
                    <a:pt x="273" y="234"/>
                    <a:pt x="273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4126150" y="1266400"/>
              <a:ext cx="7800" cy="5875"/>
            </a:xfrm>
            <a:custGeom>
              <a:avLst/>
              <a:gdLst/>
              <a:ahLst/>
              <a:cxnLst/>
              <a:rect l="l" t="t" r="r" b="b"/>
              <a:pathLst>
                <a:path w="312" h="235" extrusionOk="0">
                  <a:moveTo>
                    <a:pt x="156" y="1"/>
                  </a:moveTo>
                  <a:cubicBezTo>
                    <a:pt x="0" y="1"/>
                    <a:pt x="0" y="234"/>
                    <a:pt x="156" y="234"/>
                  </a:cubicBezTo>
                  <a:cubicBezTo>
                    <a:pt x="312" y="234"/>
                    <a:pt x="312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4144625" y="1161350"/>
              <a:ext cx="7825" cy="5850"/>
            </a:xfrm>
            <a:custGeom>
              <a:avLst/>
              <a:gdLst/>
              <a:ahLst/>
              <a:cxnLst/>
              <a:rect l="l" t="t" r="r" b="b"/>
              <a:pathLst>
                <a:path w="313" h="234" extrusionOk="0">
                  <a:moveTo>
                    <a:pt x="156" y="0"/>
                  </a:moveTo>
                  <a:cubicBezTo>
                    <a:pt x="1" y="0"/>
                    <a:pt x="1" y="234"/>
                    <a:pt x="156" y="234"/>
                  </a:cubicBezTo>
                  <a:cubicBezTo>
                    <a:pt x="312" y="234"/>
                    <a:pt x="312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4108625" y="1147725"/>
              <a:ext cx="6850" cy="5850"/>
            </a:xfrm>
            <a:custGeom>
              <a:avLst/>
              <a:gdLst/>
              <a:ahLst/>
              <a:cxnLst/>
              <a:rect l="l" t="t" r="r" b="b"/>
              <a:pathLst>
                <a:path w="274" h="234" extrusionOk="0">
                  <a:moveTo>
                    <a:pt x="157" y="0"/>
                  </a:moveTo>
                  <a:cubicBezTo>
                    <a:pt x="1" y="0"/>
                    <a:pt x="1" y="234"/>
                    <a:pt x="157" y="234"/>
                  </a:cubicBezTo>
                  <a:cubicBezTo>
                    <a:pt x="273" y="234"/>
                    <a:pt x="273" y="0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4126150" y="1092275"/>
              <a:ext cx="7800" cy="5850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56" y="0"/>
                  </a:moveTo>
                  <a:cubicBezTo>
                    <a:pt x="0" y="0"/>
                    <a:pt x="0" y="234"/>
                    <a:pt x="156" y="234"/>
                  </a:cubicBezTo>
                  <a:cubicBezTo>
                    <a:pt x="312" y="234"/>
                    <a:pt x="312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4170900" y="1122425"/>
              <a:ext cx="7800" cy="5850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56" y="1"/>
                  </a:moveTo>
                  <a:cubicBezTo>
                    <a:pt x="0" y="1"/>
                    <a:pt x="0" y="234"/>
                    <a:pt x="156" y="234"/>
                  </a:cubicBezTo>
                  <a:cubicBezTo>
                    <a:pt x="312" y="234"/>
                    <a:pt x="312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4170900" y="1065025"/>
              <a:ext cx="7800" cy="5875"/>
            </a:xfrm>
            <a:custGeom>
              <a:avLst/>
              <a:gdLst/>
              <a:ahLst/>
              <a:cxnLst/>
              <a:rect l="l" t="t" r="r" b="b"/>
              <a:pathLst>
                <a:path w="312" h="235" extrusionOk="0">
                  <a:moveTo>
                    <a:pt x="156" y="1"/>
                  </a:moveTo>
                  <a:cubicBezTo>
                    <a:pt x="0" y="1"/>
                    <a:pt x="0" y="234"/>
                    <a:pt x="156" y="234"/>
                  </a:cubicBezTo>
                  <a:cubicBezTo>
                    <a:pt x="312" y="234"/>
                    <a:pt x="312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4132950" y="1030975"/>
              <a:ext cx="7825" cy="5875"/>
            </a:xfrm>
            <a:custGeom>
              <a:avLst/>
              <a:gdLst/>
              <a:ahLst/>
              <a:cxnLst/>
              <a:rect l="l" t="t" r="r" b="b"/>
              <a:pathLst>
                <a:path w="313" h="235" extrusionOk="0">
                  <a:moveTo>
                    <a:pt x="156" y="1"/>
                  </a:moveTo>
                  <a:cubicBezTo>
                    <a:pt x="1" y="1"/>
                    <a:pt x="1" y="234"/>
                    <a:pt x="156" y="234"/>
                  </a:cubicBezTo>
                  <a:cubicBezTo>
                    <a:pt x="312" y="234"/>
                    <a:pt x="312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4093075" y="1058225"/>
              <a:ext cx="7800" cy="5850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56" y="0"/>
                  </a:moveTo>
                  <a:cubicBezTo>
                    <a:pt x="0" y="0"/>
                    <a:pt x="0" y="234"/>
                    <a:pt x="156" y="234"/>
                  </a:cubicBezTo>
                  <a:cubicBezTo>
                    <a:pt x="312" y="234"/>
                    <a:pt x="312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109600" y="984275"/>
              <a:ext cx="7825" cy="5875"/>
            </a:xfrm>
            <a:custGeom>
              <a:avLst/>
              <a:gdLst/>
              <a:ahLst/>
              <a:cxnLst/>
              <a:rect l="l" t="t" r="r" b="b"/>
              <a:pathLst>
                <a:path w="313" h="235" extrusionOk="0">
                  <a:moveTo>
                    <a:pt x="157" y="1"/>
                  </a:moveTo>
                  <a:cubicBezTo>
                    <a:pt x="1" y="1"/>
                    <a:pt x="1" y="234"/>
                    <a:pt x="157" y="234"/>
                  </a:cubicBezTo>
                  <a:cubicBezTo>
                    <a:pt x="312" y="234"/>
                    <a:pt x="312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136850" y="937575"/>
              <a:ext cx="7800" cy="5875"/>
            </a:xfrm>
            <a:custGeom>
              <a:avLst/>
              <a:gdLst/>
              <a:ahLst/>
              <a:cxnLst/>
              <a:rect l="l" t="t" r="r" b="b"/>
              <a:pathLst>
                <a:path w="312" h="235" extrusionOk="0">
                  <a:moveTo>
                    <a:pt x="156" y="1"/>
                  </a:moveTo>
                  <a:cubicBezTo>
                    <a:pt x="0" y="1"/>
                    <a:pt x="0" y="234"/>
                    <a:pt x="156" y="234"/>
                  </a:cubicBezTo>
                  <a:cubicBezTo>
                    <a:pt x="312" y="234"/>
                    <a:pt x="312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143650" y="987200"/>
              <a:ext cx="7825" cy="5850"/>
            </a:xfrm>
            <a:custGeom>
              <a:avLst/>
              <a:gdLst/>
              <a:ahLst/>
              <a:cxnLst/>
              <a:rect l="l" t="t" r="r" b="b"/>
              <a:pathLst>
                <a:path w="313" h="234" extrusionOk="0">
                  <a:moveTo>
                    <a:pt x="157" y="1"/>
                  </a:moveTo>
                  <a:cubicBezTo>
                    <a:pt x="1" y="1"/>
                    <a:pt x="1" y="234"/>
                    <a:pt x="157" y="234"/>
                  </a:cubicBezTo>
                  <a:cubicBezTo>
                    <a:pt x="312" y="234"/>
                    <a:pt x="312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4095025" y="929800"/>
              <a:ext cx="6825" cy="5875"/>
            </a:xfrm>
            <a:custGeom>
              <a:avLst/>
              <a:gdLst/>
              <a:ahLst/>
              <a:cxnLst/>
              <a:rect l="l" t="t" r="r" b="b"/>
              <a:pathLst>
                <a:path w="273" h="235" extrusionOk="0">
                  <a:moveTo>
                    <a:pt x="156" y="1"/>
                  </a:moveTo>
                  <a:cubicBezTo>
                    <a:pt x="0" y="1"/>
                    <a:pt x="0" y="234"/>
                    <a:pt x="156" y="234"/>
                  </a:cubicBezTo>
                  <a:cubicBezTo>
                    <a:pt x="273" y="234"/>
                    <a:pt x="273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4068750" y="877150"/>
              <a:ext cx="7775" cy="5975"/>
            </a:xfrm>
            <a:custGeom>
              <a:avLst/>
              <a:gdLst/>
              <a:ahLst/>
              <a:cxnLst/>
              <a:rect l="l" t="t" r="r" b="b"/>
              <a:pathLst>
                <a:path w="311" h="239" extrusionOk="0">
                  <a:moveTo>
                    <a:pt x="189" y="1"/>
                  </a:moveTo>
                  <a:cubicBezTo>
                    <a:pt x="179" y="1"/>
                    <a:pt x="168" y="2"/>
                    <a:pt x="156" y="5"/>
                  </a:cubicBezTo>
                  <a:cubicBezTo>
                    <a:pt x="1" y="5"/>
                    <a:pt x="1" y="239"/>
                    <a:pt x="156" y="239"/>
                  </a:cubicBezTo>
                  <a:cubicBezTo>
                    <a:pt x="300" y="203"/>
                    <a:pt x="311" y="1"/>
                    <a:pt x="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4024975" y="929800"/>
              <a:ext cx="7800" cy="5875"/>
            </a:xfrm>
            <a:custGeom>
              <a:avLst/>
              <a:gdLst/>
              <a:ahLst/>
              <a:cxnLst/>
              <a:rect l="l" t="t" r="r" b="b"/>
              <a:pathLst>
                <a:path w="312" h="235" extrusionOk="0">
                  <a:moveTo>
                    <a:pt x="156" y="1"/>
                  </a:moveTo>
                  <a:cubicBezTo>
                    <a:pt x="0" y="1"/>
                    <a:pt x="0" y="234"/>
                    <a:pt x="156" y="234"/>
                  </a:cubicBezTo>
                  <a:cubicBezTo>
                    <a:pt x="312" y="234"/>
                    <a:pt x="312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4056100" y="912300"/>
              <a:ext cx="7800" cy="5850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56" y="0"/>
                  </a:moveTo>
                  <a:cubicBezTo>
                    <a:pt x="1" y="0"/>
                    <a:pt x="1" y="234"/>
                    <a:pt x="156" y="234"/>
                  </a:cubicBezTo>
                  <a:cubicBezTo>
                    <a:pt x="312" y="234"/>
                    <a:pt x="312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4026925" y="972600"/>
              <a:ext cx="6825" cy="5875"/>
            </a:xfrm>
            <a:custGeom>
              <a:avLst/>
              <a:gdLst/>
              <a:ahLst/>
              <a:cxnLst/>
              <a:rect l="l" t="t" r="r" b="b"/>
              <a:pathLst>
                <a:path w="273" h="235" extrusionOk="0">
                  <a:moveTo>
                    <a:pt x="156" y="1"/>
                  </a:moveTo>
                  <a:cubicBezTo>
                    <a:pt x="0" y="1"/>
                    <a:pt x="0" y="234"/>
                    <a:pt x="156" y="234"/>
                  </a:cubicBezTo>
                  <a:cubicBezTo>
                    <a:pt x="273" y="234"/>
                    <a:pt x="273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992875" y="1013475"/>
              <a:ext cx="6825" cy="5850"/>
            </a:xfrm>
            <a:custGeom>
              <a:avLst/>
              <a:gdLst/>
              <a:ahLst/>
              <a:cxnLst/>
              <a:rect l="l" t="t" r="r" b="b"/>
              <a:pathLst>
                <a:path w="273" h="234" extrusionOk="0">
                  <a:moveTo>
                    <a:pt x="156" y="0"/>
                  </a:moveTo>
                  <a:cubicBezTo>
                    <a:pt x="0" y="0"/>
                    <a:pt x="0" y="234"/>
                    <a:pt x="156" y="234"/>
                  </a:cubicBezTo>
                  <a:cubicBezTo>
                    <a:pt x="273" y="234"/>
                    <a:pt x="273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4038600" y="1018325"/>
              <a:ext cx="7800" cy="5875"/>
            </a:xfrm>
            <a:custGeom>
              <a:avLst/>
              <a:gdLst/>
              <a:ahLst/>
              <a:cxnLst/>
              <a:rect l="l" t="t" r="r" b="b"/>
              <a:pathLst>
                <a:path w="312" h="235" extrusionOk="0">
                  <a:moveTo>
                    <a:pt x="156" y="1"/>
                  </a:moveTo>
                  <a:cubicBezTo>
                    <a:pt x="0" y="1"/>
                    <a:pt x="0" y="234"/>
                    <a:pt x="156" y="234"/>
                  </a:cubicBezTo>
                  <a:cubicBezTo>
                    <a:pt x="312" y="234"/>
                    <a:pt x="312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4004550" y="1066000"/>
              <a:ext cx="7800" cy="5850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56" y="1"/>
                  </a:moveTo>
                  <a:cubicBezTo>
                    <a:pt x="0" y="1"/>
                    <a:pt x="0" y="234"/>
                    <a:pt x="156" y="234"/>
                  </a:cubicBezTo>
                  <a:cubicBezTo>
                    <a:pt x="312" y="234"/>
                    <a:pt x="312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048325" y="1081575"/>
              <a:ext cx="7800" cy="5850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56" y="0"/>
                  </a:moveTo>
                  <a:cubicBezTo>
                    <a:pt x="0" y="0"/>
                    <a:pt x="0" y="234"/>
                    <a:pt x="156" y="234"/>
                  </a:cubicBezTo>
                  <a:cubicBezTo>
                    <a:pt x="312" y="234"/>
                    <a:pt x="312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017200" y="1126325"/>
              <a:ext cx="7800" cy="5850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56" y="0"/>
                  </a:moveTo>
                  <a:cubicBezTo>
                    <a:pt x="0" y="0"/>
                    <a:pt x="0" y="234"/>
                    <a:pt x="156" y="234"/>
                  </a:cubicBezTo>
                  <a:cubicBezTo>
                    <a:pt x="311" y="234"/>
                    <a:pt x="311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4059025" y="1140900"/>
              <a:ext cx="7800" cy="5875"/>
            </a:xfrm>
            <a:custGeom>
              <a:avLst/>
              <a:gdLst/>
              <a:ahLst/>
              <a:cxnLst/>
              <a:rect l="l" t="t" r="r" b="b"/>
              <a:pathLst>
                <a:path w="312" h="235" extrusionOk="0">
                  <a:moveTo>
                    <a:pt x="156" y="1"/>
                  </a:moveTo>
                  <a:cubicBezTo>
                    <a:pt x="0" y="1"/>
                    <a:pt x="0" y="234"/>
                    <a:pt x="156" y="234"/>
                  </a:cubicBezTo>
                  <a:cubicBezTo>
                    <a:pt x="312" y="234"/>
                    <a:pt x="312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4020100" y="1176900"/>
              <a:ext cx="6850" cy="5875"/>
            </a:xfrm>
            <a:custGeom>
              <a:avLst/>
              <a:gdLst/>
              <a:ahLst/>
              <a:cxnLst/>
              <a:rect l="l" t="t" r="r" b="b"/>
              <a:pathLst>
                <a:path w="274" h="235" extrusionOk="0">
                  <a:moveTo>
                    <a:pt x="157" y="1"/>
                  </a:moveTo>
                  <a:cubicBezTo>
                    <a:pt x="1" y="1"/>
                    <a:pt x="1" y="234"/>
                    <a:pt x="157" y="234"/>
                  </a:cubicBezTo>
                  <a:cubicBezTo>
                    <a:pt x="273" y="234"/>
                    <a:pt x="273" y="1"/>
                    <a:pt x="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4069725" y="1194425"/>
              <a:ext cx="7800" cy="5850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56" y="0"/>
                  </a:moveTo>
                  <a:cubicBezTo>
                    <a:pt x="0" y="0"/>
                    <a:pt x="0" y="234"/>
                    <a:pt x="156" y="234"/>
                  </a:cubicBezTo>
                  <a:cubicBezTo>
                    <a:pt x="312" y="234"/>
                    <a:pt x="312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4033725" y="1225550"/>
              <a:ext cx="6850" cy="5850"/>
            </a:xfrm>
            <a:custGeom>
              <a:avLst/>
              <a:gdLst/>
              <a:ahLst/>
              <a:cxnLst/>
              <a:rect l="l" t="t" r="r" b="b"/>
              <a:pathLst>
                <a:path w="274" h="234" extrusionOk="0">
                  <a:moveTo>
                    <a:pt x="156" y="0"/>
                  </a:moveTo>
                  <a:cubicBezTo>
                    <a:pt x="1" y="39"/>
                    <a:pt x="1" y="234"/>
                    <a:pt x="156" y="234"/>
                  </a:cubicBezTo>
                  <a:cubicBezTo>
                    <a:pt x="273" y="234"/>
                    <a:pt x="273" y="39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4074600" y="1243050"/>
              <a:ext cx="6825" cy="5875"/>
            </a:xfrm>
            <a:custGeom>
              <a:avLst/>
              <a:gdLst/>
              <a:ahLst/>
              <a:cxnLst/>
              <a:rect l="l" t="t" r="r" b="b"/>
              <a:pathLst>
                <a:path w="273" h="235" extrusionOk="0">
                  <a:moveTo>
                    <a:pt x="156" y="1"/>
                  </a:moveTo>
                  <a:cubicBezTo>
                    <a:pt x="0" y="1"/>
                    <a:pt x="0" y="234"/>
                    <a:pt x="156" y="234"/>
                  </a:cubicBezTo>
                  <a:cubicBezTo>
                    <a:pt x="272" y="234"/>
                    <a:pt x="272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4208850" y="1197325"/>
              <a:ext cx="7800" cy="5875"/>
            </a:xfrm>
            <a:custGeom>
              <a:avLst/>
              <a:gdLst/>
              <a:ahLst/>
              <a:cxnLst/>
              <a:rect l="l" t="t" r="r" b="b"/>
              <a:pathLst>
                <a:path w="312" h="235" extrusionOk="0">
                  <a:moveTo>
                    <a:pt x="156" y="1"/>
                  </a:moveTo>
                  <a:cubicBezTo>
                    <a:pt x="0" y="1"/>
                    <a:pt x="0" y="234"/>
                    <a:pt x="156" y="234"/>
                  </a:cubicBezTo>
                  <a:cubicBezTo>
                    <a:pt x="311" y="234"/>
                    <a:pt x="311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4215650" y="1133125"/>
              <a:ext cx="7800" cy="5875"/>
            </a:xfrm>
            <a:custGeom>
              <a:avLst/>
              <a:gdLst/>
              <a:ahLst/>
              <a:cxnLst/>
              <a:rect l="l" t="t" r="r" b="b"/>
              <a:pathLst>
                <a:path w="312" h="235" extrusionOk="0">
                  <a:moveTo>
                    <a:pt x="156" y="1"/>
                  </a:moveTo>
                  <a:cubicBezTo>
                    <a:pt x="0" y="1"/>
                    <a:pt x="0" y="234"/>
                    <a:pt x="156" y="234"/>
                  </a:cubicBezTo>
                  <a:cubicBezTo>
                    <a:pt x="312" y="234"/>
                    <a:pt x="312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109600" y="866450"/>
              <a:ext cx="7800" cy="5975"/>
            </a:xfrm>
            <a:custGeom>
              <a:avLst/>
              <a:gdLst/>
              <a:ahLst/>
              <a:cxnLst/>
              <a:rect l="l" t="t" r="r" b="b"/>
              <a:pathLst>
                <a:path w="312" h="239" extrusionOk="0">
                  <a:moveTo>
                    <a:pt x="190" y="1"/>
                  </a:moveTo>
                  <a:cubicBezTo>
                    <a:pt x="179" y="1"/>
                    <a:pt x="168" y="2"/>
                    <a:pt x="157" y="5"/>
                  </a:cubicBezTo>
                  <a:cubicBezTo>
                    <a:pt x="1" y="5"/>
                    <a:pt x="1" y="239"/>
                    <a:pt x="157" y="239"/>
                  </a:cubicBezTo>
                  <a:cubicBezTo>
                    <a:pt x="300" y="203"/>
                    <a:pt x="311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4181600" y="639900"/>
              <a:ext cx="16575" cy="6825"/>
            </a:xfrm>
            <a:custGeom>
              <a:avLst/>
              <a:gdLst/>
              <a:ahLst/>
              <a:cxnLst/>
              <a:rect l="l" t="t" r="r" b="b"/>
              <a:pathLst>
                <a:path w="663" h="273" extrusionOk="0">
                  <a:moveTo>
                    <a:pt x="78" y="0"/>
                  </a:moveTo>
                  <a:cubicBezTo>
                    <a:pt x="1" y="0"/>
                    <a:pt x="1" y="117"/>
                    <a:pt x="78" y="117"/>
                  </a:cubicBezTo>
                  <a:lnTo>
                    <a:pt x="545" y="273"/>
                  </a:lnTo>
                  <a:cubicBezTo>
                    <a:pt x="623" y="273"/>
                    <a:pt x="662" y="156"/>
                    <a:pt x="584" y="156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1E08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3962700" y="564025"/>
              <a:ext cx="175150" cy="222800"/>
            </a:xfrm>
            <a:custGeom>
              <a:avLst/>
              <a:gdLst/>
              <a:ahLst/>
              <a:cxnLst/>
              <a:rect l="l" t="t" r="r" b="b"/>
              <a:pathLst>
                <a:path w="7006" h="8912" extrusionOk="0">
                  <a:moveTo>
                    <a:pt x="2180" y="0"/>
                  </a:moveTo>
                  <a:cubicBezTo>
                    <a:pt x="1091" y="623"/>
                    <a:pt x="701" y="1985"/>
                    <a:pt x="701" y="3269"/>
                  </a:cubicBezTo>
                  <a:cubicBezTo>
                    <a:pt x="740" y="3541"/>
                    <a:pt x="779" y="3814"/>
                    <a:pt x="779" y="4125"/>
                  </a:cubicBezTo>
                  <a:cubicBezTo>
                    <a:pt x="662" y="4592"/>
                    <a:pt x="390" y="5020"/>
                    <a:pt x="40" y="5370"/>
                  </a:cubicBezTo>
                  <a:cubicBezTo>
                    <a:pt x="1" y="5409"/>
                    <a:pt x="1" y="5487"/>
                    <a:pt x="1" y="5526"/>
                  </a:cubicBezTo>
                  <a:cubicBezTo>
                    <a:pt x="1" y="5681"/>
                    <a:pt x="234" y="5720"/>
                    <a:pt x="351" y="5798"/>
                  </a:cubicBezTo>
                  <a:cubicBezTo>
                    <a:pt x="662" y="5954"/>
                    <a:pt x="740" y="6382"/>
                    <a:pt x="779" y="6732"/>
                  </a:cubicBezTo>
                  <a:cubicBezTo>
                    <a:pt x="818" y="7199"/>
                    <a:pt x="896" y="7666"/>
                    <a:pt x="1052" y="8094"/>
                  </a:cubicBezTo>
                  <a:cubicBezTo>
                    <a:pt x="1129" y="8444"/>
                    <a:pt x="1285" y="8795"/>
                    <a:pt x="1635" y="8911"/>
                  </a:cubicBezTo>
                  <a:lnTo>
                    <a:pt x="2024" y="8911"/>
                  </a:lnTo>
                  <a:cubicBezTo>
                    <a:pt x="2919" y="8833"/>
                    <a:pt x="3776" y="8600"/>
                    <a:pt x="4593" y="8172"/>
                  </a:cubicBezTo>
                  <a:cubicBezTo>
                    <a:pt x="5371" y="7744"/>
                    <a:pt x="5994" y="7043"/>
                    <a:pt x="6383" y="6226"/>
                  </a:cubicBezTo>
                  <a:cubicBezTo>
                    <a:pt x="6772" y="5448"/>
                    <a:pt x="6966" y="4553"/>
                    <a:pt x="6966" y="3658"/>
                  </a:cubicBezTo>
                  <a:cubicBezTo>
                    <a:pt x="7005" y="2841"/>
                    <a:pt x="6772" y="2024"/>
                    <a:pt x="6305" y="1362"/>
                  </a:cubicBezTo>
                  <a:cubicBezTo>
                    <a:pt x="5955" y="934"/>
                    <a:pt x="5488" y="584"/>
                    <a:pt x="4943" y="428"/>
                  </a:cubicBezTo>
                  <a:cubicBezTo>
                    <a:pt x="4398" y="234"/>
                    <a:pt x="3853" y="117"/>
                    <a:pt x="3309" y="78"/>
                  </a:cubicBezTo>
                  <a:lnTo>
                    <a:pt x="2180" y="0"/>
                  </a:lnTo>
                  <a:close/>
                </a:path>
              </a:pathLst>
            </a:custGeom>
            <a:solidFill>
              <a:srgbClr val="FDE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3987025" y="640400"/>
              <a:ext cx="34875" cy="9525"/>
            </a:xfrm>
            <a:custGeom>
              <a:avLst/>
              <a:gdLst/>
              <a:ahLst/>
              <a:cxnLst/>
              <a:rect l="l" t="t" r="r" b="b"/>
              <a:pathLst>
                <a:path w="1395" h="381" extrusionOk="0">
                  <a:moveTo>
                    <a:pt x="607" y="0"/>
                  </a:moveTo>
                  <a:cubicBezTo>
                    <a:pt x="428" y="0"/>
                    <a:pt x="247" y="44"/>
                    <a:pt x="79" y="136"/>
                  </a:cubicBezTo>
                  <a:cubicBezTo>
                    <a:pt x="1" y="175"/>
                    <a:pt x="79" y="253"/>
                    <a:pt x="156" y="253"/>
                  </a:cubicBezTo>
                  <a:cubicBezTo>
                    <a:pt x="302" y="172"/>
                    <a:pt x="462" y="131"/>
                    <a:pt x="623" y="131"/>
                  </a:cubicBezTo>
                  <a:cubicBezTo>
                    <a:pt x="850" y="131"/>
                    <a:pt x="1081" y="211"/>
                    <a:pt x="1285" y="369"/>
                  </a:cubicBezTo>
                  <a:cubicBezTo>
                    <a:pt x="1292" y="377"/>
                    <a:pt x="1301" y="380"/>
                    <a:pt x="1310" y="380"/>
                  </a:cubicBezTo>
                  <a:cubicBezTo>
                    <a:pt x="1349" y="380"/>
                    <a:pt x="1394" y="323"/>
                    <a:pt x="1363" y="292"/>
                  </a:cubicBezTo>
                  <a:cubicBezTo>
                    <a:pt x="1151" y="103"/>
                    <a:pt x="882" y="0"/>
                    <a:pt x="607" y="0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3993850" y="659350"/>
              <a:ext cx="5850" cy="7800"/>
            </a:xfrm>
            <a:custGeom>
              <a:avLst/>
              <a:gdLst/>
              <a:ahLst/>
              <a:cxnLst/>
              <a:rect l="l" t="t" r="r" b="b"/>
              <a:pathLst>
                <a:path w="234" h="312" extrusionOk="0">
                  <a:moveTo>
                    <a:pt x="117" y="1"/>
                  </a:moveTo>
                  <a:cubicBezTo>
                    <a:pt x="78" y="1"/>
                    <a:pt x="0" y="78"/>
                    <a:pt x="0" y="156"/>
                  </a:cubicBezTo>
                  <a:cubicBezTo>
                    <a:pt x="0" y="234"/>
                    <a:pt x="78" y="312"/>
                    <a:pt x="117" y="312"/>
                  </a:cubicBezTo>
                  <a:cubicBezTo>
                    <a:pt x="195" y="312"/>
                    <a:pt x="234" y="234"/>
                    <a:pt x="234" y="156"/>
                  </a:cubicBezTo>
                  <a:cubicBezTo>
                    <a:pt x="234" y="78"/>
                    <a:pt x="195" y="1"/>
                    <a:pt x="117" y="1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4018175" y="687575"/>
              <a:ext cx="36975" cy="31300"/>
            </a:xfrm>
            <a:custGeom>
              <a:avLst/>
              <a:gdLst/>
              <a:ahLst/>
              <a:cxnLst/>
              <a:rect l="l" t="t" r="r" b="b"/>
              <a:pathLst>
                <a:path w="1479" h="1252" extrusionOk="0">
                  <a:moveTo>
                    <a:pt x="817" y="0"/>
                  </a:moveTo>
                  <a:cubicBezTo>
                    <a:pt x="272" y="0"/>
                    <a:pt x="0" y="662"/>
                    <a:pt x="389" y="1051"/>
                  </a:cubicBezTo>
                  <a:cubicBezTo>
                    <a:pt x="516" y="1190"/>
                    <a:pt x="676" y="1251"/>
                    <a:pt x="834" y="1251"/>
                  </a:cubicBezTo>
                  <a:cubicBezTo>
                    <a:pt x="1160" y="1251"/>
                    <a:pt x="1479" y="990"/>
                    <a:pt x="1479" y="623"/>
                  </a:cubicBezTo>
                  <a:cubicBezTo>
                    <a:pt x="1479" y="273"/>
                    <a:pt x="1167" y="0"/>
                    <a:pt x="817" y="0"/>
                  </a:cubicBezTo>
                  <a:close/>
                </a:path>
              </a:pathLst>
            </a:custGeom>
            <a:solidFill>
              <a:srgbClr val="F9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3982175" y="728425"/>
              <a:ext cx="21425" cy="12675"/>
            </a:xfrm>
            <a:custGeom>
              <a:avLst/>
              <a:gdLst/>
              <a:ahLst/>
              <a:cxnLst/>
              <a:rect l="l" t="t" r="r" b="b"/>
              <a:pathLst>
                <a:path w="857" h="507" extrusionOk="0">
                  <a:moveTo>
                    <a:pt x="856" y="0"/>
                  </a:moveTo>
                  <a:lnTo>
                    <a:pt x="0" y="156"/>
                  </a:lnTo>
                  <a:lnTo>
                    <a:pt x="78" y="506"/>
                  </a:lnTo>
                  <a:cubicBezTo>
                    <a:pt x="389" y="506"/>
                    <a:pt x="701" y="312"/>
                    <a:pt x="856" y="0"/>
                  </a:cubicBez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3964650" y="516225"/>
              <a:ext cx="541900" cy="634625"/>
            </a:xfrm>
            <a:custGeom>
              <a:avLst/>
              <a:gdLst/>
              <a:ahLst/>
              <a:cxnLst/>
              <a:rect l="l" t="t" r="r" b="b"/>
              <a:pathLst>
                <a:path w="21676" h="25385" extrusionOk="0">
                  <a:moveTo>
                    <a:pt x="5128" y="0"/>
                  </a:moveTo>
                  <a:cubicBezTo>
                    <a:pt x="3404" y="0"/>
                    <a:pt x="1771" y="974"/>
                    <a:pt x="974" y="2535"/>
                  </a:cubicBezTo>
                  <a:cubicBezTo>
                    <a:pt x="1" y="4247"/>
                    <a:pt x="1752" y="5920"/>
                    <a:pt x="2997" y="6854"/>
                  </a:cubicBezTo>
                  <a:cubicBezTo>
                    <a:pt x="3620" y="7321"/>
                    <a:pt x="4320" y="7749"/>
                    <a:pt x="4631" y="8411"/>
                  </a:cubicBezTo>
                  <a:cubicBezTo>
                    <a:pt x="5098" y="9383"/>
                    <a:pt x="4709" y="10473"/>
                    <a:pt x="4787" y="11524"/>
                  </a:cubicBezTo>
                  <a:cubicBezTo>
                    <a:pt x="4826" y="12302"/>
                    <a:pt x="5137" y="13080"/>
                    <a:pt x="5643" y="13703"/>
                  </a:cubicBezTo>
                  <a:cubicBezTo>
                    <a:pt x="5993" y="14131"/>
                    <a:pt x="6460" y="14442"/>
                    <a:pt x="6811" y="14909"/>
                  </a:cubicBezTo>
                  <a:cubicBezTo>
                    <a:pt x="7978" y="16388"/>
                    <a:pt x="7628" y="18567"/>
                    <a:pt x="8173" y="20396"/>
                  </a:cubicBezTo>
                  <a:cubicBezTo>
                    <a:pt x="8834" y="22614"/>
                    <a:pt x="10858" y="24210"/>
                    <a:pt x="13037" y="24988"/>
                  </a:cubicBezTo>
                  <a:cubicBezTo>
                    <a:pt x="13659" y="25221"/>
                    <a:pt x="14282" y="25338"/>
                    <a:pt x="14944" y="25377"/>
                  </a:cubicBezTo>
                  <a:cubicBezTo>
                    <a:pt x="15044" y="25382"/>
                    <a:pt x="15144" y="25384"/>
                    <a:pt x="15243" y="25384"/>
                  </a:cubicBezTo>
                  <a:cubicBezTo>
                    <a:pt x="16728" y="25384"/>
                    <a:pt x="18130" y="24842"/>
                    <a:pt x="19224" y="23820"/>
                  </a:cubicBezTo>
                  <a:cubicBezTo>
                    <a:pt x="20353" y="22731"/>
                    <a:pt x="21131" y="21330"/>
                    <a:pt x="21403" y="19773"/>
                  </a:cubicBezTo>
                  <a:cubicBezTo>
                    <a:pt x="21676" y="18295"/>
                    <a:pt x="21442" y="16583"/>
                    <a:pt x="20275" y="15649"/>
                  </a:cubicBezTo>
                  <a:cubicBezTo>
                    <a:pt x="19497" y="14987"/>
                    <a:pt x="18329" y="14754"/>
                    <a:pt x="17784" y="13936"/>
                  </a:cubicBezTo>
                  <a:cubicBezTo>
                    <a:pt x="17201" y="13080"/>
                    <a:pt x="17356" y="11796"/>
                    <a:pt x="17240" y="10668"/>
                  </a:cubicBezTo>
                  <a:cubicBezTo>
                    <a:pt x="17006" y="8994"/>
                    <a:pt x="15800" y="7593"/>
                    <a:pt x="14165" y="7049"/>
                  </a:cubicBezTo>
                  <a:cubicBezTo>
                    <a:pt x="13231" y="6776"/>
                    <a:pt x="12181" y="6776"/>
                    <a:pt x="11441" y="6154"/>
                  </a:cubicBezTo>
                  <a:cubicBezTo>
                    <a:pt x="10663" y="5570"/>
                    <a:pt x="10469" y="4441"/>
                    <a:pt x="10079" y="3508"/>
                  </a:cubicBezTo>
                  <a:cubicBezTo>
                    <a:pt x="9340" y="1679"/>
                    <a:pt x="7745" y="356"/>
                    <a:pt x="5760" y="44"/>
                  </a:cubicBezTo>
                  <a:cubicBezTo>
                    <a:pt x="5549" y="15"/>
                    <a:pt x="5338" y="0"/>
                    <a:pt x="5128" y="0"/>
                  </a:cubicBez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33"/>
          <p:cNvGrpSpPr/>
          <p:nvPr/>
        </p:nvGrpSpPr>
        <p:grpSpPr>
          <a:xfrm>
            <a:off x="7337474" y="2628092"/>
            <a:ext cx="1189087" cy="2591679"/>
            <a:chOff x="3999675" y="3235925"/>
            <a:chExt cx="987450" cy="2152200"/>
          </a:xfrm>
        </p:grpSpPr>
        <p:sp>
          <p:nvSpPr>
            <p:cNvPr id="350" name="Google Shape;350;p33"/>
            <p:cNvSpPr/>
            <p:nvPr/>
          </p:nvSpPr>
          <p:spPr>
            <a:xfrm>
              <a:off x="4021075" y="4230650"/>
              <a:ext cx="468950" cy="1014375"/>
            </a:xfrm>
            <a:custGeom>
              <a:avLst/>
              <a:gdLst/>
              <a:ahLst/>
              <a:cxnLst/>
              <a:rect l="l" t="t" r="r" b="b"/>
              <a:pathLst>
                <a:path w="18758" h="40575" extrusionOk="0">
                  <a:moveTo>
                    <a:pt x="9924" y="1"/>
                  </a:moveTo>
                  <a:cubicBezTo>
                    <a:pt x="9184" y="5682"/>
                    <a:pt x="8445" y="11402"/>
                    <a:pt x="6733" y="16850"/>
                  </a:cubicBezTo>
                  <a:cubicBezTo>
                    <a:pt x="5877" y="19574"/>
                    <a:pt x="4787" y="22181"/>
                    <a:pt x="3853" y="24866"/>
                  </a:cubicBezTo>
                  <a:cubicBezTo>
                    <a:pt x="2258" y="29536"/>
                    <a:pt x="1129" y="34361"/>
                    <a:pt x="1" y="39148"/>
                  </a:cubicBezTo>
                  <a:cubicBezTo>
                    <a:pt x="1" y="39226"/>
                    <a:pt x="1" y="39303"/>
                    <a:pt x="1" y="39381"/>
                  </a:cubicBezTo>
                  <a:cubicBezTo>
                    <a:pt x="79" y="39459"/>
                    <a:pt x="156" y="39537"/>
                    <a:pt x="234" y="39576"/>
                  </a:cubicBezTo>
                  <a:lnTo>
                    <a:pt x="2608" y="40510"/>
                  </a:lnTo>
                  <a:cubicBezTo>
                    <a:pt x="2654" y="40555"/>
                    <a:pt x="2713" y="40574"/>
                    <a:pt x="2777" y="40574"/>
                  </a:cubicBezTo>
                  <a:cubicBezTo>
                    <a:pt x="2823" y="40574"/>
                    <a:pt x="2871" y="40565"/>
                    <a:pt x="2919" y="40549"/>
                  </a:cubicBezTo>
                  <a:cubicBezTo>
                    <a:pt x="2958" y="40510"/>
                    <a:pt x="2997" y="40432"/>
                    <a:pt x="3036" y="40354"/>
                  </a:cubicBezTo>
                  <a:lnTo>
                    <a:pt x="9068" y="28135"/>
                  </a:lnTo>
                  <a:cubicBezTo>
                    <a:pt x="11558" y="23076"/>
                    <a:pt x="14049" y="17979"/>
                    <a:pt x="16150" y="12725"/>
                  </a:cubicBezTo>
                  <a:cubicBezTo>
                    <a:pt x="17551" y="9262"/>
                    <a:pt x="18757" y="5565"/>
                    <a:pt x="18524" y="1791"/>
                  </a:cubicBezTo>
                  <a:lnTo>
                    <a:pt x="99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3999675" y="5203500"/>
              <a:ext cx="211125" cy="184625"/>
            </a:xfrm>
            <a:custGeom>
              <a:avLst/>
              <a:gdLst/>
              <a:ahLst/>
              <a:cxnLst/>
              <a:rect l="l" t="t" r="r" b="b"/>
              <a:pathLst>
                <a:path w="8445" h="7385" extrusionOk="0">
                  <a:moveTo>
                    <a:pt x="3464" y="0"/>
                  </a:moveTo>
                  <a:lnTo>
                    <a:pt x="1518" y="78"/>
                  </a:lnTo>
                  <a:cubicBezTo>
                    <a:pt x="857" y="662"/>
                    <a:pt x="351" y="1401"/>
                    <a:pt x="156" y="2257"/>
                  </a:cubicBezTo>
                  <a:cubicBezTo>
                    <a:pt x="1" y="2685"/>
                    <a:pt x="40" y="3113"/>
                    <a:pt x="273" y="3464"/>
                  </a:cubicBezTo>
                  <a:cubicBezTo>
                    <a:pt x="545" y="3814"/>
                    <a:pt x="1012" y="3853"/>
                    <a:pt x="1440" y="4008"/>
                  </a:cubicBezTo>
                  <a:cubicBezTo>
                    <a:pt x="2297" y="4281"/>
                    <a:pt x="2919" y="5059"/>
                    <a:pt x="3620" y="5643"/>
                  </a:cubicBezTo>
                  <a:cubicBezTo>
                    <a:pt x="4787" y="6693"/>
                    <a:pt x="6266" y="7277"/>
                    <a:pt x="7822" y="7355"/>
                  </a:cubicBezTo>
                  <a:cubicBezTo>
                    <a:pt x="7881" y="7374"/>
                    <a:pt x="7939" y="7384"/>
                    <a:pt x="7993" y="7384"/>
                  </a:cubicBezTo>
                  <a:cubicBezTo>
                    <a:pt x="8046" y="7384"/>
                    <a:pt x="8095" y="7374"/>
                    <a:pt x="8134" y="7355"/>
                  </a:cubicBezTo>
                  <a:cubicBezTo>
                    <a:pt x="8367" y="7199"/>
                    <a:pt x="8445" y="6927"/>
                    <a:pt x="8367" y="6693"/>
                  </a:cubicBezTo>
                  <a:cubicBezTo>
                    <a:pt x="8250" y="6460"/>
                    <a:pt x="8095" y="6265"/>
                    <a:pt x="7861" y="6110"/>
                  </a:cubicBezTo>
                  <a:lnTo>
                    <a:pt x="4904" y="3619"/>
                  </a:lnTo>
                  <a:cubicBezTo>
                    <a:pt x="4592" y="3386"/>
                    <a:pt x="4320" y="3074"/>
                    <a:pt x="4048" y="2802"/>
                  </a:cubicBezTo>
                  <a:cubicBezTo>
                    <a:pt x="3425" y="1985"/>
                    <a:pt x="3230" y="973"/>
                    <a:pt x="3464" y="0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4164100" y="4254000"/>
              <a:ext cx="640150" cy="1020525"/>
            </a:xfrm>
            <a:custGeom>
              <a:avLst/>
              <a:gdLst/>
              <a:ahLst/>
              <a:cxnLst/>
              <a:rect l="l" t="t" r="r" b="b"/>
              <a:pathLst>
                <a:path w="25606" h="40821" extrusionOk="0">
                  <a:moveTo>
                    <a:pt x="10507" y="1"/>
                  </a:moveTo>
                  <a:lnTo>
                    <a:pt x="506" y="1946"/>
                  </a:lnTo>
                  <a:cubicBezTo>
                    <a:pt x="0" y="4281"/>
                    <a:pt x="1051" y="6655"/>
                    <a:pt x="2257" y="8756"/>
                  </a:cubicBezTo>
                  <a:cubicBezTo>
                    <a:pt x="5137" y="13504"/>
                    <a:pt x="9067" y="17628"/>
                    <a:pt x="11674" y="22570"/>
                  </a:cubicBezTo>
                  <a:cubicBezTo>
                    <a:pt x="12725" y="24516"/>
                    <a:pt x="13542" y="26579"/>
                    <a:pt x="14515" y="28602"/>
                  </a:cubicBezTo>
                  <a:cubicBezTo>
                    <a:pt x="16538" y="32727"/>
                    <a:pt x="19301" y="36502"/>
                    <a:pt x="22025" y="40237"/>
                  </a:cubicBezTo>
                  <a:cubicBezTo>
                    <a:pt x="22142" y="40471"/>
                    <a:pt x="22375" y="40665"/>
                    <a:pt x="22609" y="40782"/>
                  </a:cubicBezTo>
                  <a:cubicBezTo>
                    <a:pt x="22713" y="40808"/>
                    <a:pt x="22816" y="40821"/>
                    <a:pt x="22920" y="40821"/>
                  </a:cubicBezTo>
                  <a:cubicBezTo>
                    <a:pt x="23128" y="40821"/>
                    <a:pt x="23335" y="40769"/>
                    <a:pt x="23543" y="40665"/>
                  </a:cubicBezTo>
                  <a:lnTo>
                    <a:pt x="24905" y="40198"/>
                  </a:lnTo>
                  <a:cubicBezTo>
                    <a:pt x="25060" y="40121"/>
                    <a:pt x="25216" y="40043"/>
                    <a:pt x="25333" y="39926"/>
                  </a:cubicBezTo>
                  <a:cubicBezTo>
                    <a:pt x="25605" y="39654"/>
                    <a:pt x="25450" y="39226"/>
                    <a:pt x="25294" y="38914"/>
                  </a:cubicBezTo>
                  <a:cubicBezTo>
                    <a:pt x="22570" y="32688"/>
                    <a:pt x="20196" y="26345"/>
                    <a:pt x="18095" y="19924"/>
                  </a:cubicBezTo>
                  <a:cubicBezTo>
                    <a:pt x="17784" y="18951"/>
                    <a:pt x="17472" y="17940"/>
                    <a:pt x="17044" y="17006"/>
                  </a:cubicBezTo>
                  <a:cubicBezTo>
                    <a:pt x="16694" y="16150"/>
                    <a:pt x="16266" y="15333"/>
                    <a:pt x="15838" y="14515"/>
                  </a:cubicBezTo>
                  <a:lnTo>
                    <a:pt x="11596" y="6577"/>
                  </a:lnTo>
                  <a:cubicBezTo>
                    <a:pt x="11324" y="6110"/>
                    <a:pt x="11090" y="5643"/>
                    <a:pt x="10896" y="5176"/>
                  </a:cubicBezTo>
                  <a:cubicBezTo>
                    <a:pt x="10273" y="3542"/>
                    <a:pt x="10390" y="1752"/>
                    <a:pt x="105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4732225" y="5226850"/>
              <a:ext cx="254900" cy="121625"/>
            </a:xfrm>
            <a:custGeom>
              <a:avLst/>
              <a:gdLst/>
              <a:ahLst/>
              <a:cxnLst/>
              <a:rect l="l" t="t" r="r" b="b"/>
              <a:pathLst>
                <a:path w="10196" h="4865" extrusionOk="0">
                  <a:moveTo>
                    <a:pt x="1402" y="0"/>
                  </a:moveTo>
                  <a:lnTo>
                    <a:pt x="40" y="1557"/>
                  </a:lnTo>
                  <a:cubicBezTo>
                    <a:pt x="1" y="2452"/>
                    <a:pt x="195" y="3347"/>
                    <a:pt x="662" y="4125"/>
                  </a:cubicBezTo>
                  <a:cubicBezTo>
                    <a:pt x="857" y="4514"/>
                    <a:pt x="1207" y="4787"/>
                    <a:pt x="1635" y="4864"/>
                  </a:cubicBezTo>
                  <a:cubicBezTo>
                    <a:pt x="2102" y="4864"/>
                    <a:pt x="2452" y="4553"/>
                    <a:pt x="2880" y="4320"/>
                  </a:cubicBezTo>
                  <a:cubicBezTo>
                    <a:pt x="3697" y="3892"/>
                    <a:pt x="4709" y="3969"/>
                    <a:pt x="5643" y="3853"/>
                  </a:cubicBezTo>
                  <a:cubicBezTo>
                    <a:pt x="7239" y="3658"/>
                    <a:pt x="8756" y="2958"/>
                    <a:pt x="9924" y="1829"/>
                  </a:cubicBezTo>
                  <a:cubicBezTo>
                    <a:pt x="10001" y="1751"/>
                    <a:pt x="10079" y="1673"/>
                    <a:pt x="10118" y="1596"/>
                  </a:cubicBezTo>
                  <a:cubicBezTo>
                    <a:pt x="10196" y="1323"/>
                    <a:pt x="10079" y="1051"/>
                    <a:pt x="9807" y="973"/>
                  </a:cubicBezTo>
                  <a:cubicBezTo>
                    <a:pt x="9670" y="927"/>
                    <a:pt x="9520" y="909"/>
                    <a:pt x="9372" y="909"/>
                  </a:cubicBezTo>
                  <a:cubicBezTo>
                    <a:pt x="9268" y="909"/>
                    <a:pt x="9164" y="918"/>
                    <a:pt x="9068" y="934"/>
                  </a:cubicBezTo>
                  <a:lnTo>
                    <a:pt x="5098" y="1440"/>
                  </a:lnTo>
                  <a:cubicBezTo>
                    <a:pt x="4796" y="1468"/>
                    <a:pt x="4512" y="1495"/>
                    <a:pt x="4221" y="1495"/>
                  </a:cubicBezTo>
                  <a:cubicBezTo>
                    <a:pt x="4100" y="1495"/>
                    <a:pt x="3978" y="1490"/>
                    <a:pt x="3853" y="1479"/>
                  </a:cubicBezTo>
                  <a:cubicBezTo>
                    <a:pt x="2841" y="1401"/>
                    <a:pt x="1946" y="856"/>
                    <a:pt x="1402" y="0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4085300" y="3606725"/>
              <a:ext cx="426125" cy="618475"/>
            </a:xfrm>
            <a:custGeom>
              <a:avLst/>
              <a:gdLst/>
              <a:ahLst/>
              <a:cxnLst/>
              <a:rect l="l" t="t" r="r" b="b"/>
              <a:pathLst>
                <a:path w="17045" h="24739" extrusionOk="0">
                  <a:moveTo>
                    <a:pt x="10756" y="1"/>
                  </a:moveTo>
                  <a:cubicBezTo>
                    <a:pt x="10489" y="1"/>
                    <a:pt x="10223" y="7"/>
                    <a:pt x="9962" y="14"/>
                  </a:cubicBezTo>
                  <a:cubicBezTo>
                    <a:pt x="8172" y="53"/>
                    <a:pt x="6382" y="286"/>
                    <a:pt x="4631" y="753"/>
                  </a:cubicBezTo>
                  <a:cubicBezTo>
                    <a:pt x="3814" y="948"/>
                    <a:pt x="3035" y="1337"/>
                    <a:pt x="2452" y="1921"/>
                  </a:cubicBezTo>
                  <a:cubicBezTo>
                    <a:pt x="1946" y="2582"/>
                    <a:pt x="1596" y="3322"/>
                    <a:pt x="1440" y="4100"/>
                  </a:cubicBezTo>
                  <a:cubicBezTo>
                    <a:pt x="0" y="9587"/>
                    <a:pt x="0" y="15346"/>
                    <a:pt x="0" y="21027"/>
                  </a:cubicBezTo>
                  <a:lnTo>
                    <a:pt x="234" y="20911"/>
                  </a:lnTo>
                  <a:lnTo>
                    <a:pt x="234" y="20911"/>
                  </a:lnTo>
                  <a:cubicBezTo>
                    <a:pt x="156" y="21572"/>
                    <a:pt x="428" y="22234"/>
                    <a:pt x="934" y="22623"/>
                  </a:cubicBezTo>
                  <a:cubicBezTo>
                    <a:pt x="1440" y="23012"/>
                    <a:pt x="2024" y="23323"/>
                    <a:pt x="2607" y="23557"/>
                  </a:cubicBezTo>
                  <a:cubicBezTo>
                    <a:pt x="4143" y="24164"/>
                    <a:pt x="5745" y="24738"/>
                    <a:pt x="7411" y="24738"/>
                  </a:cubicBezTo>
                  <a:cubicBezTo>
                    <a:pt x="7561" y="24738"/>
                    <a:pt x="7710" y="24734"/>
                    <a:pt x="7861" y="24724"/>
                  </a:cubicBezTo>
                  <a:cubicBezTo>
                    <a:pt x="8717" y="24685"/>
                    <a:pt x="9573" y="24491"/>
                    <a:pt x="10429" y="24257"/>
                  </a:cubicBezTo>
                  <a:cubicBezTo>
                    <a:pt x="11441" y="23985"/>
                    <a:pt x="12452" y="23635"/>
                    <a:pt x="13425" y="23284"/>
                  </a:cubicBezTo>
                  <a:cubicBezTo>
                    <a:pt x="14165" y="23051"/>
                    <a:pt x="14865" y="22623"/>
                    <a:pt x="15410" y="22078"/>
                  </a:cubicBezTo>
                  <a:cubicBezTo>
                    <a:pt x="15838" y="21416"/>
                    <a:pt x="16110" y="20677"/>
                    <a:pt x="16188" y="19899"/>
                  </a:cubicBezTo>
                  <a:cubicBezTo>
                    <a:pt x="16850" y="15541"/>
                    <a:pt x="17044" y="11143"/>
                    <a:pt x="16694" y="6746"/>
                  </a:cubicBezTo>
                  <a:cubicBezTo>
                    <a:pt x="16499" y="4489"/>
                    <a:pt x="16032" y="1921"/>
                    <a:pt x="14087" y="714"/>
                  </a:cubicBezTo>
                  <a:cubicBezTo>
                    <a:pt x="13106" y="113"/>
                    <a:pt x="11918" y="1"/>
                    <a:pt x="10756" y="1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4469350" y="3660575"/>
              <a:ext cx="77100" cy="630750"/>
            </a:xfrm>
            <a:custGeom>
              <a:avLst/>
              <a:gdLst/>
              <a:ahLst/>
              <a:cxnLst/>
              <a:rect l="l" t="t" r="r" b="b"/>
              <a:pathLst>
                <a:path w="3084" h="25230" extrusionOk="0">
                  <a:moveTo>
                    <a:pt x="1916" y="0"/>
                  </a:moveTo>
                  <a:lnTo>
                    <a:pt x="709" y="17239"/>
                  </a:lnTo>
                  <a:cubicBezTo>
                    <a:pt x="1060" y="19185"/>
                    <a:pt x="48" y="23115"/>
                    <a:pt x="398" y="25022"/>
                  </a:cubicBezTo>
                  <a:cubicBezTo>
                    <a:pt x="683" y="25022"/>
                    <a:pt x="0" y="25229"/>
                    <a:pt x="90" y="25229"/>
                  </a:cubicBezTo>
                  <a:cubicBezTo>
                    <a:pt x="134" y="25229"/>
                    <a:pt x="372" y="25177"/>
                    <a:pt x="1021" y="25022"/>
                  </a:cubicBezTo>
                  <a:cubicBezTo>
                    <a:pt x="1254" y="24983"/>
                    <a:pt x="1488" y="24944"/>
                    <a:pt x="1721" y="24905"/>
                  </a:cubicBezTo>
                  <a:cubicBezTo>
                    <a:pt x="1799" y="24827"/>
                    <a:pt x="1799" y="24827"/>
                    <a:pt x="1799" y="24710"/>
                  </a:cubicBezTo>
                  <a:cubicBezTo>
                    <a:pt x="1955" y="22064"/>
                    <a:pt x="2266" y="19340"/>
                    <a:pt x="2422" y="16694"/>
                  </a:cubicBezTo>
                  <a:cubicBezTo>
                    <a:pt x="2538" y="14671"/>
                    <a:pt x="2616" y="12881"/>
                    <a:pt x="2733" y="10779"/>
                  </a:cubicBezTo>
                  <a:cubicBezTo>
                    <a:pt x="2811" y="8911"/>
                    <a:pt x="3083" y="6966"/>
                    <a:pt x="3005" y="5059"/>
                  </a:cubicBezTo>
                  <a:cubicBezTo>
                    <a:pt x="2966" y="4281"/>
                    <a:pt x="2889" y="3580"/>
                    <a:pt x="2850" y="2841"/>
                  </a:cubicBezTo>
                  <a:cubicBezTo>
                    <a:pt x="2772" y="1946"/>
                    <a:pt x="2499" y="389"/>
                    <a:pt x="1916" y="0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4298350" y="3471825"/>
              <a:ext cx="121625" cy="158700"/>
            </a:xfrm>
            <a:custGeom>
              <a:avLst/>
              <a:gdLst/>
              <a:ahLst/>
              <a:cxnLst/>
              <a:rect l="l" t="t" r="r" b="b"/>
              <a:pathLst>
                <a:path w="4865" h="6348" extrusionOk="0">
                  <a:moveTo>
                    <a:pt x="623" y="1"/>
                  </a:moveTo>
                  <a:lnTo>
                    <a:pt x="623" y="1"/>
                  </a:lnTo>
                  <a:cubicBezTo>
                    <a:pt x="1090" y="1635"/>
                    <a:pt x="895" y="3386"/>
                    <a:pt x="39" y="4865"/>
                  </a:cubicBezTo>
                  <a:cubicBezTo>
                    <a:pt x="0" y="4904"/>
                    <a:pt x="0" y="4982"/>
                    <a:pt x="0" y="5060"/>
                  </a:cubicBezTo>
                  <a:cubicBezTo>
                    <a:pt x="0" y="5138"/>
                    <a:pt x="78" y="5176"/>
                    <a:pt x="156" y="5215"/>
                  </a:cubicBezTo>
                  <a:cubicBezTo>
                    <a:pt x="778" y="5721"/>
                    <a:pt x="1479" y="6110"/>
                    <a:pt x="2257" y="6266"/>
                  </a:cubicBezTo>
                  <a:cubicBezTo>
                    <a:pt x="2488" y="6321"/>
                    <a:pt x="2718" y="6348"/>
                    <a:pt x="2946" y="6348"/>
                  </a:cubicBezTo>
                  <a:cubicBezTo>
                    <a:pt x="3526" y="6348"/>
                    <a:pt x="4089" y="6173"/>
                    <a:pt x="4592" y="5838"/>
                  </a:cubicBezTo>
                  <a:cubicBezTo>
                    <a:pt x="4358" y="4476"/>
                    <a:pt x="4436" y="3036"/>
                    <a:pt x="4864" y="1713"/>
                  </a:cubicBezTo>
                  <a:lnTo>
                    <a:pt x="623" y="1"/>
                  </a:lnTo>
                  <a:close/>
                </a:path>
              </a:pathLst>
            </a:custGeom>
            <a:solidFill>
              <a:srgbClr val="FDE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4283750" y="3593450"/>
              <a:ext cx="211125" cy="693475"/>
            </a:xfrm>
            <a:custGeom>
              <a:avLst/>
              <a:gdLst/>
              <a:ahLst/>
              <a:cxnLst/>
              <a:rect l="l" t="t" r="r" b="b"/>
              <a:pathLst>
                <a:path w="8445" h="27739" extrusionOk="0">
                  <a:moveTo>
                    <a:pt x="623" y="0"/>
                  </a:moveTo>
                  <a:lnTo>
                    <a:pt x="740" y="701"/>
                  </a:lnTo>
                  <a:cubicBezTo>
                    <a:pt x="312" y="2413"/>
                    <a:pt x="623" y="4203"/>
                    <a:pt x="740" y="5993"/>
                  </a:cubicBezTo>
                  <a:cubicBezTo>
                    <a:pt x="857" y="7549"/>
                    <a:pt x="857" y="9106"/>
                    <a:pt x="818" y="10701"/>
                  </a:cubicBezTo>
                  <a:cubicBezTo>
                    <a:pt x="779" y="11986"/>
                    <a:pt x="779" y="13270"/>
                    <a:pt x="662" y="14593"/>
                  </a:cubicBezTo>
                  <a:cubicBezTo>
                    <a:pt x="584" y="15682"/>
                    <a:pt x="428" y="16772"/>
                    <a:pt x="312" y="17862"/>
                  </a:cubicBezTo>
                  <a:cubicBezTo>
                    <a:pt x="0" y="20819"/>
                    <a:pt x="0" y="23776"/>
                    <a:pt x="273" y="26734"/>
                  </a:cubicBezTo>
                  <a:cubicBezTo>
                    <a:pt x="273" y="26851"/>
                    <a:pt x="273" y="26967"/>
                    <a:pt x="351" y="27084"/>
                  </a:cubicBezTo>
                  <a:cubicBezTo>
                    <a:pt x="428" y="27201"/>
                    <a:pt x="545" y="27279"/>
                    <a:pt x="662" y="27356"/>
                  </a:cubicBezTo>
                  <a:cubicBezTo>
                    <a:pt x="1266" y="27642"/>
                    <a:pt x="1902" y="27739"/>
                    <a:pt x="2555" y="27739"/>
                  </a:cubicBezTo>
                  <a:cubicBezTo>
                    <a:pt x="3911" y="27739"/>
                    <a:pt x="5344" y="27323"/>
                    <a:pt x="6737" y="27323"/>
                  </a:cubicBezTo>
                  <a:cubicBezTo>
                    <a:pt x="7049" y="27323"/>
                    <a:pt x="7359" y="27344"/>
                    <a:pt x="7666" y="27395"/>
                  </a:cubicBezTo>
                  <a:cubicBezTo>
                    <a:pt x="7755" y="27410"/>
                    <a:pt x="7860" y="27425"/>
                    <a:pt x="7964" y="27425"/>
                  </a:cubicBezTo>
                  <a:cubicBezTo>
                    <a:pt x="8137" y="27425"/>
                    <a:pt x="8309" y="27385"/>
                    <a:pt x="8406" y="27240"/>
                  </a:cubicBezTo>
                  <a:cubicBezTo>
                    <a:pt x="8445" y="27084"/>
                    <a:pt x="8445" y="26928"/>
                    <a:pt x="8406" y="26812"/>
                  </a:cubicBezTo>
                  <a:cubicBezTo>
                    <a:pt x="7394" y="22181"/>
                    <a:pt x="8406" y="17395"/>
                    <a:pt x="8367" y="12686"/>
                  </a:cubicBezTo>
                  <a:cubicBezTo>
                    <a:pt x="8289" y="8717"/>
                    <a:pt x="7511" y="4748"/>
                    <a:pt x="5993" y="1090"/>
                  </a:cubicBezTo>
                  <a:cubicBezTo>
                    <a:pt x="5954" y="1012"/>
                    <a:pt x="5915" y="973"/>
                    <a:pt x="5876" y="934"/>
                  </a:cubicBezTo>
                  <a:cubicBezTo>
                    <a:pt x="5837" y="895"/>
                    <a:pt x="5332" y="467"/>
                    <a:pt x="5293" y="467"/>
                  </a:cubicBezTo>
                  <a:cubicBezTo>
                    <a:pt x="4725" y="637"/>
                    <a:pt x="4142" y="720"/>
                    <a:pt x="3560" y="720"/>
                  </a:cubicBezTo>
                  <a:cubicBezTo>
                    <a:pt x="2547" y="720"/>
                    <a:pt x="1538" y="470"/>
                    <a:pt x="6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4157275" y="3593450"/>
              <a:ext cx="180975" cy="767600"/>
            </a:xfrm>
            <a:custGeom>
              <a:avLst/>
              <a:gdLst/>
              <a:ahLst/>
              <a:cxnLst/>
              <a:rect l="l" t="t" r="r" b="b"/>
              <a:pathLst>
                <a:path w="7239" h="30704" extrusionOk="0">
                  <a:moveTo>
                    <a:pt x="5682" y="0"/>
                  </a:moveTo>
                  <a:cubicBezTo>
                    <a:pt x="4592" y="350"/>
                    <a:pt x="4087" y="856"/>
                    <a:pt x="3153" y="1518"/>
                  </a:cubicBezTo>
                  <a:lnTo>
                    <a:pt x="351" y="3463"/>
                  </a:lnTo>
                  <a:cubicBezTo>
                    <a:pt x="234" y="3502"/>
                    <a:pt x="195" y="3580"/>
                    <a:pt x="156" y="3658"/>
                  </a:cubicBezTo>
                  <a:cubicBezTo>
                    <a:pt x="79" y="3775"/>
                    <a:pt x="79" y="3892"/>
                    <a:pt x="156" y="4008"/>
                  </a:cubicBezTo>
                  <a:cubicBezTo>
                    <a:pt x="857" y="8055"/>
                    <a:pt x="1402" y="12141"/>
                    <a:pt x="1012" y="16227"/>
                  </a:cubicBezTo>
                  <a:cubicBezTo>
                    <a:pt x="935" y="17161"/>
                    <a:pt x="779" y="18095"/>
                    <a:pt x="701" y="19029"/>
                  </a:cubicBezTo>
                  <a:cubicBezTo>
                    <a:pt x="390" y="22687"/>
                    <a:pt x="1012" y="26461"/>
                    <a:pt x="79" y="30042"/>
                  </a:cubicBezTo>
                  <a:cubicBezTo>
                    <a:pt x="40" y="30236"/>
                    <a:pt x="1" y="30547"/>
                    <a:pt x="156" y="30625"/>
                  </a:cubicBezTo>
                  <a:cubicBezTo>
                    <a:pt x="273" y="30664"/>
                    <a:pt x="351" y="30703"/>
                    <a:pt x="429" y="30703"/>
                  </a:cubicBezTo>
                  <a:cubicBezTo>
                    <a:pt x="1363" y="30664"/>
                    <a:pt x="2258" y="30392"/>
                    <a:pt x="3036" y="29925"/>
                  </a:cubicBezTo>
                  <a:cubicBezTo>
                    <a:pt x="3386" y="29691"/>
                    <a:pt x="3736" y="29536"/>
                    <a:pt x="4164" y="29419"/>
                  </a:cubicBezTo>
                  <a:cubicBezTo>
                    <a:pt x="4510" y="29297"/>
                    <a:pt x="4877" y="29239"/>
                    <a:pt x="5249" y="29239"/>
                  </a:cubicBezTo>
                  <a:cubicBezTo>
                    <a:pt x="5588" y="29239"/>
                    <a:pt x="5931" y="29287"/>
                    <a:pt x="6266" y="29380"/>
                  </a:cubicBezTo>
                  <a:cubicBezTo>
                    <a:pt x="6110" y="27512"/>
                    <a:pt x="6071" y="25683"/>
                    <a:pt x="6110" y="23815"/>
                  </a:cubicBezTo>
                  <a:cubicBezTo>
                    <a:pt x="6266" y="19690"/>
                    <a:pt x="6927" y="15566"/>
                    <a:pt x="7161" y="11441"/>
                  </a:cubicBezTo>
                  <a:cubicBezTo>
                    <a:pt x="7239" y="10118"/>
                    <a:pt x="7239" y="8795"/>
                    <a:pt x="7161" y="7472"/>
                  </a:cubicBezTo>
                  <a:cubicBezTo>
                    <a:pt x="7083" y="6538"/>
                    <a:pt x="6927" y="5604"/>
                    <a:pt x="6733" y="4670"/>
                  </a:cubicBezTo>
                  <a:lnTo>
                    <a:pt x="6227" y="1712"/>
                  </a:lnTo>
                  <a:cubicBezTo>
                    <a:pt x="6149" y="1129"/>
                    <a:pt x="5993" y="584"/>
                    <a:pt x="5721" y="78"/>
                  </a:cubicBezTo>
                  <a:lnTo>
                    <a:pt x="5682" y="0"/>
                  </a:ln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4016225" y="3682950"/>
              <a:ext cx="228625" cy="657650"/>
            </a:xfrm>
            <a:custGeom>
              <a:avLst/>
              <a:gdLst/>
              <a:ahLst/>
              <a:cxnLst/>
              <a:rect l="l" t="t" r="r" b="b"/>
              <a:pathLst>
                <a:path w="9145" h="26306" extrusionOk="0">
                  <a:moveTo>
                    <a:pt x="5876" y="0"/>
                  </a:moveTo>
                  <a:cubicBezTo>
                    <a:pt x="5292" y="545"/>
                    <a:pt x="5098" y="1362"/>
                    <a:pt x="4825" y="2140"/>
                  </a:cubicBezTo>
                  <a:cubicBezTo>
                    <a:pt x="4281" y="3775"/>
                    <a:pt x="3736" y="5409"/>
                    <a:pt x="3035" y="7005"/>
                  </a:cubicBezTo>
                  <a:cubicBezTo>
                    <a:pt x="2063" y="9262"/>
                    <a:pt x="778" y="11402"/>
                    <a:pt x="156" y="13776"/>
                  </a:cubicBezTo>
                  <a:cubicBezTo>
                    <a:pt x="39" y="14126"/>
                    <a:pt x="0" y="14515"/>
                    <a:pt x="39" y="14904"/>
                  </a:cubicBezTo>
                  <a:cubicBezTo>
                    <a:pt x="117" y="15215"/>
                    <a:pt x="273" y="15527"/>
                    <a:pt x="428" y="15799"/>
                  </a:cubicBezTo>
                  <a:lnTo>
                    <a:pt x="2218" y="18951"/>
                  </a:lnTo>
                  <a:lnTo>
                    <a:pt x="3074" y="20391"/>
                  </a:lnTo>
                  <a:cubicBezTo>
                    <a:pt x="4125" y="22259"/>
                    <a:pt x="5176" y="24088"/>
                    <a:pt x="6343" y="25878"/>
                  </a:cubicBezTo>
                  <a:cubicBezTo>
                    <a:pt x="6421" y="26072"/>
                    <a:pt x="6577" y="26228"/>
                    <a:pt x="6810" y="26306"/>
                  </a:cubicBezTo>
                  <a:cubicBezTo>
                    <a:pt x="7005" y="26306"/>
                    <a:pt x="7199" y="26267"/>
                    <a:pt x="7394" y="26150"/>
                  </a:cubicBezTo>
                  <a:lnTo>
                    <a:pt x="8834" y="25294"/>
                  </a:lnTo>
                  <a:cubicBezTo>
                    <a:pt x="8911" y="25255"/>
                    <a:pt x="8989" y="25216"/>
                    <a:pt x="9028" y="25138"/>
                  </a:cubicBezTo>
                  <a:cubicBezTo>
                    <a:pt x="9145" y="24983"/>
                    <a:pt x="9028" y="24749"/>
                    <a:pt x="8950" y="24555"/>
                  </a:cubicBezTo>
                  <a:cubicBezTo>
                    <a:pt x="7472" y="21909"/>
                    <a:pt x="6110" y="19146"/>
                    <a:pt x="4864" y="16383"/>
                  </a:cubicBezTo>
                  <a:cubicBezTo>
                    <a:pt x="4553" y="15760"/>
                    <a:pt x="4359" y="15138"/>
                    <a:pt x="4281" y="14476"/>
                  </a:cubicBezTo>
                  <a:cubicBezTo>
                    <a:pt x="4281" y="13815"/>
                    <a:pt x="4436" y="13192"/>
                    <a:pt x="4670" y="12608"/>
                  </a:cubicBezTo>
                  <a:cubicBezTo>
                    <a:pt x="5098" y="11558"/>
                    <a:pt x="5604" y="10585"/>
                    <a:pt x="6187" y="9612"/>
                  </a:cubicBezTo>
                  <a:cubicBezTo>
                    <a:pt x="6499" y="9184"/>
                    <a:pt x="6810" y="8717"/>
                    <a:pt x="7044" y="8211"/>
                  </a:cubicBezTo>
                  <a:cubicBezTo>
                    <a:pt x="7666" y="6849"/>
                    <a:pt x="7511" y="5292"/>
                    <a:pt x="7316" y="3853"/>
                  </a:cubicBezTo>
                  <a:cubicBezTo>
                    <a:pt x="7121" y="2491"/>
                    <a:pt x="6927" y="1090"/>
                    <a:pt x="6149" y="0"/>
                  </a:cubicBezTo>
                  <a:close/>
                </a:path>
              </a:pathLst>
            </a:custGeom>
            <a:solidFill>
              <a:srgbClr val="073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4410225" y="3604150"/>
              <a:ext cx="122600" cy="727700"/>
            </a:xfrm>
            <a:custGeom>
              <a:avLst/>
              <a:gdLst/>
              <a:ahLst/>
              <a:cxnLst/>
              <a:rect l="l" t="t" r="r" b="b"/>
              <a:pathLst>
                <a:path w="4904" h="29108" extrusionOk="0">
                  <a:moveTo>
                    <a:pt x="117" y="0"/>
                  </a:moveTo>
                  <a:lnTo>
                    <a:pt x="117" y="0"/>
                  </a:lnTo>
                  <a:cubicBezTo>
                    <a:pt x="0" y="195"/>
                    <a:pt x="78" y="428"/>
                    <a:pt x="234" y="584"/>
                  </a:cubicBezTo>
                  <a:lnTo>
                    <a:pt x="156" y="273"/>
                  </a:lnTo>
                  <a:lnTo>
                    <a:pt x="156" y="273"/>
                  </a:lnTo>
                  <a:cubicBezTo>
                    <a:pt x="1635" y="3464"/>
                    <a:pt x="1985" y="7044"/>
                    <a:pt x="2296" y="10546"/>
                  </a:cubicBezTo>
                  <a:cubicBezTo>
                    <a:pt x="2413" y="11674"/>
                    <a:pt x="2530" y="12842"/>
                    <a:pt x="2530" y="13970"/>
                  </a:cubicBezTo>
                  <a:cubicBezTo>
                    <a:pt x="2646" y="18056"/>
                    <a:pt x="1245" y="22376"/>
                    <a:pt x="2452" y="26306"/>
                  </a:cubicBezTo>
                  <a:cubicBezTo>
                    <a:pt x="2730" y="27174"/>
                    <a:pt x="3008" y="27919"/>
                    <a:pt x="2953" y="28788"/>
                  </a:cubicBezTo>
                  <a:lnTo>
                    <a:pt x="2953" y="28788"/>
                  </a:lnTo>
                  <a:cubicBezTo>
                    <a:pt x="3154" y="27178"/>
                    <a:pt x="3731" y="25538"/>
                    <a:pt x="3658" y="23932"/>
                  </a:cubicBezTo>
                  <a:cubicBezTo>
                    <a:pt x="3619" y="23037"/>
                    <a:pt x="3580" y="22103"/>
                    <a:pt x="3619" y="21208"/>
                  </a:cubicBezTo>
                  <a:cubicBezTo>
                    <a:pt x="3658" y="20235"/>
                    <a:pt x="3814" y="19262"/>
                    <a:pt x="3930" y="18251"/>
                  </a:cubicBezTo>
                  <a:cubicBezTo>
                    <a:pt x="4164" y="15838"/>
                    <a:pt x="3930" y="13387"/>
                    <a:pt x="4203" y="10974"/>
                  </a:cubicBezTo>
                  <a:cubicBezTo>
                    <a:pt x="4359" y="9456"/>
                    <a:pt x="4709" y="7978"/>
                    <a:pt x="4826" y="6460"/>
                  </a:cubicBezTo>
                  <a:cubicBezTo>
                    <a:pt x="4903" y="5565"/>
                    <a:pt x="4864" y="4631"/>
                    <a:pt x="4748" y="3736"/>
                  </a:cubicBezTo>
                  <a:cubicBezTo>
                    <a:pt x="4748" y="3113"/>
                    <a:pt x="4514" y="2530"/>
                    <a:pt x="4164" y="2063"/>
                  </a:cubicBezTo>
                  <a:cubicBezTo>
                    <a:pt x="3969" y="1868"/>
                    <a:pt x="3775" y="1712"/>
                    <a:pt x="3541" y="1596"/>
                  </a:cubicBezTo>
                  <a:cubicBezTo>
                    <a:pt x="2452" y="934"/>
                    <a:pt x="1323" y="389"/>
                    <a:pt x="117" y="0"/>
                  </a:cubicBezTo>
                  <a:close/>
                  <a:moveTo>
                    <a:pt x="2953" y="28788"/>
                  </a:moveTo>
                  <a:lnTo>
                    <a:pt x="2953" y="28788"/>
                  </a:lnTo>
                  <a:cubicBezTo>
                    <a:pt x="2940" y="28895"/>
                    <a:pt x="2928" y="29001"/>
                    <a:pt x="2919" y="29108"/>
                  </a:cubicBezTo>
                  <a:cubicBezTo>
                    <a:pt x="2935" y="28999"/>
                    <a:pt x="2947" y="28893"/>
                    <a:pt x="2953" y="28788"/>
                  </a:cubicBezTo>
                  <a:close/>
                </a:path>
              </a:pathLst>
            </a:cu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4191325" y="4295825"/>
              <a:ext cx="96350" cy="74950"/>
            </a:xfrm>
            <a:custGeom>
              <a:avLst/>
              <a:gdLst/>
              <a:ahLst/>
              <a:cxnLst/>
              <a:rect l="l" t="t" r="r" b="b"/>
              <a:pathLst>
                <a:path w="3854" h="2998" extrusionOk="0">
                  <a:moveTo>
                    <a:pt x="2063" y="1"/>
                  </a:moveTo>
                  <a:lnTo>
                    <a:pt x="1" y="1013"/>
                  </a:lnTo>
                  <a:lnTo>
                    <a:pt x="1246" y="2997"/>
                  </a:lnTo>
                  <a:cubicBezTo>
                    <a:pt x="1246" y="2997"/>
                    <a:pt x="3853" y="1869"/>
                    <a:pt x="3347" y="1557"/>
                  </a:cubicBezTo>
                  <a:cubicBezTo>
                    <a:pt x="2841" y="1090"/>
                    <a:pt x="2413" y="585"/>
                    <a:pt x="2063" y="1"/>
                  </a:cubicBezTo>
                  <a:close/>
                </a:path>
              </a:pathLst>
            </a:custGeom>
            <a:solidFill>
              <a:srgbClr val="FDE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4267000" y="3298500"/>
              <a:ext cx="216200" cy="248275"/>
            </a:xfrm>
            <a:custGeom>
              <a:avLst/>
              <a:gdLst/>
              <a:ahLst/>
              <a:cxnLst/>
              <a:rect l="l" t="t" r="r" b="b"/>
              <a:pathLst>
                <a:path w="8648" h="9931" extrusionOk="0">
                  <a:moveTo>
                    <a:pt x="4844" y="1"/>
                  </a:moveTo>
                  <a:cubicBezTo>
                    <a:pt x="2177" y="1"/>
                    <a:pt x="0" y="2629"/>
                    <a:pt x="865" y="5455"/>
                  </a:cubicBezTo>
                  <a:cubicBezTo>
                    <a:pt x="1371" y="7167"/>
                    <a:pt x="2927" y="8335"/>
                    <a:pt x="4484" y="9230"/>
                  </a:cubicBezTo>
                  <a:cubicBezTo>
                    <a:pt x="4795" y="9386"/>
                    <a:pt x="5146" y="9580"/>
                    <a:pt x="5496" y="9736"/>
                  </a:cubicBezTo>
                  <a:cubicBezTo>
                    <a:pt x="5651" y="9853"/>
                    <a:pt x="5846" y="9891"/>
                    <a:pt x="6041" y="9930"/>
                  </a:cubicBezTo>
                  <a:cubicBezTo>
                    <a:pt x="6352" y="9891"/>
                    <a:pt x="6624" y="9736"/>
                    <a:pt x="6819" y="9463"/>
                  </a:cubicBezTo>
                  <a:cubicBezTo>
                    <a:pt x="7753" y="8491"/>
                    <a:pt x="8336" y="7245"/>
                    <a:pt x="8531" y="5883"/>
                  </a:cubicBezTo>
                  <a:cubicBezTo>
                    <a:pt x="8648" y="5066"/>
                    <a:pt x="8609" y="4210"/>
                    <a:pt x="8492" y="3354"/>
                  </a:cubicBezTo>
                  <a:cubicBezTo>
                    <a:pt x="8414" y="2615"/>
                    <a:pt x="8181" y="1914"/>
                    <a:pt x="7792" y="1291"/>
                  </a:cubicBezTo>
                  <a:cubicBezTo>
                    <a:pt x="7436" y="743"/>
                    <a:pt x="6867" y="435"/>
                    <a:pt x="6261" y="435"/>
                  </a:cubicBezTo>
                  <a:cubicBezTo>
                    <a:pt x="6137" y="435"/>
                    <a:pt x="6011" y="448"/>
                    <a:pt x="5885" y="474"/>
                  </a:cubicBezTo>
                  <a:lnTo>
                    <a:pt x="6235" y="241"/>
                  </a:lnTo>
                  <a:cubicBezTo>
                    <a:pt x="5766" y="77"/>
                    <a:pt x="5298" y="1"/>
                    <a:pt x="4844" y="1"/>
                  </a:cubicBezTo>
                  <a:close/>
                </a:path>
              </a:pathLst>
            </a:custGeom>
            <a:solidFill>
              <a:srgbClr val="FDE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228300" y="3235925"/>
              <a:ext cx="327875" cy="283200"/>
            </a:xfrm>
            <a:custGeom>
              <a:avLst/>
              <a:gdLst/>
              <a:ahLst/>
              <a:cxnLst/>
              <a:rect l="l" t="t" r="r" b="b"/>
              <a:pathLst>
                <a:path w="13115" h="11328" extrusionOk="0">
                  <a:moveTo>
                    <a:pt x="7250" y="0"/>
                  </a:moveTo>
                  <a:cubicBezTo>
                    <a:pt x="7142" y="0"/>
                    <a:pt x="7034" y="7"/>
                    <a:pt x="6927" y="20"/>
                  </a:cubicBezTo>
                  <a:cubicBezTo>
                    <a:pt x="6616" y="20"/>
                    <a:pt x="6304" y="59"/>
                    <a:pt x="6032" y="214"/>
                  </a:cubicBezTo>
                  <a:cubicBezTo>
                    <a:pt x="5409" y="526"/>
                    <a:pt x="5332" y="1460"/>
                    <a:pt x="4709" y="1810"/>
                  </a:cubicBezTo>
                  <a:cubicBezTo>
                    <a:pt x="4536" y="1903"/>
                    <a:pt x="4349" y="1932"/>
                    <a:pt x="4156" y="1932"/>
                  </a:cubicBezTo>
                  <a:cubicBezTo>
                    <a:pt x="3821" y="1932"/>
                    <a:pt x="3465" y="1845"/>
                    <a:pt x="3118" y="1845"/>
                  </a:cubicBezTo>
                  <a:cubicBezTo>
                    <a:pt x="3078" y="1845"/>
                    <a:pt x="3037" y="1846"/>
                    <a:pt x="2997" y="1849"/>
                  </a:cubicBezTo>
                  <a:cubicBezTo>
                    <a:pt x="2063" y="1927"/>
                    <a:pt x="1323" y="2666"/>
                    <a:pt x="1246" y="3600"/>
                  </a:cubicBezTo>
                  <a:cubicBezTo>
                    <a:pt x="1246" y="4300"/>
                    <a:pt x="1596" y="5079"/>
                    <a:pt x="1246" y="5701"/>
                  </a:cubicBezTo>
                  <a:cubicBezTo>
                    <a:pt x="1129" y="5896"/>
                    <a:pt x="934" y="6090"/>
                    <a:pt x="779" y="6246"/>
                  </a:cubicBezTo>
                  <a:cubicBezTo>
                    <a:pt x="351" y="6635"/>
                    <a:pt x="117" y="7141"/>
                    <a:pt x="78" y="7686"/>
                  </a:cubicBezTo>
                  <a:cubicBezTo>
                    <a:pt x="0" y="8231"/>
                    <a:pt x="273" y="8775"/>
                    <a:pt x="740" y="9126"/>
                  </a:cubicBezTo>
                  <a:cubicBezTo>
                    <a:pt x="934" y="9165"/>
                    <a:pt x="1090" y="9281"/>
                    <a:pt x="1207" y="9437"/>
                  </a:cubicBezTo>
                  <a:cubicBezTo>
                    <a:pt x="1401" y="9670"/>
                    <a:pt x="1323" y="10021"/>
                    <a:pt x="1362" y="10332"/>
                  </a:cubicBezTo>
                  <a:cubicBezTo>
                    <a:pt x="1431" y="10970"/>
                    <a:pt x="1939" y="11327"/>
                    <a:pt x="2458" y="11327"/>
                  </a:cubicBezTo>
                  <a:cubicBezTo>
                    <a:pt x="2825" y="11327"/>
                    <a:pt x="3199" y="11147"/>
                    <a:pt x="3425" y="10760"/>
                  </a:cubicBezTo>
                  <a:cubicBezTo>
                    <a:pt x="3853" y="10021"/>
                    <a:pt x="3347" y="9009"/>
                    <a:pt x="3814" y="8270"/>
                  </a:cubicBezTo>
                  <a:lnTo>
                    <a:pt x="3775" y="8192"/>
                  </a:lnTo>
                  <a:cubicBezTo>
                    <a:pt x="4242" y="8192"/>
                    <a:pt x="4709" y="7880"/>
                    <a:pt x="4826" y="7375"/>
                  </a:cubicBezTo>
                  <a:cubicBezTo>
                    <a:pt x="4942" y="6908"/>
                    <a:pt x="5020" y="6441"/>
                    <a:pt x="5059" y="5974"/>
                  </a:cubicBezTo>
                  <a:cubicBezTo>
                    <a:pt x="5137" y="5468"/>
                    <a:pt x="5487" y="5079"/>
                    <a:pt x="5954" y="4962"/>
                  </a:cubicBezTo>
                  <a:cubicBezTo>
                    <a:pt x="6304" y="4962"/>
                    <a:pt x="6655" y="5079"/>
                    <a:pt x="6966" y="5234"/>
                  </a:cubicBezTo>
                  <a:cubicBezTo>
                    <a:pt x="7122" y="5332"/>
                    <a:pt x="7297" y="5380"/>
                    <a:pt x="7472" y="5380"/>
                  </a:cubicBezTo>
                  <a:cubicBezTo>
                    <a:pt x="7647" y="5380"/>
                    <a:pt x="7822" y="5332"/>
                    <a:pt x="7978" y="5234"/>
                  </a:cubicBezTo>
                  <a:cubicBezTo>
                    <a:pt x="8055" y="5118"/>
                    <a:pt x="8133" y="5001"/>
                    <a:pt x="8250" y="4923"/>
                  </a:cubicBezTo>
                  <a:cubicBezTo>
                    <a:pt x="8354" y="4834"/>
                    <a:pt x="8481" y="4796"/>
                    <a:pt x="8615" y="4796"/>
                  </a:cubicBezTo>
                  <a:cubicBezTo>
                    <a:pt x="8832" y="4796"/>
                    <a:pt x="9069" y="4895"/>
                    <a:pt x="9262" y="5040"/>
                  </a:cubicBezTo>
                  <a:cubicBezTo>
                    <a:pt x="9495" y="5312"/>
                    <a:pt x="9807" y="5546"/>
                    <a:pt x="10157" y="5662"/>
                  </a:cubicBezTo>
                  <a:cubicBezTo>
                    <a:pt x="10546" y="5662"/>
                    <a:pt x="10896" y="5507"/>
                    <a:pt x="11130" y="5234"/>
                  </a:cubicBezTo>
                  <a:cubicBezTo>
                    <a:pt x="11402" y="4962"/>
                    <a:pt x="11597" y="4612"/>
                    <a:pt x="11830" y="4339"/>
                  </a:cubicBezTo>
                  <a:cubicBezTo>
                    <a:pt x="12025" y="4145"/>
                    <a:pt x="12219" y="3950"/>
                    <a:pt x="12414" y="3756"/>
                  </a:cubicBezTo>
                  <a:cubicBezTo>
                    <a:pt x="13114" y="2783"/>
                    <a:pt x="12414" y="1460"/>
                    <a:pt x="11207" y="1460"/>
                  </a:cubicBezTo>
                  <a:cubicBezTo>
                    <a:pt x="10923" y="1517"/>
                    <a:pt x="10638" y="1553"/>
                    <a:pt x="10338" y="1553"/>
                  </a:cubicBezTo>
                  <a:cubicBezTo>
                    <a:pt x="10228" y="1553"/>
                    <a:pt x="10116" y="1548"/>
                    <a:pt x="10001" y="1538"/>
                  </a:cubicBezTo>
                  <a:cubicBezTo>
                    <a:pt x="9456" y="1382"/>
                    <a:pt x="9184" y="759"/>
                    <a:pt x="8717" y="409"/>
                  </a:cubicBezTo>
                  <a:cubicBezTo>
                    <a:pt x="8298" y="151"/>
                    <a:pt x="7772" y="0"/>
                    <a:pt x="7250" y="0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368575" y="3388425"/>
              <a:ext cx="30000" cy="9775"/>
            </a:xfrm>
            <a:custGeom>
              <a:avLst/>
              <a:gdLst/>
              <a:ahLst/>
              <a:cxnLst/>
              <a:rect l="l" t="t" r="r" b="b"/>
              <a:pathLst>
                <a:path w="1200" h="391" extrusionOk="0">
                  <a:moveTo>
                    <a:pt x="839" y="1"/>
                  </a:moveTo>
                  <a:cubicBezTo>
                    <a:pt x="548" y="1"/>
                    <a:pt x="268" y="95"/>
                    <a:pt x="32" y="302"/>
                  </a:cubicBezTo>
                  <a:cubicBezTo>
                    <a:pt x="0" y="333"/>
                    <a:pt x="45" y="390"/>
                    <a:pt x="105" y="390"/>
                  </a:cubicBezTo>
                  <a:cubicBezTo>
                    <a:pt x="119" y="390"/>
                    <a:pt x="134" y="387"/>
                    <a:pt x="149" y="380"/>
                  </a:cubicBezTo>
                  <a:lnTo>
                    <a:pt x="110" y="380"/>
                  </a:lnTo>
                  <a:cubicBezTo>
                    <a:pt x="314" y="204"/>
                    <a:pt x="562" y="117"/>
                    <a:pt x="821" y="117"/>
                  </a:cubicBezTo>
                  <a:cubicBezTo>
                    <a:pt x="907" y="117"/>
                    <a:pt x="995" y="127"/>
                    <a:pt x="1083" y="146"/>
                  </a:cubicBezTo>
                  <a:cubicBezTo>
                    <a:pt x="1160" y="146"/>
                    <a:pt x="1199" y="29"/>
                    <a:pt x="1121" y="29"/>
                  </a:cubicBezTo>
                  <a:cubicBezTo>
                    <a:pt x="1027" y="10"/>
                    <a:pt x="933" y="1"/>
                    <a:pt x="839" y="1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414475" y="3477400"/>
              <a:ext cx="30475" cy="8450"/>
            </a:xfrm>
            <a:custGeom>
              <a:avLst/>
              <a:gdLst/>
              <a:ahLst/>
              <a:cxnLst/>
              <a:rect l="l" t="t" r="r" b="b"/>
              <a:pathLst>
                <a:path w="1219" h="338" extrusionOk="0">
                  <a:moveTo>
                    <a:pt x="77" y="1"/>
                  </a:moveTo>
                  <a:cubicBezTo>
                    <a:pt x="40" y="1"/>
                    <a:pt x="1" y="58"/>
                    <a:pt x="64" y="89"/>
                  </a:cubicBezTo>
                  <a:cubicBezTo>
                    <a:pt x="279" y="250"/>
                    <a:pt x="531" y="337"/>
                    <a:pt x="781" y="337"/>
                  </a:cubicBezTo>
                  <a:cubicBezTo>
                    <a:pt x="894" y="337"/>
                    <a:pt x="1006" y="320"/>
                    <a:pt x="1114" y="284"/>
                  </a:cubicBezTo>
                  <a:cubicBezTo>
                    <a:pt x="1218" y="284"/>
                    <a:pt x="1199" y="161"/>
                    <a:pt x="1139" y="161"/>
                  </a:cubicBezTo>
                  <a:cubicBezTo>
                    <a:pt x="1131" y="161"/>
                    <a:pt x="1123" y="163"/>
                    <a:pt x="1114" y="167"/>
                  </a:cubicBezTo>
                  <a:lnTo>
                    <a:pt x="1075" y="167"/>
                  </a:lnTo>
                  <a:cubicBezTo>
                    <a:pt x="977" y="192"/>
                    <a:pt x="874" y="205"/>
                    <a:pt x="771" y="205"/>
                  </a:cubicBezTo>
                  <a:cubicBezTo>
                    <a:pt x="546" y="205"/>
                    <a:pt x="315" y="144"/>
                    <a:pt x="103" y="11"/>
                  </a:cubicBezTo>
                  <a:cubicBezTo>
                    <a:pt x="95" y="4"/>
                    <a:pt x="86" y="1"/>
                    <a:pt x="77" y="1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4447200" y="3385550"/>
              <a:ext cx="29700" cy="7200"/>
            </a:xfrm>
            <a:custGeom>
              <a:avLst/>
              <a:gdLst/>
              <a:ahLst/>
              <a:cxnLst/>
              <a:rect l="l" t="t" r="r" b="b"/>
              <a:pathLst>
                <a:path w="1188" h="288" extrusionOk="0">
                  <a:moveTo>
                    <a:pt x="473" y="1"/>
                  </a:moveTo>
                  <a:cubicBezTo>
                    <a:pt x="331" y="1"/>
                    <a:pt x="185" y="23"/>
                    <a:pt x="39" y="66"/>
                  </a:cubicBezTo>
                  <a:cubicBezTo>
                    <a:pt x="5" y="100"/>
                    <a:pt x="1" y="191"/>
                    <a:pt x="50" y="191"/>
                  </a:cubicBezTo>
                  <a:cubicBezTo>
                    <a:pt x="58" y="191"/>
                    <a:pt x="67" y="189"/>
                    <a:pt x="78" y="183"/>
                  </a:cubicBezTo>
                  <a:lnTo>
                    <a:pt x="117" y="183"/>
                  </a:lnTo>
                  <a:cubicBezTo>
                    <a:pt x="239" y="137"/>
                    <a:pt x="368" y="115"/>
                    <a:pt x="498" y="115"/>
                  </a:cubicBezTo>
                  <a:cubicBezTo>
                    <a:pt x="698" y="115"/>
                    <a:pt x="901" y="167"/>
                    <a:pt x="1090" y="261"/>
                  </a:cubicBezTo>
                  <a:cubicBezTo>
                    <a:pt x="1099" y="280"/>
                    <a:pt x="1110" y="287"/>
                    <a:pt x="1122" y="287"/>
                  </a:cubicBezTo>
                  <a:cubicBezTo>
                    <a:pt x="1157" y="287"/>
                    <a:pt x="1188" y="213"/>
                    <a:pt x="1128" y="183"/>
                  </a:cubicBezTo>
                  <a:cubicBezTo>
                    <a:pt x="934" y="62"/>
                    <a:pt x="709" y="1"/>
                    <a:pt x="473" y="1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383950" y="3411525"/>
              <a:ext cx="5875" cy="8775"/>
            </a:xfrm>
            <a:custGeom>
              <a:avLst/>
              <a:gdLst/>
              <a:ahLst/>
              <a:cxnLst/>
              <a:rect l="l" t="t" r="r" b="b"/>
              <a:pathLst>
                <a:path w="235" h="351" extrusionOk="0">
                  <a:moveTo>
                    <a:pt x="117" y="0"/>
                  </a:moveTo>
                  <a:cubicBezTo>
                    <a:pt x="39" y="0"/>
                    <a:pt x="1" y="78"/>
                    <a:pt x="1" y="156"/>
                  </a:cubicBezTo>
                  <a:cubicBezTo>
                    <a:pt x="1" y="273"/>
                    <a:pt x="39" y="351"/>
                    <a:pt x="117" y="351"/>
                  </a:cubicBezTo>
                  <a:cubicBezTo>
                    <a:pt x="195" y="351"/>
                    <a:pt x="234" y="273"/>
                    <a:pt x="234" y="156"/>
                  </a:cubicBezTo>
                  <a:cubicBezTo>
                    <a:pt x="234" y="78"/>
                    <a:pt x="195" y="0"/>
                    <a:pt x="117" y="0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462750" y="3406650"/>
              <a:ext cx="5875" cy="8775"/>
            </a:xfrm>
            <a:custGeom>
              <a:avLst/>
              <a:gdLst/>
              <a:ahLst/>
              <a:cxnLst/>
              <a:rect l="l" t="t" r="r" b="b"/>
              <a:pathLst>
                <a:path w="235" h="351" extrusionOk="0">
                  <a:moveTo>
                    <a:pt x="117" y="1"/>
                  </a:moveTo>
                  <a:cubicBezTo>
                    <a:pt x="39" y="1"/>
                    <a:pt x="1" y="79"/>
                    <a:pt x="1" y="195"/>
                  </a:cubicBezTo>
                  <a:cubicBezTo>
                    <a:pt x="1" y="273"/>
                    <a:pt x="39" y="351"/>
                    <a:pt x="117" y="351"/>
                  </a:cubicBezTo>
                  <a:cubicBezTo>
                    <a:pt x="195" y="351"/>
                    <a:pt x="234" y="273"/>
                    <a:pt x="234" y="195"/>
                  </a:cubicBezTo>
                  <a:cubicBezTo>
                    <a:pt x="234" y="79"/>
                    <a:pt x="195" y="1"/>
                    <a:pt x="117" y="1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293475" y="3426125"/>
              <a:ext cx="36025" cy="44250"/>
            </a:xfrm>
            <a:custGeom>
              <a:avLst/>
              <a:gdLst/>
              <a:ahLst/>
              <a:cxnLst/>
              <a:rect l="l" t="t" r="r" b="b"/>
              <a:pathLst>
                <a:path w="1441" h="1770" extrusionOk="0">
                  <a:moveTo>
                    <a:pt x="545" y="0"/>
                  </a:moveTo>
                  <a:cubicBezTo>
                    <a:pt x="390" y="0"/>
                    <a:pt x="234" y="78"/>
                    <a:pt x="117" y="234"/>
                  </a:cubicBezTo>
                  <a:cubicBezTo>
                    <a:pt x="39" y="389"/>
                    <a:pt x="1" y="545"/>
                    <a:pt x="1" y="739"/>
                  </a:cubicBezTo>
                  <a:cubicBezTo>
                    <a:pt x="33" y="1322"/>
                    <a:pt x="523" y="1770"/>
                    <a:pt x="1090" y="1770"/>
                  </a:cubicBezTo>
                  <a:cubicBezTo>
                    <a:pt x="1205" y="1770"/>
                    <a:pt x="1322" y="1752"/>
                    <a:pt x="1440" y="1712"/>
                  </a:cubicBezTo>
                  <a:lnTo>
                    <a:pt x="1363" y="584"/>
                  </a:lnTo>
                  <a:cubicBezTo>
                    <a:pt x="1246" y="389"/>
                    <a:pt x="1090" y="234"/>
                    <a:pt x="896" y="156"/>
                  </a:cubicBezTo>
                  <a:cubicBezTo>
                    <a:pt x="779" y="78"/>
                    <a:pt x="662" y="39"/>
                    <a:pt x="545" y="0"/>
                  </a:cubicBezTo>
                  <a:close/>
                </a:path>
              </a:pathLst>
            </a:custGeom>
            <a:solidFill>
              <a:srgbClr val="FDE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422875" y="3423200"/>
              <a:ext cx="23375" cy="34075"/>
            </a:xfrm>
            <a:custGeom>
              <a:avLst/>
              <a:gdLst/>
              <a:ahLst/>
              <a:cxnLst/>
              <a:rect l="l" t="t" r="r" b="b"/>
              <a:pathLst>
                <a:path w="935" h="1363" extrusionOk="0">
                  <a:moveTo>
                    <a:pt x="623" y="0"/>
                  </a:moveTo>
                  <a:lnTo>
                    <a:pt x="428" y="78"/>
                  </a:lnTo>
                  <a:cubicBezTo>
                    <a:pt x="117" y="351"/>
                    <a:pt x="0" y="817"/>
                    <a:pt x="156" y="1207"/>
                  </a:cubicBezTo>
                  <a:cubicBezTo>
                    <a:pt x="156" y="1246"/>
                    <a:pt x="156" y="1284"/>
                    <a:pt x="195" y="1323"/>
                  </a:cubicBezTo>
                  <a:cubicBezTo>
                    <a:pt x="234" y="1323"/>
                    <a:pt x="311" y="1362"/>
                    <a:pt x="350" y="1362"/>
                  </a:cubicBezTo>
                  <a:cubicBezTo>
                    <a:pt x="467" y="1362"/>
                    <a:pt x="584" y="1362"/>
                    <a:pt x="701" y="1323"/>
                  </a:cubicBezTo>
                  <a:cubicBezTo>
                    <a:pt x="778" y="1284"/>
                    <a:pt x="856" y="1207"/>
                    <a:pt x="895" y="1090"/>
                  </a:cubicBezTo>
                  <a:cubicBezTo>
                    <a:pt x="934" y="973"/>
                    <a:pt x="817" y="817"/>
                    <a:pt x="739" y="701"/>
                  </a:cubicBezTo>
                  <a:cubicBezTo>
                    <a:pt x="584" y="506"/>
                    <a:pt x="545" y="234"/>
                    <a:pt x="623" y="0"/>
                  </a:cubicBezTo>
                  <a:close/>
                </a:path>
              </a:pathLst>
            </a:custGeom>
            <a:solidFill>
              <a:srgbClr val="FCA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346000" y="3434875"/>
              <a:ext cx="39925" cy="34175"/>
            </a:xfrm>
            <a:custGeom>
              <a:avLst/>
              <a:gdLst/>
              <a:ahLst/>
              <a:cxnLst/>
              <a:rect l="l" t="t" r="r" b="b"/>
              <a:pathLst>
                <a:path w="1597" h="1367" extrusionOk="0">
                  <a:moveTo>
                    <a:pt x="701" y="0"/>
                  </a:moveTo>
                  <a:cubicBezTo>
                    <a:pt x="312" y="0"/>
                    <a:pt x="1" y="312"/>
                    <a:pt x="40" y="701"/>
                  </a:cubicBezTo>
                  <a:cubicBezTo>
                    <a:pt x="40" y="1096"/>
                    <a:pt x="362" y="1367"/>
                    <a:pt x="702" y="1367"/>
                  </a:cubicBezTo>
                  <a:cubicBezTo>
                    <a:pt x="864" y="1367"/>
                    <a:pt x="1030" y="1306"/>
                    <a:pt x="1168" y="1168"/>
                  </a:cubicBezTo>
                  <a:cubicBezTo>
                    <a:pt x="1596" y="740"/>
                    <a:pt x="1285" y="0"/>
                    <a:pt x="701" y="0"/>
                  </a:cubicBezTo>
                  <a:close/>
                </a:path>
              </a:pathLst>
            </a:custGeom>
            <a:solidFill>
              <a:srgbClr val="F9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130550" y="3620625"/>
              <a:ext cx="142525" cy="409350"/>
            </a:xfrm>
            <a:custGeom>
              <a:avLst/>
              <a:gdLst/>
              <a:ahLst/>
              <a:cxnLst/>
              <a:rect l="l" t="t" r="r" b="b"/>
              <a:pathLst>
                <a:path w="5701" h="16374" extrusionOk="0">
                  <a:moveTo>
                    <a:pt x="4096" y="1"/>
                  </a:moveTo>
                  <a:cubicBezTo>
                    <a:pt x="3803" y="1"/>
                    <a:pt x="3490" y="249"/>
                    <a:pt x="3560" y="625"/>
                  </a:cubicBezTo>
                  <a:cubicBezTo>
                    <a:pt x="4689" y="5879"/>
                    <a:pt x="2860" y="11132"/>
                    <a:pt x="214" y="15646"/>
                  </a:cubicBezTo>
                  <a:cubicBezTo>
                    <a:pt x="1" y="16019"/>
                    <a:pt x="334" y="16373"/>
                    <a:pt x="665" y="16373"/>
                  </a:cubicBezTo>
                  <a:cubicBezTo>
                    <a:pt x="819" y="16373"/>
                    <a:pt x="971" y="16297"/>
                    <a:pt x="1070" y="16113"/>
                  </a:cubicBezTo>
                  <a:cubicBezTo>
                    <a:pt x="3833" y="11366"/>
                    <a:pt x="5700" y="5918"/>
                    <a:pt x="4533" y="353"/>
                  </a:cubicBezTo>
                  <a:cubicBezTo>
                    <a:pt x="4471" y="107"/>
                    <a:pt x="4288" y="1"/>
                    <a:pt x="4096" y="1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467175" y="3625100"/>
              <a:ext cx="74400" cy="295500"/>
            </a:xfrm>
            <a:custGeom>
              <a:avLst/>
              <a:gdLst/>
              <a:ahLst/>
              <a:cxnLst/>
              <a:rect l="l" t="t" r="r" b="b"/>
              <a:pathLst>
                <a:path w="2976" h="11820" extrusionOk="0">
                  <a:moveTo>
                    <a:pt x="139" y="1"/>
                  </a:moveTo>
                  <a:cubicBezTo>
                    <a:pt x="36" y="1"/>
                    <a:pt x="1" y="74"/>
                    <a:pt x="96" y="252"/>
                  </a:cubicBezTo>
                  <a:cubicBezTo>
                    <a:pt x="1808" y="3754"/>
                    <a:pt x="2314" y="7801"/>
                    <a:pt x="2314" y="11692"/>
                  </a:cubicBezTo>
                  <a:cubicBezTo>
                    <a:pt x="2314" y="11781"/>
                    <a:pt x="2325" y="11820"/>
                    <a:pt x="2344" y="11820"/>
                  </a:cubicBezTo>
                  <a:cubicBezTo>
                    <a:pt x="2469" y="11820"/>
                    <a:pt x="2937" y="10164"/>
                    <a:pt x="2937" y="9591"/>
                  </a:cubicBezTo>
                  <a:cubicBezTo>
                    <a:pt x="2937" y="5544"/>
                    <a:pt x="2976" y="4493"/>
                    <a:pt x="1147" y="758"/>
                  </a:cubicBezTo>
                  <a:cubicBezTo>
                    <a:pt x="957" y="379"/>
                    <a:pt x="374" y="1"/>
                    <a:pt x="139" y="1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74" name="Google Shape;374;p33"/>
          <p:cNvPicPr preferRelativeResize="0"/>
          <p:nvPr/>
        </p:nvPicPr>
        <p:blipFill rotWithShape="1">
          <a:blip r:embed="rId3">
            <a:alphaModFix/>
          </a:blip>
          <a:srcRect b="22714"/>
          <a:stretch/>
        </p:blipFill>
        <p:spPr>
          <a:xfrm>
            <a:off x="-12" y="105675"/>
            <a:ext cx="2183825" cy="1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42"/>
          <p:cNvSpPr/>
          <p:nvPr/>
        </p:nvSpPr>
        <p:spPr>
          <a:xfrm>
            <a:off x="1065875" y="2627525"/>
            <a:ext cx="2912700" cy="979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42"/>
          <p:cNvSpPr txBox="1">
            <a:spLocks noGrp="1"/>
          </p:cNvSpPr>
          <p:nvPr>
            <p:ph type="title"/>
          </p:nvPr>
        </p:nvSpPr>
        <p:spPr>
          <a:xfrm>
            <a:off x="520550" y="540000"/>
            <a:ext cx="4399800" cy="31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Muchas Gracias por su Atención</a:t>
            </a:r>
            <a:endParaRPr/>
          </a:p>
        </p:txBody>
      </p:sp>
      <p:grpSp>
        <p:nvGrpSpPr>
          <p:cNvPr id="1293" name="Google Shape;1293;p42"/>
          <p:cNvGrpSpPr/>
          <p:nvPr/>
        </p:nvGrpSpPr>
        <p:grpSpPr>
          <a:xfrm>
            <a:off x="5612735" y="2858104"/>
            <a:ext cx="1067812" cy="2285399"/>
            <a:chOff x="5191225" y="1572750"/>
            <a:chExt cx="1415633" cy="2770180"/>
          </a:xfrm>
        </p:grpSpPr>
        <p:sp>
          <p:nvSpPr>
            <p:cNvPr id="1294" name="Google Shape;1294;p42"/>
            <p:cNvSpPr/>
            <p:nvPr/>
          </p:nvSpPr>
          <p:spPr>
            <a:xfrm>
              <a:off x="5514802" y="4114613"/>
              <a:ext cx="285177" cy="228317"/>
            </a:xfrm>
            <a:custGeom>
              <a:avLst/>
              <a:gdLst/>
              <a:ahLst/>
              <a:cxnLst/>
              <a:rect l="l" t="t" r="r" b="b"/>
              <a:pathLst>
                <a:path w="6831" h="5469" extrusionOk="0">
                  <a:moveTo>
                    <a:pt x="6831" y="1"/>
                  </a:moveTo>
                  <a:lnTo>
                    <a:pt x="3105" y="141"/>
                  </a:lnTo>
                  <a:lnTo>
                    <a:pt x="3145" y="4187"/>
                  </a:lnTo>
                  <a:cubicBezTo>
                    <a:pt x="3145" y="4187"/>
                    <a:pt x="281" y="4968"/>
                    <a:pt x="1" y="5469"/>
                  </a:cubicBezTo>
                  <a:lnTo>
                    <a:pt x="5769" y="5329"/>
                  </a:lnTo>
                  <a:lnTo>
                    <a:pt x="68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5534048" y="2500901"/>
              <a:ext cx="485857" cy="1697412"/>
            </a:xfrm>
            <a:custGeom>
              <a:avLst/>
              <a:gdLst/>
              <a:ahLst/>
              <a:cxnLst/>
              <a:rect l="l" t="t" r="r" b="b"/>
              <a:pathLst>
                <a:path w="11638" h="40659" extrusionOk="0">
                  <a:moveTo>
                    <a:pt x="5569" y="1"/>
                  </a:moveTo>
                  <a:cubicBezTo>
                    <a:pt x="1863" y="5909"/>
                    <a:pt x="1" y="40659"/>
                    <a:pt x="1" y="40659"/>
                  </a:cubicBezTo>
                  <a:lnTo>
                    <a:pt x="7491" y="40539"/>
                  </a:lnTo>
                  <a:lnTo>
                    <a:pt x="116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6128518" y="4021811"/>
              <a:ext cx="227482" cy="303588"/>
            </a:xfrm>
            <a:custGeom>
              <a:avLst/>
              <a:gdLst/>
              <a:ahLst/>
              <a:cxnLst/>
              <a:rect l="l" t="t" r="r" b="b"/>
              <a:pathLst>
                <a:path w="5449" h="7272" extrusionOk="0">
                  <a:moveTo>
                    <a:pt x="4888" y="1"/>
                  </a:moveTo>
                  <a:lnTo>
                    <a:pt x="1383" y="1283"/>
                  </a:lnTo>
                  <a:lnTo>
                    <a:pt x="2625" y="5128"/>
                  </a:lnTo>
                  <a:cubicBezTo>
                    <a:pt x="2625" y="5128"/>
                    <a:pt x="121" y="6710"/>
                    <a:pt x="1" y="7271"/>
                  </a:cubicBezTo>
                  <a:lnTo>
                    <a:pt x="5449" y="5428"/>
                  </a:lnTo>
                  <a:lnTo>
                    <a:pt x="48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5823351" y="2480028"/>
              <a:ext cx="605422" cy="1688185"/>
            </a:xfrm>
            <a:custGeom>
              <a:avLst/>
              <a:gdLst/>
              <a:ahLst/>
              <a:cxnLst/>
              <a:rect l="l" t="t" r="r" b="b"/>
              <a:pathLst>
                <a:path w="14502" h="40438" extrusionOk="0">
                  <a:moveTo>
                    <a:pt x="8753" y="0"/>
                  </a:moveTo>
                  <a:lnTo>
                    <a:pt x="2224" y="521"/>
                  </a:lnTo>
                  <a:cubicBezTo>
                    <a:pt x="1" y="7130"/>
                    <a:pt x="7251" y="40438"/>
                    <a:pt x="7251" y="40438"/>
                  </a:cubicBezTo>
                  <a:lnTo>
                    <a:pt x="14501" y="38575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5788868" y="1641465"/>
              <a:ext cx="783726" cy="392927"/>
            </a:xfrm>
            <a:custGeom>
              <a:avLst/>
              <a:gdLst/>
              <a:ahLst/>
              <a:cxnLst/>
              <a:rect l="l" t="t" r="r" b="b"/>
              <a:pathLst>
                <a:path w="18773" h="9412" extrusionOk="0">
                  <a:moveTo>
                    <a:pt x="3959" y="1"/>
                  </a:moveTo>
                  <a:cubicBezTo>
                    <a:pt x="1982" y="1"/>
                    <a:pt x="0" y="1386"/>
                    <a:pt x="947" y="4004"/>
                  </a:cubicBezTo>
                  <a:cubicBezTo>
                    <a:pt x="1488" y="5488"/>
                    <a:pt x="4054" y="7810"/>
                    <a:pt x="7689" y="7810"/>
                  </a:cubicBezTo>
                  <a:cubicBezTo>
                    <a:pt x="8224" y="7810"/>
                    <a:pt x="8781" y="7760"/>
                    <a:pt x="9359" y="7649"/>
                  </a:cubicBezTo>
                  <a:cubicBezTo>
                    <a:pt x="10037" y="7519"/>
                    <a:pt x="10647" y="7463"/>
                    <a:pt x="11195" y="7463"/>
                  </a:cubicBezTo>
                  <a:cubicBezTo>
                    <a:pt x="14433" y="7463"/>
                    <a:pt x="15488" y="9412"/>
                    <a:pt x="15488" y="9412"/>
                  </a:cubicBezTo>
                  <a:lnTo>
                    <a:pt x="18772" y="5246"/>
                  </a:lnTo>
                  <a:cubicBezTo>
                    <a:pt x="17545" y="2850"/>
                    <a:pt x="15285" y="2053"/>
                    <a:pt x="13343" y="2053"/>
                  </a:cubicBezTo>
                  <a:cubicBezTo>
                    <a:pt x="12623" y="2053"/>
                    <a:pt x="11946" y="2163"/>
                    <a:pt x="11382" y="2342"/>
                  </a:cubicBezTo>
                  <a:cubicBezTo>
                    <a:pt x="9932" y="2805"/>
                    <a:pt x="9170" y="3095"/>
                    <a:pt x="8642" y="3095"/>
                  </a:cubicBezTo>
                  <a:cubicBezTo>
                    <a:pt x="7938" y="3095"/>
                    <a:pt x="7654" y="2577"/>
                    <a:pt x="6715" y="1260"/>
                  </a:cubicBezTo>
                  <a:cubicBezTo>
                    <a:pt x="6114" y="412"/>
                    <a:pt x="5037" y="1"/>
                    <a:pt x="39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5804941" y="1664801"/>
              <a:ext cx="218298" cy="521593"/>
            </a:xfrm>
            <a:custGeom>
              <a:avLst/>
              <a:gdLst/>
              <a:ahLst/>
              <a:cxnLst/>
              <a:rect l="l" t="t" r="r" b="b"/>
              <a:pathLst>
                <a:path w="5229" h="12494" extrusionOk="0">
                  <a:moveTo>
                    <a:pt x="2901" y="0"/>
                  </a:moveTo>
                  <a:cubicBezTo>
                    <a:pt x="2810" y="0"/>
                    <a:pt x="2718" y="7"/>
                    <a:pt x="2625" y="20"/>
                  </a:cubicBezTo>
                  <a:cubicBezTo>
                    <a:pt x="1343" y="140"/>
                    <a:pt x="341" y="1162"/>
                    <a:pt x="181" y="2424"/>
                  </a:cubicBezTo>
                  <a:cubicBezTo>
                    <a:pt x="1" y="3866"/>
                    <a:pt x="61" y="5909"/>
                    <a:pt x="1703" y="6369"/>
                  </a:cubicBezTo>
                  <a:lnTo>
                    <a:pt x="1663" y="9153"/>
                  </a:lnTo>
                  <a:cubicBezTo>
                    <a:pt x="1685" y="11407"/>
                    <a:pt x="2464" y="12493"/>
                    <a:pt x="3311" y="12493"/>
                  </a:cubicBezTo>
                  <a:cubicBezTo>
                    <a:pt x="4052" y="12493"/>
                    <a:pt x="4845" y="11662"/>
                    <a:pt x="5228" y="10054"/>
                  </a:cubicBezTo>
                  <a:lnTo>
                    <a:pt x="5108" y="4507"/>
                  </a:lnTo>
                  <a:lnTo>
                    <a:pt x="5188" y="3165"/>
                  </a:lnTo>
                  <a:cubicBezTo>
                    <a:pt x="5068" y="2083"/>
                    <a:pt x="4748" y="681"/>
                    <a:pt x="3826" y="220"/>
                  </a:cubicBezTo>
                  <a:cubicBezTo>
                    <a:pt x="3530" y="80"/>
                    <a:pt x="3222" y="0"/>
                    <a:pt x="2901" y="0"/>
                  </a:cubicBezTo>
                  <a:close/>
                </a:path>
              </a:pathLst>
            </a:custGeom>
            <a:solidFill>
              <a:srgbClr val="F8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6011461" y="1760943"/>
              <a:ext cx="33523" cy="40996"/>
            </a:xfrm>
            <a:custGeom>
              <a:avLst/>
              <a:gdLst/>
              <a:ahLst/>
              <a:cxnLst/>
              <a:rect l="l" t="t" r="r" b="b"/>
              <a:pathLst>
                <a:path w="803" h="982" extrusionOk="0">
                  <a:moveTo>
                    <a:pt x="422" y="0"/>
                  </a:moveTo>
                  <a:cubicBezTo>
                    <a:pt x="221" y="0"/>
                    <a:pt x="41" y="221"/>
                    <a:pt x="21" y="481"/>
                  </a:cubicBezTo>
                  <a:cubicBezTo>
                    <a:pt x="1" y="721"/>
                    <a:pt x="161" y="942"/>
                    <a:pt x="402" y="982"/>
                  </a:cubicBezTo>
                  <a:cubicBezTo>
                    <a:pt x="602" y="982"/>
                    <a:pt x="782" y="782"/>
                    <a:pt x="782" y="481"/>
                  </a:cubicBezTo>
                  <a:cubicBezTo>
                    <a:pt x="802" y="261"/>
                    <a:pt x="642" y="40"/>
                    <a:pt x="422" y="0"/>
                  </a:cubicBezTo>
                  <a:close/>
                </a:path>
              </a:pathLst>
            </a:custGeom>
            <a:solidFill>
              <a:srgbClr val="CD97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6028201" y="1780564"/>
              <a:ext cx="5344" cy="3883"/>
            </a:xfrm>
            <a:custGeom>
              <a:avLst/>
              <a:gdLst/>
              <a:ahLst/>
              <a:cxnLst/>
              <a:rect l="l" t="t" r="r" b="b"/>
              <a:pathLst>
                <a:path w="128" h="93" extrusionOk="0">
                  <a:moveTo>
                    <a:pt x="19" y="1"/>
                  </a:moveTo>
                  <a:cubicBezTo>
                    <a:pt x="8" y="1"/>
                    <a:pt x="1" y="9"/>
                    <a:pt x="1" y="31"/>
                  </a:cubicBezTo>
                  <a:cubicBezTo>
                    <a:pt x="1" y="71"/>
                    <a:pt x="21" y="91"/>
                    <a:pt x="61" y="91"/>
                  </a:cubicBezTo>
                  <a:cubicBezTo>
                    <a:pt x="66" y="92"/>
                    <a:pt x="71" y="93"/>
                    <a:pt x="75" y="93"/>
                  </a:cubicBezTo>
                  <a:cubicBezTo>
                    <a:pt x="128" y="93"/>
                    <a:pt x="56" y="1"/>
                    <a:pt x="19" y="1"/>
                  </a:cubicBezTo>
                  <a:close/>
                </a:path>
              </a:pathLst>
            </a:custGeom>
            <a:solidFill>
              <a:srgbClr val="B47B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6011461" y="1760943"/>
              <a:ext cx="33523" cy="40996"/>
            </a:xfrm>
            <a:custGeom>
              <a:avLst/>
              <a:gdLst/>
              <a:ahLst/>
              <a:cxnLst/>
              <a:rect l="l" t="t" r="r" b="b"/>
              <a:pathLst>
                <a:path w="803" h="982" extrusionOk="0">
                  <a:moveTo>
                    <a:pt x="422" y="0"/>
                  </a:moveTo>
                  <a:cubicBezTo>
                    <a:pt x="221" y="0"/>
                    <a:pt x="41" y="221"/>
                    <a:pt x="21" y="481"/>
                  </a:cubicBezTo>
                  <a:cubicBezTo>
                    <a:pt x="1" y="721"/>
                    <a:pt x="161" y="942"/>
                    <a:pt x="402" y="982"/>
                  </a:cubicBezTo>
                  <a:cubicBezTo>
                    <a:pt x="602" y="982"/>
                    <a:pt x="782" y="782"/>
                    <a:pt x="782" y="481"/>
                  </a:cubicBezTo>
                  <a:cubicBezTo>
                    <a:pt x="802" y="261"/>
                    <a:pt x="642" y="40"/>
                    <a:pt x="422" y="0"/>
                  </a:cubicBezTo>
                  <a:close/>
                </a:path>
              </a:pathLst>
            </a:custGeom>
            <a:solidFill>
              <a:srgbClr val="F8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6023192" y="1774302"/>
              <a:ext cx="11731" cy="15113"/>
            </a:xfrm>
            <a:custGeom>
              <a:avLst/>
              <a:gdLst/>
              <a:ahLst/>
              <a:cxnLst/>
              <a:rect l="l" t="t" r="r" b="b"/>
              <a:pathLst>
                <a:path w="281" h="362" fill="none" extrusionOk="0">
                  <a:moveTo>
                    <a:pt x="0" y="41"/>
                  </a:moveTo>
                  <a:cubicBezTo>
                    <a:pt x="0" y="41"/>
                    <a:pt x="221" y="1"/>
                    <a:pt x="261" y="181"/>
                  </a:cubicBezTo>
                  <a:cubicBezTo>
                    <a:pt x="281" y="361"/>
                    <a:pt x="60" y="341"/>
                    <a:pt x="60" y="341"/>
                  </a:cubicBezTo>
                </a:path>
              </a:pathLst>
            </a:custGeom>
            <a:noFill/>
            <a:ln w="3000" cap="rnd" cmpd="sng">
              <a:solidFill>
                <a:srgbClr val="000000"/>
              </a:solidFill>
              <a:prstDash val="solid"/>
              <a:miter lim="200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5839256" y="1830326"/>
              <a:ext cx="78611" cy="27637"/>
            </a:xfrm>
            <a:custGeom>
              <a:avLst/>
              <a:gdLst/>
              <a:ahLst/>
              <a:cxnLst/>
              <a:rect l="l" t="t" r="r" b="b"/>
              <a:pathLst>
                <a:path w="1883" h="662" extrusionOk="0">
                  <a:moveTo>
                    <a:pt x="1883" y="1"/>
                  </a:moveTo>
                  <a:cubicBezTo>
                    <a:pt x="1783" y="161"/>
                    <a:pt x="1642" y="281"/>
                    <a:pt x="1482" y="401"/>
                  </a:cubicBezTo>
                  <a:cubicBezTo>
                    <a:pt x="1342" y="502"/>
                    <a:pt x="1162" y="542"/>
                    <a:pt x="981" y="542"/>
                  </a:cubicBezTo>
                  <a:cubicBezTo>
                    <a:pt x="821" y="542"/>
                    <a:pt x="641" y="481"/>
                    <a:pt x="481" y="401"/>
                  </a:cubicBezTo>
                  <a:cubicBezTo>
                    <a:pt x="381" y="361"/>
                    <a:pt x="300" y="321"/>
                    <a:pt x="220" y="261"/>
                  </a:cubicBezTo>
                  <a:cubicBezTo>
                    <a:pt x="160" y="201"/>
                    <a:pt x="80" y="161"/>
                    <a:pt x="0" y="101"/>
                  </a:cubicBezTo>
                  <a:lnTo>
                    <a:pt x="0" y="101"/>
                  </a:lnTo>
                  <a:cubicBezTo>
                    <a:pt x="60" y="161"/>
                    <a:pt x="120" y="241"/>
                    <a:pt x="200" y="301"/>
                  </a:cubicBezTo>
                  <a:cubicBezTo>
                    <a:pt x="260" y="361"/>
                    <a:pt x="341" y="421"/>
                    <a:pt x="421" y="481"/>
                  </a:cubicBezTo>
                  <a:cubicBezTo>
                    <a:pt x="601" y="582"/>
                    <a:pt x="781" y="642"/>
                    <a:pt x="981" y="662"/>
                  </a:cubicBezTo>
                  <a:cubicBezTo>
                    <a:pt x="1182" y="662"/>
                    <a:pt x="1382" y="602"/>
                    <a:pt x="1542" y="461"/>
                  </a:cubicBezTo>
                  <a:cubicBezTo>
                    <a:pt x="1682" y="341"/>
                    <a:pt x="1803" y="181"/>
                    <a:pt x="18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5850111" y="1756769"/>
              <a:ext cx="29307" cy="44336"/>
            </a:xfrm>
            <a:custGeom>
              <a:avLst/>
              <a:gdLst/>
              <a:ahLst/>
              <a:cxnLst/>
              <a:rect l="l" t="t" r="r" b="b"/>
              <a:pathLst>
                <a:path w="702" h="1062" extrusionOk="0">
                  <a:moveTo>
                    <a:pt x="701" y="0"/>
                  </a:moveTo>
                  <a:lnTo>
                    <a:pt x="701" y="0"/>
                  </a:lnTo>
                  <a:cubicBezTo>
                    <a:pt x="581" y="100"/>
                    <a:pt x="461" y="181"/>
                    <a:pt x="341" y="281"/>
                  </a:cubicBezTo>
                  <a:cubicBezTo>
                    <a:pt x="301" y="341"/>
                    <a:pt x="241" y="381"/>
                    <a:pt x="181" y="441"/>
                  </a:cubicBezTo>
                  <a:lnTo>
                    <a:pt x="20" y="601"/>
                  </a:lnTo>
                  <a:lnTo>
                    <a:pt x="0" y="641"/>
                  </a:lnTo>
                  <a:lnTo>
                    <a:pt x="20" y="681"/>
                  </a:lnTo>
                  <a:cubicBezTo>
                    <a:pt x="141" y="821"/>
                    <a:pt x="281" y="942"/>
                    <a:pt x="421" y="1062"/>
                  </a:cubicBezTo>
                  <a:cubicBezTo>
                    <a:pt x="329" y="933"/>
                    <a:pt x="220" y="788"/>
                    <a:pt x="126" y="656"/>
                  </a:cubicBezTo>
                  <a:lnTo>
                    <a:pt x="126" y="656"/>
                  </a:lnTo>
                  <a:lnTo>
                    <a:pt x="261" y="521"/>
                  </a:lnTo>
                  <a:cubicBezTo>
                    <a:pt x="321" y="481"/>
                    <a:pt x="361" y="421"/>
                    <a:pt x="421" y="361"/>
                  </a:cubicBezTo>
                  <a:cubicBezTo>
                    <a:pt x="521" y="261"/>
                    <a:pt x="621" y="140"/>
                    <a:pt x="7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5908639" y="1756685"/>
              <a:ext cx="40161" cy="40662"/>
            </a:xfrm>
            <a:custGeom>
              <a:avLst/>
              <a:gdLst/>
              <a:ahLst/>
              <a:cxnLst/>
              <a:rect l="l" t="t" r="r" b="b"/>
              <a:pathLst>
                <a:path w="962" h="974" extrusionOk="0">
                  <a:moveTo>
                    <a:pt x="120" y="0"/>
                  </a:moveTo>
                  <a:cubicBezTo>
                    <a:pt x="109" y="0"/>
                    <a:pt x="101" y="7"/>
                    <a:pt x="101" y="22"/>
                  </a:cubicBezTo>
                  <a:cubicBezTo>
                    <a:pt x="40" y="163"/>
                    <a:pt x="20" y="323"/>
                    <a:pt x="20" y="483"/>
                  </a:cubicBezTo>
                  <a:cubicBezTo>
                    <a:pt x="0" y="563"/>
                    <a:pt x="20" y="643"/>
                    <a:pt x="40" y="723"/>
                  </a:cubicBezTo>
                  <a:cubicBezTo>
                    <a:pt x="61" y="823"/>
                    <a:pt x="121" y="884"/>
                    <a:pt x="201" y="944"/>
                  </a:cubicBezTo>
                  <a:cubicBezTo>
                    <a:pt x="241" y="964"/>
                    <a:pt x="286" y="974"/>
                    <a:pt x="333" y="974"/>
                  </a:cubicBezTo>
                  <a:cubicBezTo>
                    <a:pt x="381" y="974"/>
                    <a:pt x="431" y="964"/>
                    <a:pt x="481" y="944"/>
                  </a:cubicBezTo>
                  <a:cubicBezTo>
                    <a:pt x="541" y="904"/>
                    <a:pt x="621" y="843"/>
                    <a:pt x="681" y="803"/>
                  </a:cubicBezTo>
                  <a:cubicBezTo>
                    <a:pt x="782" y="683"/>
                    <a:pt x="882" y="563"/>
                    <a:pt x="962" y="423"/>
                  </a:cubicBezTo>
                  <a:cubicBezTo>
                    <a:pt x="962" y="423"/>
                    <a:pt x="962" y="403"/>
                    <a:pt x="962" y="383"/>
                  </a:cubicBezTo>
                  <a:cubicBezTo>
                    <a:pt x="952" y="373"/>
                    <a:pt x="942" y="368"/>
                    <a:pt x="932" y="368"/>
                  </a:cubicBezTo>
                  <a:cubicBezTo>
                    <a:pt x="922" y="368"/>
                    <a:pt x="912" y="373"/>
                    <a:pt x="902" y="383"/>
                  </a:cubicBezTo>
                  <a:cubicBezTo>
                    <a:pt x="822" y="503"/>
                    <a:pt x="721" y="603"/>
                    <a:pt x="621" y="703"/>
                  </a:cubicBezTo>
                  <a:cubicBezTo>
                    <a:pt x="545" y="780"/>
                    <a:pt x="446" y="844"/>
                    <a:pt x="349" y="844"/>
                  </a:cubicBezTo>
                  <a:cubicBezTo>
                    <a:pt x="319" y="844"/>
                    <a:pt x="289" y="838"/>
                    <a:pt x="261" y="823"/>
                  </a:cubicBezTo>
                  <a:cubicBezTo>
                    <a:pt x="161" y="783"/>
                    <a:pt x="121" y="623"/>
                    <a:pt x="121" y="483"/>
                  </a:cubicBezTo>
                  <a:cubicBezTo>
                    <a:pt x="121" y="343"/>
                    <a:pt x="141" y="183"/>
                    <a:pt x="161" y="42"/>
                  </a:cubicBezTo>
                  <a:cubicBezTo>
                    <a:pt x="161" y="18"/>
                    <a:pt x="138" y="0"/>
                    <a:pt x="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5825856" y="1738859"/>
              <a:ext cx="34316" cy="37406"/>
            </a:xfrm>
            <a:custGeom>
              <a:avLst/>
              <a:gdLst/>
              <a:ahLst/>
              <a:cxnLst/>
              <a:rect l="l" t="t" r="r" b="b"/>
              <a:pathLst>
                <a:path w="822" h="896" extrusionOk="0">
                  <a:moveTo>
                    <a:pt x="127" y="0"/>
                  </a:moveTo>
                  <a:cubicBezTo>
                    <a:pt x="119" y="0"/>
                    <a:pt x="115" y="15"/>
                    <a:pt x="101" y="29"/>
                  </a:cubicBezTo>
                  <a:cubicBezTo>
                    <a:pt x="61" y="169"/>
                    <a:pt x="21" y="309"/>
                    <a:pt x="1" y="449"/>
                  </a:cubicBezTo>
                  <a:cubicBezTo>
                    <a:pt x="1" y="529"/>
                    <a:pt x="1" y="590"/>
                    <a:pt x="1" y="670"/>
                  </a:cubicBezTo>
                  <a:cubicBezTo>
                    <a:pt x="14" y="805"/>
                    <a:pt x="129" y="895"/>
                    <a:pt x="245" y="895"/>
                  </a:cubicBezTo>
                  <a:cubicBezTo>
                    <a:pt x="301" y="895"/>
                    <a:pt x="356" y="875"/>
                    <a:pt x="401" y="830"/>
                  </a:cubicBezTo>
                  <a:cubicBezTo>
                    <a:pt x="461" y="790"/>
                    <a:pt x="521" y="730"/>
                    <a:pt x="561" y="690"/>
                  </a:cubicBezTo>
                  <a:cubicBezTo>
                    <a:pt x="662" y="569"/>
                    <a:pt x="742" y="449"/>
                    <a:pt x="802" y="309"/>
                  </a:cubicBezTo>
                  <a:cubicBezTo>
                    <a:pt x="822" y="289"/>
                    <a:pt x="822" y="269"/>
                    <a:pt x="802" y="269"/>
                  </a:cubicBezTo>
                  <a:cubicBezTo>
                    <a:pt x="792" y="259"/>
                    <a:pt x="782" y="254"/>
                    <a:pt x="772" y="254"/>
                  </a:cubicBezTo>
                  <a:cubicBezTo>
                    <a:pt x="762" y="254"/>
                    <a:pt x="752" y="259"/>
                    <a:pt x="742" y="269"/>
                  </a:cubicBezTo>
                  <a:cubicBezTo>
                    <a:pt x="682" y="389"/>
                    <a:pt x="581" y="489"/>
                    <a:pt x="501" y="590"/>
                  </a:cubicBezTo>
                  <a:cubicBezTo>
                    <a:pt x="428" y="681"/>
                    <a:pt x="322" y="772"/>
                    <a:pt x="227" y="772"/>
                  </a:cubicBezTo>
                  <a:cubicBezTo>
                    <a:pt x="218" y="772"/>
                    <a:pt x="210" y="772"/>
                    <a:pt x="201" y="770"/>
                  </a:cubicBezTo>
                  <a:cubicBezTo>
                    <a:pt x="121" y="730"/>
                    <a:pt x="121" y="569"/>
                    <a:pt x="121" y="449"/>
                  </a:cubicBezTo>
                  <a:cubicBezTo>
                    <a:pt x="121" y="309"/>
                    <a:pt x="141" y="169"/>
                    <a:pt x="181" y="29"/>
                  </a:cubicBezTo>
                  <a:cubicBezTo>
                    <a:pt x="181" y="9"/>
                    <a:pt x="161" y="9"/>
                    <a:pt x="141" y="9"/>
                  </a:cubicBezTo>
                  <a:cubicBezTo>
                    <a:pt x="135" y="3"/>
                    <a:pt x="131" y="0"/>
                    <a:pt x="1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5828361" y="1659165"/>
              <a:ext cx="166447" cy="69635"/>
            </a:xfrm>
            <a:custGeom>
              <a:avLst/>
              <a:gdLst/>
              <a:ahLst/>
              <a:cxnLst/>
              <a:rect l="l" t="t" r="r" b="b"/>
              <a:pathLst>
                <a:path w="3987" h="1668" extrusionOk="0">
                  <a:moveTo>
                    <a:pt x="2357" y="1"/>
                  </a:moveTo>
                  <a:cubicBezTo>
                    <a:pt x="625" y="1"/>
                    <a:pt x="1" y="1337"/>
                    <a:pt x="1" y="1337"/>
                  </a:cubicBezTo>
                  <a:cubicBezTo>
                    <a:pt x="265" y="1579"/>
                    <a:pt x="675" y="1667"/>
                    <a:pt x="1130" y="1667"/>
                  </a:cubicBezTo>
                  <a:cubicBezTo>
                    <a:pt x="2330" y="1667"/>
                    <a:pt x="3846" y="1056"/>
                    <a:pt x="3846" y="1056"/>
                  </a:cubicBezTo>
                  <a:lnTo>
                    <a:pt x="3986" y="335"/>
                  </a:lnTo>
                  <a:cubicBezTo>
                    <a:pt x="3359" y="95"/>
                    <a:pt x="2819" y="1"/>
                    <a:pt x="2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5978857" y="1672315"/>
              <a:ext cx="50222" cy="108752"/>
            </a:xfrm>
            <a:custGeom>
              <a:avLst/>
              <a:gdLst/>
              <a:ahLst/>
              <a:cxnLst/>
              <a:rect l="l" t="t" r="r" b="b"/>
              <a:pathLst>
                <a:path w="1203" h="2605" extrusionOk="0">
                  <a:moveTo>
                    <a:pt x="381" y="0"/>
                  </a:moveTo>
                  <a:lnTo>
                    <a:pt x="1" y="741"/>
                  </a:lnTo>
                  <a:cubicBezTo>
                    <a:pt x="1" y="741"/>
                    <a:pt x="1" y="2344"/>
                    <a:pt x="802" y="2604"/>
                  </a:cubicBezTo>
                  <a:cubicBezTo>
                    <a:pt x="802" y="2604"/>
                    <a:pt x="802" y="2163"/>
                    <a:pt x="1203" y="2103"/>
                  </a:cubicBezTo>
                  <a:cubicBezTo>
                    <a:pt x="1203" y="2103"/>
                    <a:pt x="962" y="2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5697510" y="1988796"/>
              <a:ext cx="519339" cy="542258"/>
            </a:xfrm>
            <a:custGeom>
              <a:avLst/>
              <a:gdLst/>
              <a:ahLst/>
              <a:cxnLst/>
              <a:rect l="l" t="t" r="r" b="b"/>
              <a:pathLst>
                <a:path w="12440" h="12989" extrusionOk="0">
                  <a:moveTo>
                    <a:pt x="7484" y="0"/>
                  </a:moveTo>
                  <a:cubicBezTo>
                    <a:pt x="7395" y="0"/>
                    <a:pt x="7304" y="4"/>
                    <a:pt x="7211" y="10"/>
                  </a:cubicBezTo>
                  <a:lnTo>
                    <a:pt x="2805" y="611"/>
                  </a:lnTo>
                  <a:cubicBezTo>
                    <a:pt x="2805" y="611"/>
                    <a:pt x="2759" y="598"/>
                    <a:pt x="2679" y="598"/>
                  </a:cubicBezTo>
                  <a:cubicBezTo>
                    <a:pt x="2202" y="598"/>
                    <a:pt x="530" y="1055"/>
                    <a:pt x="582" y="7461"/>
                  </a:cubicBezTo>
                  <a:lnTo>
                    <a:pt x="1" y="12989"/>
                  </a:lnTo>
                  <a:lnTo>
                    <a:pt x="12058" y="12989"/>
                  </a:lnTo>
                  <a:lnTo>
                    <a:pt x="11898" y="10225"/>
                  </a:lnTo>
                  <a:cubicBezTo>
                    <a:pt x="11898" y="10225"/>
                    <a:pt x="12439" y="0"/>
                    <a:pt x="7484" y="0"/>
                  </a:cubicBezTo>
                  <a:close/>
                </a:path>
              </a:pathLst>
            </a:custGeom>
            <a:solidFill>
              <a:srgbClr val="FDEB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5546572" y="2010087"/>
              <a:ext cx="320287" cy="1408978"/>
            </a:xfrm>
            <a:custGeom>
              <a:avLst/>
              <a:gdLst/>
              <a:ahLst/>
              <a:cxnLst/>
              <a:rect l="l" t="t" r="r" b="b"/>
              <a:pathLst>
                <a:path w="7672" h="33750" extrusionOk="0">
                  <a:moveTo>
                    <a:pt x="7672" y="1"/>
                  </a:moveTo>
                  <a:lnTo>
                    <a:pt x="6150" y="81"/>
                  </a:lnTo>
                  <a:lnTo>
                    <a:pt x="4447" y="3125"/>
                  </a:lnTo>
                  <a:cubicBezTo>
                    <a:pt x="3045" y="4708"/>
                    <a:pt x="2825" y="6991"/>
                    <a:pt x="2665" y="9094"/>
                  </a:cubicBezTo>
                  <a:cubicBezTo>
                    <a:pt x="2264" y="13961"/>
                    <a:pt x="1" y="31366"/>
                    <a:pt x="281" y="33729"/>
                  </a:cubicBezTo>
                  <a:lnTo>
                    <a:pt x="3907" y="33749"/>
                  </a:lnTo>
                  <a:cubicBezTo>
                    <a:pt x="4127" y="31246"/>
                    <a:pt x="4447" y="28782"/>
                    <a:pt x="4888" y="26319"/>
                  </a:cubicBezTo>
                  <a:cubicBezTo>
                    <a:pt x="5168" y="24816"/>
                    <a:pt x="5489" y="19529"/>
                    <a:pt x="5409" y="17706"/>
                  </a:cubicBezTo>
                  <a:cubicBezTo>
                    <a:pt x="5228" y="13360"/>
                    <a:pt x="5629" y="9014"/>
                    <a:pt x="6590" y="4768"/>
                  </a:cubicBezTo>
                  <a:cubicBezTo>
                    <a:pt x="6951" y="3226"/>
                    <a:pt x="7552" y="1603"/>
                    <a:pt x="7672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5191225" y="1572750"/>
              <a:ext cx="226647" cy="364664"/>
            </a:xfrm>
            <a:custGeom>
              <a:avLst/>
              <a:gdLst/>
              <a:ahLst/>
              <a:cxnLst/>
              <a:rect l="l" t="t" r="r" b="b"/>
              <a:pathLst>
                <a:path w="5429" h="8735" extrusionOk="0">
                  <a:moveTo>
                    <a:pt x="1319" y="1"/>
                  </a:moveTo>
                  <a:cubicBezTo>
                    <a:pt x="1313" y="1"/>
                    <a:pt x="1308" y="1"/>
                    <a:pt x="1303" y="2"/>
                  </a:cubicBezTo>
                  <a:cubicBezTo>
                    <a:pt x="1182" y="22"/>
                    <a:pt x="1303" y="443"/>
                    <a:pt x="1503" y="703"/>
                  </a:cubicBezTo>
                  <a:cubicBezTo>
                    <a:pt x="1623" y="883"/>
                    <a:pt x="1763" y="1084"/>
                    <a:pt x="1863" y="1304"/>
                  </a:cubicBezTo>
                  <a:cubicBezTo>
                    <a:pt x="1863" y="1304"/>
                    <a:pt x="900" y="109"/>
                    <a:pt x="556" y="109"/>
                  </a:cubicBezTo>
                  <a:cubicBezTo>
                    <a:pt x="536" y="109"/>
                    <a:pt x="517" y="113"/>
                    <a:pt x="501" y="122"/>
                  </a:cubicBezTo>
                  <a:cubicBezTo>
                    <a:pt x="501" y="122"/>
                    <a:pt x="341" y="222"/>
                    <a:pt x="702" y="623"/>
                  </a:cubicBezTo>
                  <a:cubicBezTo>
                    <a:pt x="962" y="923"/>
                    <a:pt x="1182" y="1284"/>
                    <a:pt x="1343" y="1684"/>
                  </a:cubicBezTo>
                  <a:cubicBezTo>
                    <a:pt x="1343" y="1684"/>
                    <a:pt x="449" y="679"/>
                    <a:pt x="259" y="679"/>
                  </a:cubicBezTo>
                  <a:cubicBezTo>
                    <a:pt x="252" y="679"/>
                    <a:pt x="246" y="680"/>
                    <a:pt x="241" y="683"/>
                  </a:cubicBezTo>
                  <a:cubicBezTo>
                    <a:pt x="1" y="823"/>
                    <a:pt x="962" y="1925"/>
                    <a:pt x="1122" y="2305"/>
                  </a:cubicBezTo>
                  <a:cubicBezTo>
                    <a:pt x="1122" y="2305"/>
                    <a:pt x="600" y="1609"/>
                    <a:pt x="456" y="1609"/>
                  </a:cubicBezTo>
                  <a:cubicBezTo>
                    <a:pt x="438" y="1609"/>
                    <a:pt x="426" y="1620"/>
                    <a:pt x="421" y="1644"/>
                  </a:cubicBezTo>
                  <a:cubicBezTo>
                    <a:pt x="361" y="1865"/>
                    <a:pt x="1162" y="2806"/>
                    <a:pt x="1583" y="4008"/>
                  </a:cubicBezTo>
                  <a:cubicBezTo>
                    <a:pt x="1603" y="4128"/>
                    <a:pt x="1643" y="4268"/>
                    <a:pt x="1703" y="4428"/>
                  </a:cubicBezTo>
                  <a:cubicBezTo>
                    <a:pt x="2064" y="5890"/>
                    <a:pt x="2584" y="7332"/>
                    <a:pt x="3225" y="8734"/>
                  </a:cubicBezTo>
                  <a:cubicBezTo>
                    <a:pt x="3966" y="7973"/>
                    <a:pt x="4708" y="7232"/>
                    <a:pt x="5429" y="6471"/>
                  </a:cubicBezTo>
                  <a:cubicBezTo>
                    <a:pt x="4748" y="5229"/>
                    <a:pt x="4167" y="4028"/>
                    <a:pt x="3946" y="3527"/>
                  </a:cubicBezTo>
                  <a:cubicBezTo>
                    <a:pt x="3926" y="3487"/>
                    <a:pt x="3906" y="3427"/>
                    <a:pt x="3866" y="3367"/>
                  </a:cubicBezTo>
                  <a:cubicBezTo>
                    <a:pt x="3866" y="3367"/>
                    <a:pt x="3526" y="2305"/>
                    <a:pt x="3466" y="2145"/>
                  </a:cubicBezTo>
                  <a:cubicBezTo>
                    <a:pt x="3346" y="1745"/>
                    <a:pt x="3646" y="262"/>
                    <a:pt x="3646" y="262"/>
                  </a:cubicBezTo>
                  <a:lnTo>
                    <a:pt x="3646" y="262"/>
                  </a:lnTo>
                  <a:cubicBezTo>
                    <a:pt x="3646" y="262"/>
                    <a:pt x="2945" y="643"/>
                    <a:pt x="2885" y="1324"/>
                  </a:cubicBezTo>
                  <a:cubicBezTo>
                    <a:pt x="2860" y="1735"/>
                    <a:pt x="2804" y="1813"/>
                    <a:pt x="2765" y="1813"/>
                  </a:cubicBezTo>
                  <a:cubicBezTo>
                    <a:pt x="2742" y="1813"/>
                    <a:pt x="2725" y="1785"/>
                    <a:pt x="2725" y="1785"/>
                  </a:cubicBezTo>
                  <a:cubicBezTo>
                    <a:pt x="2725" y="1785"/>
                    <a:pt x="1658" y="1"/>
                    <a:pt x="1319" y="1"/>
                  </a:cubicBezTo>
                  <a:close/>
                </a:path>
              </a:pathLst>
            </a:custGeom>
            <a:solidFill>
              <a:srgbClr val="F8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5263154" y="1719990"/>
              <a:ext cx="588681" cy="539712"/>
            </a:xfrm>
            <a:custGeom>
              <a:avLst/>
              <a:gdLst/>
              <a:ahLst/>
              <a:cxnLst/>
              <a:rect l="l" t="t" r="r" b="b"/>
              <a:pathLst>
                <a:path w="14101" h="12928" extrusionOk="0">
                  <a:moveTo>
                    <a:pt x="2744" y="0"/>
                  </a:moveTo>
                  <a:lnTo>
                    <a:pt x="0" y="2544"/>
                  </a:lnTo>
                  <a:cubicBezTo>
                    <a:pt x="0" y="2544"/>
                    <a:pt x="1282" y="9053"/>
                    <a:pt x="3846" y="11196"/>
                  </a:cubicBezTo>
                  <a:cubicBezTo>
                    <a:pt x="5107" y="12253"/>
                    <a:pt x="7772" y="12928"/>
                    <a:pt x="9786" y="12928"/>
                  </a:cubicBezTo>
                  <a:cubicBezTo>
                    <a:pt x="11131" y="12928"/>
                    <a:pt x="12186" y="12627"/>
                    <a:pt x="12338" y="11937"/>
                  </a:cubicBezTo>
                  <a:cubicBezTo>
                    <a:pt x="12779" y="10014"/>
                    <a:pt x="14100" y="7010"/>
                    <a:pt x="14100" y="7010"/>
                  </a:cubicBezTo>
                  <a:cubicBezTo>
                    <a:pt x="13977" y="6997"/>
                    <a:pt x="13835" y="6991"/>
                    <a:pt x="13677" y="6991"/>
                  </a:cubicBezTo>
                  <a:cubicBezTo>
                    <a:pt x="12384" y="6991"/>
                    <a:pt x="10053" y="7385"/>
                    <a:pt x="8575" y="7385"/>
                  </a:cubicBezTo>
                  <a:cubicBezTo>
                    <a:pt x="8037" y="7385"/>
                    <a:pt x="7612" y="7333"/>
                    <a:pt x="7391" y="7190"/>
                  </a:cubicBezTo>
                  <a:cubicBezTo>
                    <a:pt x="5348" y="5848"/>
                    <a:pt x="2744" y="0"/>
                    <a:pt x="2744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6266491" y="2584519"/>
              <a:ext cx="340367" cy="365583"/>
            </a:xfrm>
            <a:custGeom>
              <a:avLst/>
              <a:gdLst/>
              <a:ahLst/>
              <a:cxnLst/>
              <a:rect l="l" t="t" r="r" b="b"/>
              <a:pathLst>
                <a:path w="8153" h="8757" extrusionOk="0">
                  <a:moveTo>
                    <a:pt x="3566" y="1"/>
                  </a:moveTo>
                  <a:cubicBezTo>
                    <a:pt x="2364" y="281"/>
                    <a:pt x="1182" y="601"/>
                    <a:pt x="1" y="922"/>
                  </a:cubicBezTo>
                  <a:cubicBezTo>
                    <a:pt x="902" y="2384"/>
                    <a:pt x="1944" y="3746"/>
                    <a:pt x="3125" y="5008"/>
                  </a:cubicBezTo>
                  <a:cubicBezTo>
                    <a:pt x="3225" y="5148"/>
                    <a:pt x="3346" y="5248"/>
                    <a:pt x="3426" y="5368"/>
                  </a:cubicBezTo>
                  <a:cubicBezTo>
                    <a:pt x="4307" y="6490"/>
                    <a:pt x="4687" y="7872"/>
                    <a:pt x="4928" y="7932"/>
                  </a:cubicBezTo>
                  <a:cubicBezTo>
                    <a:pt x="4936" y="7934"/>
                    <a:pt x="4943" y="7936"/>
                    <a:pt x="4949" y="7936"/>
                  </a:cubicBezTo>
                  <a:cubicBezTo>
                    <a:pt x="5144" y="7936"/>
                    <a:pt x="4788" y="6811"/>
                    <a:pt x="4788" y="6810"/>
                  </a:cubicBezTo>
                  <a:lnTo>
                    <a:pt x="4788" y="6810"/>
                  </a:lnTo>
                  <a:cubicBezTo>
                    <a:pt x="5017" y="7173"/>
                    <a:pt x="5428" y="8684"/>
                    <a:pt x="5709" y="8684"/>
                  </a:cubicBezTo>
                  <a:cubicBezTo>
                    <a:pt x="5723" y="8684"/>
                    <a:pt x="5736" y="8680"/>
                    <a:pt x="5749" y="8673"/>
                  </a:cubicBezTo>
                  <a:cubicBezTo>
                    <a:pt x="5909" y="8573"/>
                    <a:pt x="5489" y="6951"/>
                    <a:pt x="5489" y="6951"/>
                  </a:cubicBezTo>
                  <a:lnTo>
                    <a:pt x="5489" y="6951"/>
                  </a:lnTo>
                  <a:cubicBezTo>
                    <a:pt x="5769" y="7331"/>
                    <a:pt x="5989" y="7772"/>
                    <a:pt x="6109" y="8252"/>
                  </a:cubicBezTo>
                  <a:cubicBezTo>
                    <a:pt x="6219" y="8708"/>
                    <a:pt x="6366" y="8757"/>
                    <a:pt x="6425" y="8757"/>
                  </a:cubicBezTo>
                  <a:cubicBezTo>
                    <a:pt x="6441" y="8757"/>
                    <a:pt x="6450" y="8753"/>
                    <a:pt x="6450" y="8753"/>
                  </a:cubicBezTo>
                  <a:cubicBezTo>
                    <a:pt x="6770" y="8533"/>
                    <a:pt x="6190" y="6650"/>
                    <a:pt x="6190" y="6650"/>
                  </a:cubicBezTo>
                  <a:lnTo>
                    <a:pt x="6190" y="6650"/>
                  </a:lnTo>
                  <a:cubicBezTo>
                    <a:pt x="6330" y="6890"/>
                    <a:pt x="6450" y="7131"/>
                    <a:pt x="6550" y="7391"/>
                  </a:cubicBezTo>
                  <a:cubicBezTo>
                    <a:pt x="6639" y="7692"/>
                    <a:pt x="6900" y="8009"/>
                    <a:pt x="7028" y="8009"/>
                  </a:cubicBezTo>
                  <a:cubicBezTo>
                    <a:pt x="7045" y="8009"/>
                    <a:pt x="7059" y="8004"/>
                    <a:pt x="7071" y="7992"/>
                  </a:cubicBezTo>
                  <a:cubicBezTo>
                    <a:pt x="7351" y="7692"/>
                    <a:pt x="6290" y="5488"/>
                    <a:pt x="6290" y="5488"/>
                  </a:cubicBezTo>
                  <a:cubicBezTo>
                    <a:pt x="6290" y="5488"/>
                    <a:pt x="6249" y="5406"/>
                    <a:pt x="6347" y="5406"/>
                  </a:cubicBezTo>
                  <a:cubicBezTo>
                    <a:pt x="6417" y="5406"/>
                    <a:pt x="6556" y="5447"/>
                    <a:pt x="6831" y="5589"/>
                  </a:cubicBezTo>
                  <a:cubicBezTo>
                    <a:pt x="6943" y="5645"/>
                    <a:pt x="7054" y="5668"/>
                    <a:pt x="7162" y="5668"/>
                  </a:cubicBezTo>
                  <a:cubicBezTo>
                    <a:pt x="7706" y="5668"/>
                    <a:pt x="8152" y="5068"/>
                    <a:pt x="8152" y="5068"/>
                  </a:cubicBezTo>
                  <a:cubicBezTo>
                    <a:pt x="8152" y="5068"/>
                    <a:pt x="6730" y="4868"/>
                    <a:pt x="6430" y="4507"/>
                  </a:cubicBezTo>
                  <a:cubicBezTo>
                    <a:pt x="6310" y="4367"/>
                    <a:pt x="5509" y="3385"/>
                    <a:pt x="5509" y="3385"/>
                  </a:cubicBezTo>
                  <a:lnTo>
                    <a:pt x="5408" y="3225"/>
                  </a:lnTo>
                  <a:cubicBezTo>
                    <a:pt x="5088" y="2704"/>
                    <a:pt x="4287" y="1403"/>
                    <a:pt x="3566" y="1"/>
                  </a:cubicBezTo>
                  <a:close/>
                </a:path>
              </a:pathLst>
            </a:custGeom>
            <a:solidFill>
              <a:srgbClr val="F8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6022357" y="1989130"/>
              <a:ext cx="519297" cy="826225"/>
            </a:xfrm>
            <a:custGeom>
              <a:avLst/>
              <a:gdLst/>
              <a:ahLst/>
              <a:cxnLst/>
              <a:rect l="l" t="t" r="r" b="b"/>
              <a:pathLst>
                <a:path w="12439" h="19791" extrusionOk="0">
                  <a:moveTo>
                    <a:pt x="375" y="1"/>
                  </a:moveTo>
                  <a:cubicBezTo>
                    <a:pt x="251" y="1"/>
                    <a:pt x="126" y="8"/>
                    <a:pt x="0" y="22"/>
                  </a:cubicBezTo>
                  <a:lnTo>
                    <a:pt x="0" y="22"/>
                  </a:ln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2"/>
                  </a:lnTo>
                  <a:cubicBezTo>
                    <a:pt x="16" y="40"/>
                    <a:pt x="1403" y="3391"/>
                    <a:pt x="1543" y="4108"/>
                  </a:cubicBezTo>
                  <a:cubicBezTo>
                    <a:pt x="1683" y="4929"/>
                    <a:pt x="1903" y="6071"/>
                    <a:pt x="2123" y="7253"/>
                  </a:cubicBezTo>
                  <a:cubicBezTo>
                    <a:pt x="2804" y="10818"/>
                    <a:pt x="4307" y="14203"/>
                    <a:pt x="6490" y="17107"/>
                  </a:cubicBezTo>
                  <a:lnTo>
                    <a:pt x="8513" y="19790"/>
                  </a:lnTo>
                  <a:lnTo>
                    <a:pt x="12438" y="18168"/>
                  </a:lnTo>
                  <a:lnTo>
                    <a:pt x="9975" y="14223"/>
                  </a:lnTo>
                  <a:cubicBezTo>
                    <a:pt x="8513" y="11899"/>
                    <a:pt x="5628" y="6151"/>
                    <a:pt x="4847" y="3527"/>
                  </a:cubicBezTo>
                  <a:cubicBezTo>
                    <a:pt x="4487" y="2331"/>
                    <a:pt x="2632" y="1"/>
                    <a:pt x="375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6021522" y="1988379"/>
              <a:ext cx="350387" cy="1403092"/>
            </a:xfrm>
            <a:custGeom>
              <a:avLst/>
              <a:gdLst/>
              <a:ahLst/>
              <a:cxnLst/>
              <a:rect l="l" t="t" r="r" b="b"/>
              <a:pathLst>
                <a:path w="8393" h="33609" extrusionOk="0">
                  <a:moveTo>
                    <a:pt x="0" y="0"/>
                  </a:moveTo>
                  <a:lnTo>
                    <a:pt x="0" y="0"/>
                  </a:lnTo>
                  <a:cubicBezTo>
                    <a:pt x="1643" y="4987"/>
                    <a:pt x="1883" y="8292"/>
                    <a:pt x="2484" y="13499"/>
                  </a:cubicBezTo>
                  <a:cubicBezTo>
                    <a:pt x="2884" y="16924"/>
                    <a:pt x="3045" y="21190"/>
                    <a:pt x="3385" y="24615"/>
                  </a:cubicBezTo>
                  <a:cubicBezTo>
                    <a:pt x="3646" y="27199"/>
                    <a:pt x="4487" y="31045"/>
                    <a:pt x="4867" y="33608"/>
                  </a:cubicBezTo>
                  <a:lnTo>
                    <a:pt x="7411" y="33368"/>
                  </a:lnTo>
                  <a:cubicBezTo>
                    <a:pt x="7711" y="33328"/>
                    <a:pt x="8032" y="33288"/>
                    <a:pt x="8212" y="33047"/>
                  </a:cubicBezTo>
                  <a:cubicBezTo>
                    <a:pt x="8352" y="32807"/>
                    <a:pt x="8392" y="32527"/>
                    <a:pt x="8332" y="32266"/>
                  </a:cubicBezTo>
                  <a:lnTo>
                    <a:pt x="7331" y="23253"/>
                  </a:lnTo>
                  <a:cubicBezTo>
                    <a:pt x="6930" y="19568"/>
                    <a:pt x="6530" y="15863"/>
                    <a:pt x="5588" y="12258"/>
                  </a:cubicBezTo>
                  <a:cubicBezTo>
                    <a:pt x="4647" y="8673"/>
                    <a:pt x="3826" y="3145"/>
                    <a:pt x="1502" y="26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42"/>
          <p:cNvGrpSpPr/>
          <p:nvPr/>
        </p:nvGrpSpPr>
        <p:grpSpPr>
          <a:xfrm flipH="1">
            <a:off x="4405256" y="2801121"/>
            <a:ext cx="1118402" cy="2285471"/>
            <a:chOff x="9326625" y="3206100"/>
            <a:chExt cx="743075" cy="1577275"/>
          </a:xfrm>
        </p:grpSpPr>
        <p:sp>
          <p:nvSpPr>
            <p:cNvPr id="1318" name="Google Shape;1318;p42"/>
            <p:cNvSpPr/>
            <p:nvPr/>
          </p:nvSpPr>
          <p:spPr>
            <a:xfrm>
              <a:off x="9621025" y="3206100"/>
              <a:ext cx="168275" cy="131300"/>
            </a:xfrm>
            <a:custGeom>
              <a:avLst/>
              <a:gdLst/>
              <a:ahLst/>
              <a:cxnLst/>
              <a:rect l="l" t="t" r="r" b="b"/>
              <a:pathLst>
                <a:path w="6731" h="5252" extrusionOk="0">
                  <a:moveTo>
                    <a:pt x="3546" y="1"/>
                  </a:moveTo>
                  <a:cubicBezTo>
                    <a:pt x="1143" y="281"/>
                    <a:pt x="1" y="2184"/>
                    <a:pt x="1443" y="2344"/>
                  </a:cubicBezTo>
                  <a:lnTo>
                    <a:pt x="4728" y="1923"/>
                  </a:lnTo>
                  <a:lnTo>
                    <a:pt x="5749" y="3486"/>
                  </a:lnTo>
                  <a:lnTo>
                    <a:pt x="5048" y="3846"/>
                  </a:lnTo>
                  <a:cubicBezTo>
                    <a:pt x="5068" y="4267"/>
                    <a:pt x="5128" y="4707"/>
                    <a:pt x="5429" y="5028"/>
                  </a:cubicBezTo>
                  <a:cubicBezTo>
                    <a:pt x="5573" y="5172"/>
                    <a:pt x="5765" y="5251"/>
                    <a:pt x="5963" y="5251"/>
                  </a:cubicBezTo>
                  <a:cubicBezTo>
                    <a:pt x="5985" y="5251"/>
                    <a:pt x="6007" y="5250"/>
                    <a:pt x="6030" y="5248"/>
                  </a:cubicBezTo>
                  <a:cubicBezTo>
                    <a:pt x="6450" y="5188"/>
                    <a:pt x="6630" y="4788"/>
                    <a:pt x="6671" y="4407"/>
                  </a:cubicBezTo>
                  <a:cubicBezTo>
                    <a:pt x="6731" y="3986"/>
                    <a:pt x="6651" y="3546"/>
                    <a:pt x="6410" y="3205"/>
                  </a:cubicBezTo>
                  <a:cubicBezTo>
                    <a:pt x="6430" y="3025"/>
                    <a:pt x="6450" y="2865"/>
                    <a:pt x="6450" y="2705"/>
                  </a:cubicBezTo>
                  <a:cubicBezTo>
                    <a:pt x="6430" y="1703"/>
                    <a:pt x="5709" y="822"/>
                    <a:pt x="4728" y="602"/>
                  </a:cubicBezTo>
                  <a:cubicBezTo>
                    <a:pt x="4447" y="221"/>
                    <a:pt x="4007" y="1"/>
                    <a:pt x="3546" y="1"/>
                  </a:cubicBezTo>
                  <a:close/>
                </a:path>
              </a:pathLst>
            </a:custGeom>
            <a:solidFill>
              <a:srgbClr val="332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9632050" y="3225375"/>
              <a:ext cx="139725" cy="334250"/>
            </a:xfrm>
            <a:custGeom>
              <a:avLst/>
              <a:gdLst/>
              <a:ahLst/>
              <a:cxnLst/>
              <a:rect l="l" t="t" r="r" b="b"/>
              <a:pathLst>
                <a:path w="5589" h="13370" extrusionOk="0">
                  <a:moveTo>
                    <a:pt x="3016" y="1"/>
                  </a:moveTo>
                  <a:cubicBezTo>
                    <a:pt x="2945" y="1"/>
                    <a:pt x="2875" y="4"/>
                    <a:pt x="2805" y="11"/>
                  </a:cubicBezTo>
                  <a:cubicBezTo>
                    <a:pt x="1423" y="171"/>
                    <a:pt x="341" y="1233"/>
                    <a:pt x="181" y="2615"/>
                  </a:cubicBezTo>
                  <a:cubicBezTo>
                    <a:pt x="1" y="4137"/>
                    <a:pt x="61" y="6320"/>
                    <a:pt x="1823" y="6821"/>
                  </a:cubicBezTo>
                  <a:lnTo>
                    <a:pt x="1783" y="9785"/>
                  </a:lnTo>
                  <a:cubicBezTo>
                    <a:pt x="1794" y="12203"/>
                    <a:pt x="2628" y="13369"/>
                    <a:pt x="3536" y="13369"/>
                  </a:cubicBezTo>
                  <a:cubicBezTo>
                    <a:pt x="4329" y="13369"/>
                    <a:pt x="5178" y="12483"/>
                    <a:pt x="5589" y="10766"/>
                  </a:cubicBezTo>
                  <a:lnTo>
                    <a:pt x="5448" y="4818"/>
                  </a:lnTo>
                  <a:lnTo>
                    <a:pt x="5549" y="3396"/>
                  </a:lnTo>
                  <a:cubicBezTo>
                    <a:pt x="5428" y="2254"/>
                    <a:pt x="5068" y="752"/>
                    <a:pt x="4066" y="251"/>
                  </a:cubicBezTo>
                  <a:cubicBezTo>
                    <a:pt x="3733" y="84"/>
                    <a:pt x="3371" y="1"/>
                    <a:pt x="3016" y="1"/>
                  </a:cubicBezTo>
                  <a:close/>
                </a:path>
              </a:pathLst>
            </a:custGeom>
            <a:solidFill>
              <a:srgbClr val="F8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9764750" y="3287200"/>
              <a:ext cx="24050" cy="20925"/>
            </a:xfrm>
            <a:custGeom>
              <a:avLst/>
              <a:gdLst/>
              <a:ahLst/>
              <a:cxnLst/>
              <a:rect l="l" t="t" r="r" b="b"/>
              <a:pathLst>
                <a:path w="962" h="837" extrusionOk="0">
                  <a:moveTo>
                    <a:pt x="395" y="0"/>
                  </a:moveTo>
                  <a:cubicBezTo>
                    <a:pt x="185" y="0"/>
                    <a:pt x="0" y="233"/>
                    <a:pt x="0" y="522"/>
                  </a:cubicBezTo>
                  <a:cubicBezTo>
                    <a:pt x="48" y="726"/>
                    <a:pt x="225" y="836"/>
                    <a:pt x="407" y="836"/>
                  </a:cubicBezTo>
                  <a:cubicBezTo>
                    <a:pt x="529" y="836"/>
                    <a:pt x="653" y="787"/>
                    <a:pt x="741" y="682"/>
                  </a:cubicBezTo>
                  <a:cubicBezTo>
                    <a:pt x="962" y="402"/>
                    <a:pt x="761" y="1"/>
                    <a:pt x="421" y="1"/>
                  </a:cubicBezTo>
                  <a:cubicBezTo>
                    <a:pt x="412" y="1"/>
                    <a:pt x="404" y="0"/>
                    <a:pt x="395" y="0"/>
                  </a:cubicBezTo>
                  <a:close/>
                </a:path>
              </a:pathLst>
            </a:custGeom>
            <a:solidFill>
              <a:srgbClr val="CD97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9774250" y="3298725"/>
              <a:ext cx="4025" cy="3550"/>
            </a:xfrm>
            <a:custGeom>
              <a:avLst/>
              <a:gdLst/>
              <a:ahLst/>
              <a:cxnLst/>
              <a:rect l="l" t="t" r="r" b="b"/>
              <a:pathLst>
                <a:path w="161" h="142" extrusionOk="0">
                  <a:moveTo>
                    <a:pt x="81" y="1"/>
                  </a:moveTo>
                  <a:cubicBezTo>
                    <a:pt x="41" y="1"/>
                    <a:pt x="21" y="21"/>
                    <a:pt x="21" y="61"/>
                  </a:cubicBezTo>
                  <a:cubicBezTo>
                    <a:pt x="1" y="101"/>
                    <a:pt x="41" y="141"/>
                    <a:pt x="81" y="141"/>
                  </a:cubicBezTo>
                  <a:cubicBezTo>
                    <a:pt x="121" y="141"/>
                    <a:pt x="141" y="121"/>
                    <a:pt x="161" y="81"/>
                  </a:cubicBezTo>
                  <a:cubicBezTo>
                    <a:pt x="161" y="41"/>
                    <a:pt x="121" y="1"/>
                    <a:pt x="81" y="1"/>
                  </a:cubicBezTo>
                  <a:close/>
                </a:path>
              </a:pathLst>
            </a:custGeom>
            <a:solidFill>
              <a:srgbClr val="B47B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9764750" y="3287200"/>
              <a:ext cx="24050" cy="20925"/>
            </a:xfrm>
            <a:custGeom>
              <a:avLst/>
              <a:gdLst/>
              <a:ahLst/>
              <a:cxnLst/>
              <a:rect l="l" t="t" r="r" b="b"/>
              <a:pathLst>
                <a:path w="962" h="837" extrusionOk="0">
                  <a:moveTo>
                    <a:pt x="395" y="0"/>
                  </a:moveTo>
                  <a:cubicBezTo>
                    <a:pt x="185" y="0"/>
                    <a:pt x="0" y="233"/>
                    <a:pt x="0" y="522"/>
                  </a:cubicBezTo>
                  <a:cubicBezTo>
                    <a:pt x="48" y="726"/>
                    <a:pt x="225" y="836"/>
                    <a:pt x="407" y="836"/>
                  </a:cubicBezTo>
                  <a:cubicBezTo>
                    <a:pt x="529" y="836"/>
                    <a:pt x="653" y="787"/>
                    <a:pt x="741" y="682"/>
                  </a:cubicBezTo>
                  <a:cubicBezTo>
                    <a:pt x="962" y="402"/>
                    <a:pt x="761" y="1"/>
                    <a:pt x="421" y="1"/>
                  </a:cubicBezTo>
                  <a:cubicBezTo>
                    <a:pt x="412" y="1"/>
                    <a:pt x="404" y="0"/>
                    <a:pt x="395" y="0"/>
                  </a:cubicBezTo>
                  <a:close/>
                </a:path>
              </a:pathLst>
            </a:custGeom>
            <a:solidFill>
              <a:srgbClr val="F8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9771750" y="3295725"/>
              <a:ext cx="6525" cy="9550"/>
            </a:xfrm>
            <a:custGeom>
              <a:avLst/>
              <a:gdLst/>
              <a:ahLst/>
              <a:cxnLst/>
              <a:rect l="l" t="t" r="r" b="b"/>
              <a:pathLst>
                <a:path w="261" h="382" fill="none" extrusionOk="0">
                  <a:moveTo>
                    <a:pt x="1" y="41"/>
                  </a:moveTo>
                  <a:cubicBezTo>
                    <a:pt x="1" y="41"/>
                    <a:pt x="241" y="1"/>
                    <a:pt x="241" y="201"/>
                  </a:cubicBezTo>
                  <a:cubicBezTo>
                    <a:pt x="261" y="381"/>
                    <a:pt x="21" y="361"/>
                    <a:pt x="21" y="361"/>
                  </a:cubicBezTo>
                </a:path>
              </a:pathLst>
            </a:custGeom>
            <a:noFill/>
            <a:ln w="3000" cap="rnd" cmpd="sng">
              <a:solidFill>
                <a:srgbClr val="000000"/>
              </a:solidFill>
              <a:prstDash val="solid"/>
              <a:miter lim="200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9653575" y="3331775"/>
              <a:ext cx="50600" cy="18050"/>
            </a:xfrm>
            <a:custGeom>
              <a:avLst/>
              <a:gdLst/>
              <a:ahLst/>
              <a:cxnLst/>
              <a:rect l="l" t="t" r="r" b="b"/>
              <a:pathLst>
                <a:path w="2024" h="722" extrusionOk="0">
                  <a:moveTo>
                    <a:pt x="2024" y="1"/>
                  </a:moveTo>
                  <a:lnTo>
                    <a:pt x="2024" y="1"/>
                  </a:lnTo>
                  <a:cubicBezTo>
                    <a:pt x="1904" y="161"/>
                    <a:pt x="1763" y="301"/>
                    <a:pt x="1583" y="421"/>
                  </a:cubicBezTo>
                  <a:cubicBezTo>
                    <a:pt x="1423" y="522"/>
                    <a:pt x="1243" y="582"/>
                    <a:pt x="1042" y="582"/>
                  </a:cubicBezTo>
                  <a:cubicBezTo>
                    <a:pt x="862" y="582"/>
                    <a:pt x="662" y="522"/>
                    <a:pt x="502" y="441"/>
                  </a:cubicBezTo>
                  <a:cubicBezTo>
                    <a:pt x="421" y="381"/>
                    <a:pt x="341" y="341"/>
                    <a:pt x="241" y="281"/>
                  </a:cubicBezTo>
                  <a:cubicBezTo>
                    <a:pt x="161" y="221"/>
                    <a:pt x="81" y="161"/>
                    <a:pt x="1" y="101"/>
                  </a:cubicBezTo>
                  <a:lnTo>
                    <a:pt x="1" y="101"/>
                  </a:lnTo>
                  <a:cubicBezTo>
                    <a:pt x="61" y="181"/>
                    <a:pt x="121" y="261"/>
                    <a:pt x="201" y="321"/>
                  </a:cubicBezTo>
                  <a:cubicBezTo>
                    <a:pt x="281" y="401"/>
                    <a:pt x="381" y="462"/>
                    <a:pt x="461" y="522"/>
                  </a:cubicBezTo>
                  <a:cubicBezTo>
                    <a:pt x="642" y="622"/>
                    <a:pt x="842" y="702"/>
                    <a:pt x="1062" y="722"/>
                  </a:cubicBezTo>
                  <a:cubicBezTo>
                    <a:pt x="1263" y="722"/>
                    <a:pt x="1483" y="642"/>
                    <a:pt x="1643" y="502"/>
                  </a:cubicBezTo>
                  <a:cubicBezTo>
                    <a:pt x="1823" y="361"/>
                    <a:pt x="1944" y="201"/>
                    <a:pt x="20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9660600" y="3284725"/>
              <a:ext cx="19050" cy="28550"/>
            </a:xfrm>
            <a:custGeom>
              <a:avLst/>
              <a:gdLst/>
              <a:ahLst/>
              <a:cxnLst/>
              <a:rect l="l" t="t" r="r" b="b"/>
              <a:pathLst>
                <a:path w="762" h="1142" extrusionOk="0">
                  <a:moveTo>
                    <a:pt x="761" y="0"/>
                  </a:moveTo>
                  <a:lnTo>
                    <a:pt x="761" y="0"/>
                  </a:lnTo>
                  <a:cubicBezTo>
                    <a:pt x="621" y="100"/>
                    <a:pt x="481" y="200"/>
                    <a:pt x="361" y="321"/>
                  </a:cubicBezTo>
                  <a:cubicBezTo>
                    <a:pt x="241" y="421"/>
                    <a:pt x="140" y="541"/>
                    <a:pt x="20" y="661"/>
                  </a:cubicBezTo>
                  <a:lnTo>
                    <a:pt x="0" y="701"/>
                  </a:lnTo>
                  <a:lnTo>
                    <a:pt x="20" y="721"/>
                  </a:lnTo>
                  <a:cubicBezTo>
                    <a:pt x="160" y="881"/>
                    <a:pt x="301" y="1022"/>
                    <a:pt x="441" y="1142"/>
                  </a:cubicBezTo>
                  <a:cubicBezTo>
                    <a:pt x="369" y="980"/>
                    <a:pt x="248" y="834"/>
                    <a:pt x="137" y="690"/>
                  </a:cubicBezTo>
                  <a:lnTo>
                    <a:pt x="137" y="690"/>
                  </a:lnTo>
                  <a:cubicBezTo>
                    <a:pt x="245" y="596"/>
                    <a:pt x="353" y="489"/>
                    <a:pt x="461" y="381"/>
                  </a:cubicBezTo>
                  <a:cubicBezTo>
                    <a:pt x="561" y="261"/>
                    <a:pt x="661" y="140"/>
                    <a:pt x="7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9698650" y="3284725"/>
              <a:ext cx="25925" cy="25300"/>
            </a:xfrm>
            <a:custGeom>
              <a:avLst/>
              <a:gdLst/>
              <a:ahLst/>
              <a:cxnLst/>
              <a:rect l="l" t="t" r="r" b="b"/>
              <a:pathLst>
                <a:path w="1037" h="1012" extrusionOk="0">
                  <a:moveTo>
                    <a:pt x="141" y="0"/>
                  </a:moveTo>
                  <a:cubicBezTo>
                    <a:pt x="121" y="0"/>
                    <a:pt x="101" y="0"/>
                    <a:pt x="101" y="20"/>
                  </a:cubicBezTo>
                  <a:cubicBezTo>
                    <a:pt x="40" y="180"/>
                    <a:pt x="0" y="341"/>
                    <a:pt x="0" y="521"/>
                  </a:cubicBezTo>
                  <a:cubicBezTo>
                    <a:pt x="0" y="601"/>
                    <a:pt x="0" y="681"/>
                    <a:pt x="40" y="761"/>
                  </a:cubicBezTo>
                  <a:cubicBezTo>
                    <a:pt x="61" y="861"/>
                    <a:pt x="121" y="942"/>
                    <a:pt x="201" y="982"/>
                  </a:cubicBezTo>
                  <a:cubicBezTo>
                    <a:pt x="251" y="1002"/>
                    <a:pt x="301" y="1012"/>
                    <a:pt x="351" y="1012"/>
                  </a:cubicBezTo>
                  <a:cubicBezTo>
                    <a:pt x="401" y="1012"/>
                    <a:pt x="451" y="1002"/>
                    <a:pt x="501" y="982"/>
                  </a:cubicBezTo>
                  <a:cubicBezTo>
                    <a:pt x="581" y="942"/>
                    <a:pt x="641" y="901"/>
                    <a:pt x="721" y="841"/>
                  </a:cubicBezTo>
                  <a:cubicBezTo>
                    <a:pt x="822" y="721"/>
                    <a:pt x="942" y="581"/>
                    <a:pt x="1022" y="441"/>
                  </a:cubicBezTo>
                  <a:cubicBezTo>
                    <a:pt x="1036" y="412"/>
                    <a:pt x="1010" y="384"/>
                    <a:pt x="980" y="384"/>
                  </a:cubicBezTo>
                  <a:cubicBezTo>
                    <a:pt x="967" y="384"/>
                    <a:pt x="953" y="389"/>
                    <a:pt x="942" y="401"/>
                  </a:cubicBezTo>
                  <a:cubicBezTo>
                    <a:pt x="862" y="521"/>
                    <a:pt x="762" y="641"/>
                    <a:pt x="641" y="741"/>
                  </a:cubicBezTo>
                  <a:cubicBezTo>
                    <a:pt x="543" y="823"/>
                    <a:pt x="431" y="892"/>
                    <a:pt x="327" y="892"/>
                  </a:cubicBezTo>
                  <a:cubicBezTo>
                    <a:pt x="305" y="892"/>
                    <a:pt x="282" y="889"/>
                    <a:pt x="261" y="881"/>
                  </a:cubicBezTo>
                  <a:cubicBezTo>
                    <a:pt x="161" y="821"/>
                    <a:pt x="121" y="661"/>
                    <a:pt x="121" y="501"/>
                  </a:cubicBezTo>
                  <a:cubicBezTo>
                    <a:pt x="121" y="341"/>
                    <a:pt x="121" y="180"/>
                    <a:pt x="161" y="40"/>
                  </a:cubicBezTo>
                  <a:cubicBezTo>
                    <a:pt x="161" y="20"/>
                    <a:pt x="161" y="0"/>
                    <a:pt x="1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2"/>
            <p:cNvSpPr/>
            <p:nvPr/>
          </p:nvSpPr>
          <p:spPr>
            <a:xfrm>
              <a:off x="9645075" y="3272200"/>
              <a:ext cx="22050" cy="24250"/>
            </a:xfrm>
            <a:custGeom>
              <a:avLst/>
              <a:gdLst/>
              <a:ahLst/>
              <a:cxnLst/>
              <a:rect l="l" t="t" r="r" b="b"/>
              <a:pathLst>
                <a:path w="882" h="970" extrusionOk="0">
                  <a:moveTo>
                    <a:pt x="161" y="0"/>
                  </a:moveTo>
                  <a:cubicBezTo>
                    <a:pt x="161" y="0"/>
                    <a:pt x="141" y="0"/>
                    <a:pt x="121" y="20"/>
                  </a:cubicBezTo>
                  <a:cubicBezTo>
                    <a:pt x="80" y="161"/>
                    <a:pt x="40" y="321"/>
                    <a:pt x="20" y="481"/>
                  </a:cubicBezTo>
                  <a:cubicBezTo>
                    <a:pt x="0" y="561"/>
                    <a:pt x="0" y="641"/>
                    <a:pt x="20" y="721"/>
                  </a:cubicBezTo>
                  <a:cubicBezTo>
                    <a:pt x="40" y="822"/>
                    <a:pt x="80" y="902"/>
                    <a:pt x="181" y="962"/>
                  </a:cubicBezTo>
                  <a:cubicBezTo>
                    <a:pt x="201" y="967"/>
                    <a:pt x="223" y="969"/>
                    <a:pt x="247" y="969"/>
                  </a:cubicBezTo>
                  <a:cubicBezTo>
                    <a:pt x="317" y="969"/>
                    <a:pt x="396" y="947"/>
                    <a:pt x="441" y="902"/>
                  </a:cubicBezTo>
                  <a:cubicBezTo>
                    <a:pt x="521" y="842"/>
                    <a:pt x="561" y="802"/>
                    <a:pt x="621" y="742"/>
                  </a:cubicBezTo>
                  <a:cubicBezTo>
                    <a:pt x="721" y="621"/>
                    <a:pt x="801" y="481"/>
                    <a:pt x="882" y="341"/>
                  </a:cubicBezTo>
                  <a:cubicBezTo>
                    <a:pt x="882" y="321"/>
                    <a:pt x="882" y="301"/>
                    <a:pt x="862" y="281"/>
                  </a:cubicBezTo>
                  <a:cubicBezTo>
                    <a:pt x="842" y="281"/>
                    <a:pt x="822" y="281"/>
                    <a:pt x="801" y="301"/>
                  </a:cubicBezTo>
                  <a:cubicBezTo>
                    <a:pt x="721" y="421"/>
                    <a:pt x="641" y="541"/>
                    <a:pt x="541" y="661"/>
                  </a:cubicBezTo>
                  <a:cubicBezTo>
                    <a:pt x="455" y="748"/>
                    <a:pt x="353" y="850"/>
                    <a:pt x="262" y="850"/>
                  </a:cubicBezTo>
                  <a:cubicBezTo>
                    <a:pt x="248" y="850"/>
                    <a:pt x="234" y="847"/>
                    <a:pt x="221" y="842"/>
                  </a:cubicBezTo>
                  <a:cubicBezTo>
                    <a:pt x="121" y="802"/>
                    <a:pt x="121" y="621"/>
                    <a:pt x="121" y="501"/>
                  </a:cubicBezTo>
                  <a:cubicBezTo>
                    <a:pt x="141" y="341"/>
                    <a:pt x="161" y="201"/>
                    <a:pt x="181" y="61"/>
                  </a:cubicBezTo>
                  <a:cubicBezTo>
                    <a:pt x="201" y="41"/>
                    <a:pt x="181" y="0"/>
                    <a:pt x="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9646075" y="3222100"/>
              <a:ext cx="129200" cy="72075"/>
            </a:xfrm>
            <a:custGeom>
              <a:avLst/>
              <a:gdLst/>
              <a:ahLst/>
              <a:cxnLst/>
              <a:rect l="l" t="t" r="r" b="b"/>
              <a:pathLst>
                <a:path w="5168" h="2883" extrusionOk="0">
                  <a:moveTo>
                    <a:pt x="2906" y="1"/>
                  </a:moveTo>
                  <a:cubicBezTo>
                    <a:pt x="2885" y="1"/>
                    <a:pt x="2865" y="1"/>
                    <a:pt x="2844" y="2"/>
                  </a:cubicBezTo>
                  <a:cubicBezTo>
                    <a:pt x="982" y="62"/>
                    <a:pt x="40" y="963"/>
                    <a:pt x="40" y="963"/>
                  </a:cubicBezTo>
                  <a:lnTo>
                    <a:pt x="0" y="1564"/>
                  </a:lnTo>
                  <a:cubicBezTo>
                    <a:pt x="0" y="1564"/>
                    <a:pt x="236" y="1788"/>
                    <a:pt x="818" y="1788"/>
                  </a:cubicBezTo>
                  <a:cubicBezTo>
                    <a:pt x="1307" y="1788"/>
                    <a:pt x="2041" y="1629"/>
                    <a:pt x="3085" y="1043"/>
                  </a:cubicBezTo>
                  <a:cubicBezTo>
                    <a:pt x="3085" y="1043"/>
                    <a:pt x="3257" y="2882"/>
                    <a:pt x="4444" y="2882"/>
                  </a:cubicBezTo>
                  <a:cubicBezTo>
                    <a:pt x="4539" y="2882"/>
                    <a:pt x="4640" y="2871"/>
                    <a:pt x="4747" y="2846"/>
                  </a:cubicBezTo>
                  <a:cubicBezTo>
                    <a:pt x="4867" y="2725"/>
                    <a:pt x="5008" y="2645"/>
                    <a:pt x="5168" y="2605"/>
                  </a:cubicBezTo>
                  <a:cubicBezTo>
                    <a:pt x="5168" y="2605"/>
                    <a:pt x="4698" y="1"/>
                    <a:pt x="2906" y="1"/>
                  </a:cubicBezTo>
                  <a:close/>
                </a:path>
              </a:pathLst>
            </a:custGeom>
            <a:solidFill>
              <a:srgbClr val="3327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2"/>
            <p:cNvSpPr/>
            <p:nvPr/>
          </p:nvSpPr>
          <p:spPr>
            <a:xfrm>
              <a:off x="9420250" y="3869550"/>
              <a:ext cx="185800" cy="176125"/>
            </a:xfrm>
            <a:custGeom>
              <a:avLst/>
              <a:gdLst/>
              <a:ahLst/>
              <a:cxnLst/>
              <a:rect l="l" t="t" r="r" b="b"/>
              <a:pathLst>
                <a:path w="7432" h="7045" extrusionOk="0">
                  <a:moveTo>
                    <a:pt x="4467" y="1"/>
                  </a:moveTo>
                  <a:cubicBezTo>
                    <a:pt x="3626" y="1102"/>
                    <a:pt x="2744" y="2104"/>
                    <a:pt x="2364" y="2524"/>
                  </a:cubicBezTo>
                  <a:lnTo>
                    <a:pt x="2264" y="2644"/>
                  </a:lnTo>
                  <a:cubicBezTo>
                    <a:pt x="2264" y="2644"/>
                    <a:pt x="1422" y="3385"/>
                    <a:pt x="1282" y="3506"/>
                  </a:cubicBezTo>
                  <a:cubicBezTo>
                    <a:pt x="1002" y="3726"/>
                    <a:pt x="661" y="3886"/>
                    <a:pt x="301" y="3986"/>
                  </a:cubicBezTo>
                  <a:cubicBezTo>
                    <a:pt x="52" y="4053"/>
                    <a:pt x="92" y="4421"/>
                    <a:pt x="476" y="4421"/>
                  </a:cubicBezTo>
                  <a:cubicBezTo>
                    <a:pt x="556" y="4421"/>
                    <a:pt x="651" y="4405"/>
                    <a:pt x="762" y="4367"/>
                  </a:cubicBezTo>
                  <a:cubicBezTo>
                    <a:pt x="1005" y="4283"/>
                    <a:pt x="1135" y="4257"/>
                    <a:pt x="1204" y="4257"/>
                  </a:cubicBezTo>
                  <a:cubicBezTo>
                    <a:pt x="1316" y="4257"/>
                    <a:pt x="1262" y="4327"/>
                    <a:pt x="1262" y="4327"/>
                  </a:cubicBezTo>
                  <a:cubicBezTo>
                    <a:pt x="1262" y="4327"/>
                    <a:pt x="0" y="6049"/>
                    <a:pt x="201" y="6330"/>
                  </a:cubicBezTo>
                  <a:cubicBezTo>
                    <a:pt x="209" y="6344"/>
                    <a:pt x="223" y="6350"/>
                    <a:pt x="242" y="6350"/>
                  </a:cubicBezTo>
                  <a:cubicBezTo>
                    <a:pt x="354" y="6350"/>
                    <a:pt x="624" y="6112"/>
                    <a:pt x="762" y="5889"/>
                  </a:cubicBezTo>
                  <a:cubicBezTo>
                    <a:pt x="882" y="5669"/>
                    <a:pt x="1022" y="5468"/>
                    <a:pt x="1162" y="5288"/>
                  </a:cubicBezTo>
                  <a:lnTo>
                    <a:pt x="1162" y="5288"/>
                  </a:lnTo>
                  <a:cubicBezTo>
                    <a:pt x="1162" y="5288"/>
                    <a:pt x="381" y="6810"/>
                    <a:pt x="621" y="7011"/>
                  </a:cubicBezTo>
                  <a:cubicBezTo>
                    <a:pt x="621" y="7011"/>
                    <a:pt x="635" y="7019"/>
                    <a:pt x="660" y="7019"/>
                  </a:cubicBezTo>
                  <a:cubicBezTo>
                    <a:pt x="721" y="7019"/>
                    <a:pt x="846" y="6969"/>
                    <a:pt x="1002" y="6630"/>
                  </a:cubicBezTo>
                  <a:cubicBezTo>
                    <a:pt x="1182" y="6249"/>
                    <a:pt x="1422" y="5909"/>
                    <a:pt x="1723" y="5629"/>
                  </a:cubicBezTo>
                  <a:lnTo>
                    <a:pt x="1723" y="5629"/>
                  </a:lnTo>
                  <a:cubicBezTo>
                    <a:pt x="1723" y="5629"/>
                    <a:pt x="1102" y="6930"/>
                    <a:pt x="1222" y="7031"/>
                  </a:cubicBezTo>
                  <a:cubicBezTo>
                    <a:pt x="1235" y="7040"/>
                    <a:pt x="1249" y="7044"/>
                    <a:pt x="1264" y="7044"/>
                  </a:cubicBezTo>
                  <a:cubicBezTo>
                    <a:pt x="1514" y="7044"/>
                    <a:pt x="2099" y="5852"/>
                    <a:pt x="2364" y="5569"/>
                  </a:cubicBezTo>
                  <a:lnTo>
                    <a:pt x="2364" y="5569"/>
                  </a:lnTo>
                  <a:cubicBezTo>
                    <a:pt x="2364" y="5569"/>
                    <a:pt x="1845" y="6491"/>
                    <a:pt x="2031" y="6491"/>
                  </a:cubicBezTo>
                  <a:cubicBezTo>
                    <a:pt x="2035" y="6491"/>
                    <a:pt x="2039" y="6491"/>
                    <a:pt x="2043" y="6490"/>
                  </a:cubicBezTo>
                  <a:cubicBezTo>
                    <a:pt x="2264" y="6450"/>
                    <a:pt x="2804" y="5348"/>
                    <a:pt x="3746" y="4487"/>
                  </a:cubicBezTo>
                  <a:cubicBezTo>
                    <a:pt x="3846" y="4407"/>
                    <a:pt x="3966" y="4327"/>
                    <a:pt x="4086" y="4227"/>
                  </a:cubicBezTo>
                  <a:cubicBezTo>
                    <a:pt x="5288" y="3285"/>
                    <a:pt x="6410" y="2244"/>
                    <a:pt x="7431" y="1102"/>
                  </a:cubicBezTo>
                  <a:cubicBezTo>
                    <a:pt x="6450" y="722"/>
                    <a:pt x="5468" y="361"/>
                    <a:pt x="4467" y="1"/>
                  </a:cubicBezTo>
                  <a:close/>
                </a:path>
              </a:pathLst>
            </a:custGeom>
            <a:solidFill>
              <a:srgbClr val="F9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2"/>
            <p:cNvSpPr/>
            <p:nvPr/>
          </p:nvSpPr>
          <p:spPr>
            <a:xfrm>
              <a:off x="9481325" y="3559550"/>
              <a:ext cx="196825" cy="410675"/>
            </a:xfrm>
            <a:custGeom>
              <a:avLst/>
              <a:gdLst/>
              <a:ahLst/>
              <a:cxnLst/>
              <a:rect l="l" t="t" r="r" b="b"/>
              <a:pathLst>
                <a:path w="7873" h="16427" extrusionOk="0">
                  <a:moveTo>
                    <a:pt x="6841" y="0"/>
                  </a:moveTo>
                  <a:cubicBezTo>
                    <a:pt x="6525" y="0"/>
                    <a:pt x="4423" y="8261"/>
                    <a:pt x="4067" y="8856"/>
                  </a:cubicBezTo>
                  <a:cubicBezTo>
                    <a:pt x="3206" y="10278"/>
                    <a:pt x="1" y="14123"/>
                    <a:pt x="1" y="14123"/>
                  </a:cubicBezTo>
                  <a:lnTo>
                    <a:pt x="2865" y="16426"/>
                  </a:lnTo>
                  <a:cubicBezTo>
                    <a:pt x="2865" y="16426"/>
                    <a:pt x="4968" y="14123"/>
                    <a:pt x="7452" y="11439"/>
                  </a:cubicBezTo>
                  <a:cubicBezTo>
                    <a:pt x="6470" y="10758"/>
                    <a:pt x="7872" y="644"/>
                    <a:pt x="6851" y="3"/>
                  </a:cubicBezTo>
                  <a:cubicBezTo>
                    <a:pt x="6848" y="1"/>
                    <a:pt x="6845" y="0"/>
                    <a:pt x="6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2"/>
            <p:cNvSpPr/>
            <p:nvPr/>
          </p:nvSpPr>
          <p:spPr>
            <a:xfrm>
              <a:off x="9925975" y="4574050"/>
              <a:ext cx="143725" cy="209325"/>
            </a:xfrm>
            <a:custGeom>
              <a:avLst/>
              <a:gdLst/>
              <a:ahLst/>
              <a:cxnLst/>
              <a:rect l="l" t="t" r="r" b="b"/>
              <a:pathLst>
                <a:path w="5749" h="8373" extrusionOk="0">
                  <a:moveTo>
                    <a:pt x="2965" y="1"/>
                  </a:moveTo>
                  <a:lnTo>
                    <a:pt x="0" y="2244"/>
                  </a:lnTo>
                  <a:lnTo>
                    <a:pt x="2324" y="5549"/>
                  </a:lnTo>
                  <a:cubicBezTo>
                    <a:pt x="2324" y="5549"/>
                    <a:pt x="381" y="7792"/>
                    <a:pt x="441" y="8373"/>
                  </a:cubicBezTo>
                  <a:lnTo>
                    <a:pt x="5749" y="4467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2"/>
            <p:cNvSpPr/>
            <p:nvPr/>
          </p:nvSpPr>
          <p:spPr>
            <a:xfrm>
              <a:off x="9707150" y="3845025"/>
              <a:ext cx="317500" cy="818175"/>
            </a:xfrm>
            <a:custGeom>
              <a:avLst/>
              <a:gdLst/>
              <a:ahLst/>
              <a:cxnLst/>
              <a:rect l="l" t="t" r="r" b="b"/>
              <a:pathLst>
                <a:path w="12700" h="32727" extrusionOk="0">
                  <a:moveTo>
                    <a:pt x="782" y="0"/>
                  </a:moveTo>
                  <a:lnTo>
                    <a:pt x="682" y="3505"/>
                  </a:lnTo>
                  <a:cubicBezTo>
                    <a:pt x="682" y="3505"/>
                    <a:pt x="201" y="14080"/>
                    <a:pt x="101" y="18366"/>
                  </a:cubicBezTo>
                  <a:cubicBezTo>
                    <a:pt x="1" y="22632"/>
                    <a:pt x="1844" y="24335"/>
                    <a:pt x="1844" y="24335"/>
                  </a:cubicBezTo>
                  <a:lnTo>
                    <a:pt x="8673" y="32727"/>
                  </a:lnTo>
                  <a:lnTo>
                    <a:pt x="12699" y="29783"/>
                  </a:lnTo>
                  <a:cubicBezTo>
                    <a:pt x="12699" y="29783"/>
                    <a:pt x="6951" y="21070"/>
                    <a:pt x="6270" y="18547"/>
                  </a:cubicBezTo>
                  <a:cubicBezTo>
                    <a:pt x="5589" y="16023"/>
                    <a:pt x="6130" y="0"/>
                    <a:pt x="6130" y="0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9326625" y="4643650"/>
              <a:ext cx="203300" cy="137725"/>
            </a:xfrm>
            <a:custGeom>
              <a:avLst/>
              <a:gdLst/>
              <a:ahLst/>
              <a:cxnLst/>
              <a:rect l="l" t="t" r="r" b="b"/>
              <a:pathLst>
                <a:path w="8132" h="5509" extrusionOk="0">
                  <a:moveTo>
                    <a:pt x="8132" y="1"/>
                  </a:moveTo>
                  <a:lnTo>
                    <a:pt x="4687" y="141"/>
                  </a:lnTo>
                  <a:lnTo>
                    <a:pt x="3145" y="4247"/>
                  </a:lnTo>
                  <a:cubicBezTo>
                    <a:pt x="3145" y="4247"/>
                    <a:pt x="280" y="5008"/>
                    <a:pt x="0" y="5509"/>
                  </a:cubicBezTo>
                  <a:lnTo>
                    <a:pt x="5748" y="5388"/>
                  </a:lnTo>
                  <a:lnTo>
                    <a:pt x="81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2"/>
            <p:cNvSpPr/>
            <p:nvPr/>
          </p:nvSpPr>
          <p:spPr>
            <a:xfrm>
              <a:off x="9399225" y="3836500"/>
              <a:ext cx="367550" cy="842225"/>
            </a:xfrm>
            <a:custGeom>
              <a:avLst/>
              <a:gdLst/>
              <a:ahLst/>
              <a:cxnLst/>
              <a:rect l="l" t="t" r="r" b="b"/>
              <a:pathLst>
                <a:path w="14702" h="33689" extrusionOk="0">
                  <a:moveTo>
                    <a:pt x="8372" y="1"/>
                  </a:moveTo>
                  <a:lnTo>
                    <a:pt x="2724" y="23174"/>
                  </a:lnTo>
                  <a:lnTo>
                    <a:pt x="0" y="33488"/>
                  </a:lnTo>
                  <a:lnTo>
                    <a:pt x="5208" y="33689"/>
                  </a:lnTo>
                  <a:lnTo>
                    <a:pt x="14701" y="7251"/>
                  </a:lnTo>
                  <a:lnTo>
                    <a:pt x="14060" y="441"/>
                  </a:lnTo>
                  <a:cubicBezTo>
                    <a:pt x="13820" y="441"/>
                    <a:pt x="8372" y="1"/>
                    <a:pt x="8372" y="1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9924975" y="3893075"/>
              <a:ext cx="121200" cy="221875"/>
            </a:xfrm>
            <a:custGeom>
              <a:avLst/>
              <a:gdLst/>
              <a:ahLst/>
              <a:cxnLst/>
              <a:rect l="l" t="t" r="r" b="b"/>
              <a:pathLst>
                <a:path w="4848" h="8875" extrusionOk="0">
                  <a:moveTo>
                    <a:pt x="2404" y="1"/>
                  </a:moveTo>
                  <a:cubicBezTo>
                    <a:pt x="1603" y="682"/>
                    <a:pt x="802" y="1343"/>
                    <a:pt x="0" y="2044"/>
                  </a:cubicBezTo>
                  <a:cubicBezTo>
                    <a:pt x="561" y="3326"/>
                    <a:pt x="1002" y="4587"/>
                    <a:pt x="1182" y="5108"/>
                  </a:cubicBezTo>
                  <a:cubicBezTo>
                    <a:pt x="1202" y="5168"/>
                    <a:pt x="1222" y="5208"/>
                    <a:pt x="1242" y="5268"/>
                  </a:cubicBezTo>
                  <a:cubicBezTo>
                    <a:pt x="1242" y="5268"/>
                    <a:pt x="1483" y="6350"/>
                    <a:pt x="1523" y="6530"/>
                  </a:cubicBezTo>
                  <a:cubicBezTo>
                    <a:pt x="1583" y="6891"/>
                    <a:pt x="1563" y="7251"/>
                    <a:pt x="1463" y="7612"/>
                  </a:cubicBezTo>
                  <a:cubicBezTo>
                    <a:pt x="1424" y="7767"/>
                    <a:pt x="1526" y="7880"/>
                    <a:pt x="1655" y="7880"/>
                  </a:cubicBezTo>
                  <a:cubicBezTo>
                    <a:pt x="1793" y="7880"/>
                    <a:pt x="1961" y="7752"/>
                    <a:pt x="2023" y="7411"/>
                  </a:cubicBezTo>
                  <a:cubicBezTo>
                    <a:pt x="2086" y="7000"/>
                    <a:pt x="2148" y="6922"/>
                    <a:pt x="2186" y="6922"/>
                  </a:cubicBezTo>
                  <a:cubicBezTo>
                    <a:pt x="2209" y="6922"/>
                    <a:pt x="2224" y="6951"/>
                    <a:pt x="2224" y="6951"/>
                  </a:cubicBezTo>
                  <a:cubicBezTo>
                    <a:pt x="2224" y="6951"/>
                    <a:pt x="3107" y="8874"/>
                    <a:pt x="3435" y="8874"/>
                  </a:cubicBezTo>
                  <a:cubicBezTo>
                    <a:pt x="3439" y="8874"/>
                    <a:pt x="3442" y="8874"/>
                    <a:pt x="3445" y="8874"/>
                  </a:cubicBezTo>
                  <a:cubicBezTo>
                    <a:pt x="3586" y="8854"/>
                    <a:pt x="3505" y="8413"/>
                    <a:pt x="3345" y="8173"/>
                  </a:cubicBezTo>
                  <a:cubicBezTo>
                    <a:pt x="3225" y="7952"/>
                    <a:pt x="3105" y="7732"/>
                    <a:pt x="3025" y="7512"/>
                  </a:cubicBezTo>
                  <a:lnTo>
                    <a:pt x="3025" y="7512"/>
                  </a:lnTo>
                  <a:cubicBezTo>
                    <a:pt x="3025" y="7512"/>
                    <a:pt x="3892" y="8841"/>
                    <a:pt x="4228" y="8841"/>
                  </a:cubicBezTo>
                  <a:cubicBezTo>
                    <a:pt x="4241" y="8841"/>
                    <a:pt x="4255" y="8838"/>
                    <a:pt x="4267" y="8834"/>
                  </a:cubicBezTo>
                  <a:cubicBezTo>
                    <a:pt x="4267" y="8834"/>
                    <a:pt x="4427" y="8753"/>
                    <a:pt x="4126" y="8333"/>
                  </a:cubicBezTo>
                  <a:cubicBezTo>
                    <a:pt x="3886" y="7992"/>
                    <a:pt x="3706" y="7592"/>
                    <a:pt x="3586" y="7191"/>
                  </a:cubicBezTo>
                  <a:lnTo>
                    <a:pt x="3586" y="7191"/>
                  </a:lnTo>
                  <a:cubicBezTo>
                    <a:pt x="3586" y="7191"/>
                    <a:pt x="4405" y="8315"/>
                    <a:pt x="4575" y="8315"/>
                  </a:cubicBezTo>
                  <a:cubicBezTo>
                    <a:pt x="4580" y="8315"/>
                    <a:pt x="4584" y="8314"/>
                    <a:pt x="4587" y="8313"/>
                  </a:cubicBezTo>
                  <a:cubicBezTo>
                    <a:pt x="4847" y="8213"/>
                    <a:pt x="3986" y="7011"/>
                    <a:pt x="3866" y="6610"/>
                  </a:cubicBezTo>
                  <a:lnTo>
                    <a:pt x="3866" y="6610"/>
                  </a:lnTo>
                  <a:cubicBezTo>
                    <a:pt x="3866" y="6611"/>
                    <a:pt x="4331" y="7365"/>
                    <a:pt x="4486" y="7365"/>
                  </a:cubicBezTo>
                  <a:cubicBezTo>
                    <a:pt x="4505" y="7365"/>
                    <a:pt x="4519" y="7354"/>
                    <a:pt x="4527" y="7331"/>
                  </a:cubicBezTo>
                  <a:cubicBezTo>
                    <a:pt x="4607" y="7111"/>
                    <a:pt x="3906" y="6110"/>
                    <a:pt x="3606" y="4868"/>
                  </a:cubicBezTo>
                  <a:cubicBezTo>
                    <a:pt x="3586" y="4748"/>
                    <a:pt x="3566" y="4607"/>
                    <a:pt x="3545" y="4447"/>
                  </a:cubicBezTo>
                  <a:cubicBezTo>
                    <a:pt x="3305" y="2945"/>
                    <a:pt x="2925" y="1443"/>
                    <a:pt x="2404" y="1"/>
                  </a:cubicBezTo>
                  <a:close/>
                </a:path>
              </a:pathLst>
            </a:custGeom>
            <a:solidFill>
              <a:srgbClr val="F9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2"/>
            <p:cNvSpPr/>
            <p:nvPr/>
          </p:nvSpPr>
          <p:spPr>
            <a:xfrm>
              <a:off x="9596000" y="3448150"/>
              <a:ext cx="428150" cy="561625"/>
            </a:xfrm>
            <a:custGeom>
              <a:avLst/>
              <a:gdLst/>
              <a:ahLst/>
              <a:cxnLst/>
              <a:rect l="l" t="t" r="r" b="b"/>
              <a:pathLst>
                <a:path w="17126" h="22465" extrusionOk="0">
                  <a:moveTo>
                    <a:pt x="7736" y="0"/>
                  </a:moveTo>
                  <a:cubicBezTo>
                    <a:pt x="7681" y="0"/>
                    <a:pt x="7626" y="4"/>
                    <a:pt x="7571" y="13"/>
                  </a:cubicBezTo>
                  <a:cubicBezTo>
                    <a:pt x="7483" y="24"/>
                    <a:pt x="7387" y="27"/>
                    <a:pt x="7280" y="27"/>
                  </a:cubicBezTo>
                  <a:cubicBezTo>
                    <a:pt x="7107" y="27"/>
                    <a:pt x="6904" y="18"/>
                    <a:pt x="6654" y="18"/>
                  </a:cubicBezTo>
                  <a:cubicBezTo>
                    <a:pt x="5942" y="18"/>
                    <a:pt x="4851" y="91"/>
                    <a:pt x="2985" y="653"/>
                  </a:cubicBezTo>
                  <a:lnTo>
                    <a:pt x="441" y="11649"/>
                  </a:lnTo>
                  <a:cubicBezTo>
                    <a:pt x="101" y="13392"/>
                    <a:pt x="1" y="15174"/>
                    <a:pt x="181" y="16937"/>
                  </a:cubicBezTo>
                  <a:lnTo>
                    <a:pt x="10556" y="16095"/>
                  </a:lnTo>
                  <a:lnTo>
                    <a:pt x="13720" y="22465"/>
                  </a:lnTo>
                  <a:lnTo>
                    <a:pt x="17125" y="21083"/>
                  </a:lnTo>
                  <a:cubicBezTo>
                    <a:pt x="17125" y="21083"/>
                    <a:pt x="12939" y="8445"/>
                    <a:pt x="11858" y="4659"/>
                  </a:cubicBezTo>
                  <a:cubicBezTo>
                    <a:pt x="11036" y="1735"/>
                    <a:pt x="9174" y="533"/>
                    <a:pt x="8353" y="153"/>
                  </a:cubicBezTo>
                  <a:cubicBezTo>
                    <a:pt x="8162" y="58"/>
                    <a:pt x="7947" y="0"/>
                    <a:pt x="77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42"/>
          <p:cNvGrpSpPr/>
          <p:nvPr/>
        </p:nvGrpSpPr>
        <p:grpSpPr>
          <a:xfrm flipH="1">
            <a:off x="7163974" y="2858107"/>
            <a:ext cx="1326279" cy="2228504"/>
            <a:chOff x="7310952" y="3138263"/>
            <a:chExt cx="855223" cy="1688900"/>
          </a:xfrm>
        </p:grpSpPr>
        <p:sp>
          <p:nvSpPr>
            <p:cNvPr id="1338" name="Google Shape;1338;p42"/>
            <p:cNvSpPr/>
            <p:nvPr/>
          </p:nvSpPr>
          <p:spPr>
            <a:xfrm>
              <a:off x="7623875" y="3151738"/>
              <a:ext cx="43100" cy="139575"/>
            </a:xfrm>
            <a:custGeom>
              <a:avLst/>
              <a:gdLst/>
              <a:ahLst/>
              <a:cxnLst/>
              <a:rect l="l" t="t" r="r" b="b"/>
              <a:pathLst>
                <a:path w="1724" h="5583" extrusionOk="0">
                  <a:moveTo>
                    <a:pt x="1623" y="1"/>
                  </a:moveTo>
                  <a:cubicBezTo>
                    <a:pt x="1623" y="1"/>
                    <a:pt x="161" y="842"/>
                    <a:pt x="21" y="3846"/>
                  </a:cubicBezTo>
                  <a:cubicBezTo>
                    <a:pt x="1" y="4066"/>
                    <a:pt x="21" y="4287"/>
                    <a:pt x="81" y="4507"/>
                  </a:cubicBezTo>
                  <a:cubicBezTo>
                    <a:pt x="210" y="4968"/>
                    <a:pt x="543" y="5582"/>
                    <a:pt x="1472" y="5582"/>
                  </a:cubicBezTo>
                  <a:cubicBezTo>
                    <a:pt x="1551" y="5582"/>
                    <a:pt x="1635" y="5578"/>
                    <a:pt x="1723" y="5568"/>
                  </a:cubicBezTo>
                  <a:lnTo>
                    <a:pt x="1623" y="1"/>
                  </a:lnTo>
                  <a:close/>
                </a:path>
              </a:pathLst>
            </a:custGeom>
            <a:solidFill>
              <a:srgbClr val="282B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2"/>
            <p:cNvSpPr/>
            <p:nvPr/>
          </p:nvSpPr>
          <p:spPr>
            <a:xfrm>
              <a:off x="7637400" y="3157763"/>
              <a:ext cx="139725" cy="333975"/>
            </a:xfrm>
            <a:custGeom>
              <a:avLst/>
              <a:gdLst/>
              <a:ahLst/>
              <a:cxnLst/>
              <a:rect l="l" t="t" r="r" b="b"/>
              <a:pathLst>
                <a:path w="5589" h="13359" extrusionOk="0">
                  <a:moveTo>
                    <a:pt x="2497" y="0"/>
                  </a:moveTo>
                  <a:cubicBezTo>
                    <a:pt x="2154" y="0"/>
                    <a:pt x="1816" y="84"/>
                    <a:pt x="1503" y="240"/>
                  </a:cubicBezTo>
                  <a:cubicBezTo>
                    <a:pt x="501" y="741"/>
                    <a:pt x="161" y="2243"/>
                    <a:pt x="41" y="3385"/>
                  </a:cubicBezTo>
                  <a:lnTo>
                    <a:pt x="141" y="4827"/>
                  </a:lnTo>
                  <a:lnTo>
                    <a:pt x="1" y="10755"/>
                  </a:lnTo>
                  <a:cubicBezTo>
                    <a:pt x="411" y="12472"/>
                    <a:pt x="1260" y="13358"/>
                    <a:pt x="2053" y="13358"/>
                  </a:cubicBezTo>
                  <a:cubicBezTo>
                    <a:pt x="2961" y="13358"/>
                    <a:pt x="3795" y="12192"/>
                    <a:pt x="3806" y="9774"/>
                  </a:cubicBezTo>
                  <a:lnTo>
                    <a:pt x="3766" y="6810"/>
                  </a:lnTo>
                  <a:cubicBezTo>
                    <a:pt x="5528" y="6309"/>
                    <a:pt x="5589" y="4126"/>
                    <a:pt x="5408" y="2604"/>
                  </a:cubicBezTo>
                  <a:cubicBezTo>
                    <a:pt x="5248" y="1242"/>
                    <a:pt x="4166" y="160"/>
                    <a:pt x="2785" y="20"/>
                  </a:cubicBezTo>
                  <a:cubicBezTo>
                    <a:pt x="2689" y="7"/>
                    <a:pt x="2593" y="0"/>
                    <a:pt x="2497" y="0"/>
                  </a:cubicBezTo>
                  <a:close/>
                </a:path>
              </a:pathLst>
            </a:custGeom>
            <a:solidFill>
              <a:srgbClr val="F8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2"/>
            <p:cNvSpPr/>
            <p:nvPr/>
          </p:nvSpPr>
          <p:spPr>
            <a:xfrm rot="7200044">
              <a:off x="7369964" y="3781043"/>
              <a:ext cx="190796" cy="182771"/>
            </a:xfrm>
            <a:custGeom>
              <a:avLst/>
              <a:gdLst/>
              <a:ahLst/>
              <a:cxnLst/>
              <a:rect l="l" t="t" r="r" b="b"/>
              <a:pathLst>
                <a:path w="7632" h="7311" extrusionOk="0">
                  <a:moveTo>
                    <a:pt x="4868" y="0"/>
                  </a:moveTo>
                  <a:cubicBezTo>
                    <a:pt x="4868" y="0"/>
                    <a:pt x="4287" y="1382"/>
                    <a:pt x="3987" y="1663"/>
                  </a:cubicBezTo>
                  <a:cubicBezTo>
                    <a:pt x="3846" y="1763"/>
                    <a:pt x="2985" y="2464"/>
                    <a:pt x="2985" y="2464"/>
                  </a:cubicBezTo>
                  <a:lnTo>
                    <a:pt x="2825" y="2564"/>
                  </a:lnTo>
                  <a:cubicBezTo>
                    <a:pt x="2364" y="2865"/>
                    <a:pt x="1243" y="3566"/>
                    <a:pt x="1" y="4227"/>
                  </a:cubicBezTo>
                  <a:cubicBezTo>
                    <a:pt x="181" y="5248"/>
                    <a:pt x="381" y="6289"/>
                    <a:pt x="602" y="7311"/>
                  </a:cubicBezTo>
                  <a:cubicBezTo>
                    <a:pt x="1904" y="6490"/>
                    <a:pt x="3105" y="5568"/>
                    <a:pt x="4227" y="4527"/>
                  </a:cubicBezTo>
                  <a:cubicBezTo>
                    <a:pt x="4347" y="4427"/>
                    <a:pt x="4467" y="4347"/>
                    <a:pt x="4547" y="4247"/>
                  </a:cubicBezTo>
                  <a:cubicBezTo>
                    <a:pt x="5549" y="3465"/>
                    <a:pt x="6731" y="3125"/>
                    <a:pt x="6811" y="2905"/>
                  </a:cubicBezTo>
                  <a:cubicBezTo>
                    <a:pt x="6829" y="2853"/>
                    <a:pt x="6787" y="2833"/>
                    <a:pt x="6710" y="2833"/>
                  </a:cubicBezTo>
                  <a:cubicBezTo>
                    <a:pt x="6460" y="2833"/>
                    <a:pt x="5849" y="3045"/>
                    <a:pt x="5849" y="3045"/>
                  </a:cubicBezTo>
                  <a:cubicBezTo>
                    <a:pt x="6190" y="2825"/>
                    <a:pt x="7592" y="2424"/>
                    <a:pt x="7472" y="2184"/>
                  </a:cubicBezTo>
                  <a:cubicBezTo>
                    <a:pt x="7459" y="2162"/>
                    <a:pt x="7415" y="2153"/>
                    <a:pt x="7350" y="2153"/>
                  </a:cubicBezTo>
                  <a:cubicBezTo>
                    <a:pt x="6995" y="2153"/>
                    <a:pt x="6010" y="2424"/>
                    <a:pt x="6010" y="2424"/>
                  </a:cubicBezTo>
                  <a:cubicBezTo>
                    <a:pt x="6350" y="2184"/>
                    <a:pt x="6731" y="2003"/>
                    <a:pt x="7131" y="1883"/>
                  </a:cubicBezTo>
                  <a:cubicBezTo>
                    <a:pt x="7632" y="1743"/>
                    <a:pt x="7572" y="1583"/>
                    <a:pt x="7572" y="1583"/>
                  </a:cubicBezTo>
                  <a:cubicBezTo>
                    <a:pt x="7534" y="1523"/>
                    <a:pt x="7430" y="1500"/>
                    <a:pt x="7292" y="1500"/>
                  </a:cubicBezTo>
                  <a:cubicBezTo>
                    <a:pt x="6776" y="1500"/>
                    <a:pt x="5769" y="1823"/>
                    <a:pt x="5769" y="1823"/>
                  </a:cubicBezTo>
                  <a:cubicBezTo>
                    <a:pt x="5969" y="1703"/>
                    <a:pt x="6190" y="1603"/>
                    <a:pt x="6430" y="1523"/>
                  </a:cubicBezTo>
                  <a:cubicBezTo>
                    <a:pt x="6711" y="1423"/>
                    <a:pt x="7051" y="1122"/>
                    <a:pt x="6951" y="1042"/>
                  </a:cubicBezTo>
                  <a:cubicBezTo>
                    <a:pt x="6926" y="1015"/>
                    <a:pt x="6881" y="1003"/>
                    <a:pt x="6819" y="1003"/>
                  </a:cubicBezTo>
                  <a:cubicBezTo>
                    <a:pt x="6323" y="1003"/>
                    <a:pt x="4788" y="1763"/>
                    <a:pt x="4788" y="1763"/>
                  </a:cubicBezTo>
                  <a:cubicBezTo>
                    <a:pt x="4788" y="1763"/>
                    <a:pt x="4776" y="1770"/>
                    <a:pt x="4763" y="1770"/>
                  </a:cubicBezTo>
                  <a:cubicBezTo>
                    <a:pt x="4727" y="1770"/>
                    <a:pt x="4685" y="1714"/>
                    <a:pt x="4908" y="1282"/>
                  </a:cubicBezTo>
                  <a:cubicBezTo>
                    <a:pt x="5228" y="701"/>
                    <a:pt x="4868" y="0"/>
                    <a:pt x="4868" y="0"/>
                  </a:cubicBezTo>
                  <a:close/>
                </a:path>
              </a:pathLst>
            </a:custGeom>
            <a:solidFill>
              <a:srgbClr val="F8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2"/>
            <p:cNvSpPr/>
            <p:nvPr/>
          </p:nvSpPr>
          <p:spPr>
            <a:xfrm rot="7200044">
              <a:off x="7311441" y="3527173"/>
              <a:ext cx="417591" cy="242220"/>
            </a:xfrm>
            <a:custGeom>
              <a:avLst/>
              <a:gdLst/>
              <a:ahLst/>
              <a:cxnLst/>
              <a:rect l="l" t="t" r="r" b="b"/>
              <a:pathLst>
                <a:path w="16704" h="9689" extrusionOk="0">
                  <a:moveTo>
                    <a:pt x="3438" y="0"/>
                  </a:moveTo>
                  <a:cubicBezTo>
                    <a:pt x="1619" y="0"/>
                    <a:pt x="0" y="3594"/>
                    <a:pt x="1161" y="5557"/>
                  </a:cubicBezTo>
                  <a:lnTo>
                    <a:pt x="1221" y="5658"/>
                  </a:lnTo>
                  <a:cubicBezTo>
                    <a:pt x="2094" y="7080"/>
                    <a:pt x="5625" y="9688"/>
                    <a:pt x="8310" y="9688"/>
                  </a:cubicBezTo>
                  <a:cubicBezTo>
                    <a:pt x="8461" y="9688"/>
                    <a:pt x="8608" y="9680"/>
                    <a:pt x="8752" y="9663"/>
                  </a:cubicBezTo>
                  <a:cubicBezTo>
                    <a:pt x="12077" y="9283"/>
                    <a:pt x="16704" y="4476"/>
                    <a:pt x="16704" y="4476"/>
                  </a:cubicBezTo>
                  <a:lnTo>
                    <a:pt x="15782" y="851"/>
                  </a:lnTo>
                  <a:cubicBezTo>
                    <a:pt x="15782" y="851"/>
                    <a:pt x="10415" y="4356"/>
                    <a:pt x="7971" y="4356"/>
                  </a:cubicBezTo>
                  <a:cubicBezTo>
                    <a:pt x="7390" y="4356"/>
                    <a:pt x="5688" y="1351"/>
                    <a:pt x="4386" y="350"/>
                  </a:cubicBezTo>
                  <a:cubicBezTo>
                    <a:pt x="4073" y="108"/>
                    <a:pt x="3752" y="0"/>
                    <a:pt x="3438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2"/>
            <p:cNvSpPr/>
            <p:nvPr/>
          </p:nvSpPr>
          <p:spPr>
            <a:xfrm>
              <a:off x="7620375" y="3218838"/>
              <a:ext cx="24550" cy="21150"/>
            </a:xfrm>
            <a:custGeom>
              <a:avLst/>
              <a:gdLst/>
              <a:ahLst/>
              <a:cxnLst/>
              <a:rect l="l" t="t" r="r" b="b"/>
              <a:pathLst>
                <a:path w="982" h="846" extrusionOk="0">
                  <a:moveTo>
                    <a:pt x="541" y="0"/>
                  </a:moveTo>
                  <a:cubicBezTo>
                    <a:pt x="181" y="20"/>
                    <a:pt x="1" y="421"/>
                    <a:pt x="221" y="681"/>
                  </a:cubicBezTo>
                  <a:cubicBezTo>
                    <a:pt x="310" y="794"/>
                    <a:pt x="431" y="845"/>
                    <a:pt x="550" y="845"/>
                  </a:cubicBezTo>
                  <a:cubicBezTo>
                    <a:pt x="728" y="845"/>
                    <a:pt x="902" y="733"/>
                    <a:pt x="962" y="541"/>
                  </a:cubicBezTo>
                  <a:cubicBezTo>
                    <a:pt x="982" y="281"/>
                    <a:pt x="802" y="40"/>
                    <a:pt x="541" y="0"/>
                  </a:cubicBezTo>
                  <a:close/>
                </a:path>
              </a:pathLst>
            </a:custGeom>
            <a:solidFill>
              <a:srgbClr val="CD97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7630900" y="3231363"/>
              <a:ext cx="3525" cy="2650"/>
            </a:xfrm>
            <a:custGeom>
              <a:avLst/>
              <a:gdLst/>
              <a:ahLst/>
              <a:cxnLst/>
              <a:rect l="l" t="t" r="r" b="b"/>
              <a:pathLst>
                <a:path w="141" h="106" extrusionOk="0">
                  <a:moveTo>
                    <a:pt x="78" y="0"/>
                  </a:moveTo>
                  <a:cubicBezTo>
                    <a:pt x="45" y="0"/>
                    <a:pt x="10" y="20"/>
                    <a:pt x="0" y="60"/>
                  </a:cubicBezTo>
                  <a:cubicBezTo>
                    <a:pt x="10" y="90"/>
                    <a:pt x="45" y="105"/>
                    <a:pt x="78" y="105"/>
                  </a:cubicBezTo>
                  <a:cubicBezTo>
                    <a:pt x="110" y="105"/>
                    <a:pt x="140" y="90"/>
                    <a:pt x="140" y="60"/>
                  </a:cubicBezTo>
                  <a:cubicBezTo>
                    <a:pt x="140" y="20"/>
                    <a:pt x="110" y="0"/>
                    <a:pt x="78" y="0"/>
                  </a:cubicBezTo>
                  <a:close/>
                </a:path>
              </a:pathLst>
            </a:custGeom>
            <a:solidFill>
              <a:srgbClr val="B47B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7620375" y="3218838"/>
              <a:ext cx="24550" cy="21150"/>
            </a:xfrm>
            <a:custGeom>
              <a:avLst/>
              <a:gdLst/>
              <a:ahLst/>
              <a:cxnLst/>
              <a:rect l="l" t="t" r="r" b="b"/>
              <a:pathLst>
                <a:path w="982" h="846" extrusionOk="0">
                  <a:moveTo>
                    <a:pt x="541" y="0"/>
                  </a:moveTo>
                  <a:cubicBezTo>
                    <a:pt x="181" y="20"/>
                    <a:pt x="1" y="421"/>
                    <a:pt x="221" y="681"/>
                  </a:cubicBezTo>
                  <a:cubicBezTo>
                    <a:pt x="310" y="794"/>
                    <a:pt x="431" y="845"/>
                    <a:pt x="550" y="845"/>
                  </a:cubicBezTo>
                  <a:cubicBezTo>
                    <a:pt x="728" y="845"/>
                    <a:pt x="902" y="733"/>
                    <a:pt x="962" y="541"/>
                  </a:cubicBezTo>
                  <a:cubicBezTo>
                    <a:pt x="982" y="281"/>
                    <a:pt x="802" y="40"/>
                    <a:pt x="541" y="0"/>
                  </a:cubicBezTo>
                  <a:close/>
                </a:path>
              </a:pathLst>
            </a:custGeom>
            <a:solidFill>
              <a:srgbClr val="F8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2"/>
            <p:cNvSpPr/>
            <p:nvPr/>
          </p:nvSpPr>
          <p:spPr>
            <a:xfrm>
              <a:off x="7630900" y="3227838"/>
              <a:ext cx="6525" cy="10050"/>
            </a:xfrm>
            <a:custGeom>
              <a:avLst/>
              <a:gdLst/>
              <a:ahLst/>
              <a:cxnLst/>
              <a:rect l="l" t="t" r="r" b="b"/>
              <a:pathLst>
                <a:path w="261" h="402" fill="none" extrusionOk="0">
                  <a:moveTo>
                    <a:pt x="261" y="41"/>
                  </a:moveTo>
                  <a:cubicBezTo>
                    <a:pt x="261" y="41"/>
                    <a:pt x="20" y="1"/>
                    <a:pt x="20" y="201"/>
                  </a:cubicBezTo>
                  <a:cubicBezTo>
                    <a:pt x="0" y="401"/>
                    <a:pt x="220" y="361"/>
                    <a:pt x="220" y="361"/>
                  </a:cubicBezTo>
                </a:path>
              </a:pathLst>
            </a:custGeom>
            <a:noFill/>
            <a:ln w="3000" cap="rnd" cmpd="sng">
              <a:solidFill>
                <a:srgbClr val="000000"/>
              </a:solidFill>
              <a:prstDash val="solid"/>
              <a:miter lim="200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2"/>
            <p:cNvSpPr/>
            <p:nvPr/>
          </p:nvSpPr>
          <p:spPr>
            <a:xfrm>
              <a:off x="7705500" y="3263888"/>
              <a:ext cx="50100" cy="17550"/>
            </a:xfrm>
            <a:custGeom>
              <a:avLst/>
              <a:gdLst/>
              <a:ahLst/>
              <a:cxnLst/>
              <a:rect l="l" t="t" r="r" b="b"/>
              <a:pathLst>
                <a:path w="2004" h="702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201"/>
                    <a:pt x="201" y="361"/>
                    <a:pt x="361" y="502"/>
                  </a:cubicBezTo>
                  <a:cubicBezTo>
                    <a:pt x="521" y="642"/>
                    <a:pt x="741" y="702"/>
                    <a:pt x="942" y="702"/>
                  </a:cubicBezTo>
                  <a:cubicBezTo>
                    <a:pt x="1162" y="702"/>
                    <a:pt x="1362" y="622"/>
                    <a:pt x="1543" y="502"/>
                  </a:cubicBezTo>
                  <a:cubicBezTo>
                    <a:pt x="1643" y="442"/>
                    <a:pt x="1723" y="401"/>
                    <a:pt x="1803" y="321"/>
                  </a:cubicBezTo>
                  <a:cubicBezTo>
                    <a:pt x="1863" y="241"/>
                    <a:pt x="1943" y="181"/>
                    <a:pt x="2003" y="101"/>
                  </a:cubicBezTo>
                  <a:lnTo>
                    <a:pt x="2003" y="101"/>
                  </a:lnTo>
                  <a:cubicBezTo>
                    <a:pt x="1923" y="161"/>
                    <a:pt x="1843" y="221"/>
                    <a:pt x="1763" y="281"/>
                  </a:cubicBezTo>
                  <a:cubicBezTo>
                    <a:pt x="1683" y="321"/>
                    <a:pt x="1583" y="381"/>
                    <a:pt x="1503" y="422"/>
                  </a:cubicBezTo>
                  <a:cubicBezTo>
                    <a:pt x="1342" y="522"/>
                    <a:pt x="1142" y="562"/>
                    <a:pt x="942" y="582"/>
                  </a:cubicBezTo>
                  <a:cubicBezTo>
                    <a:pt x="762" y="582"/>
                    <a:pt x="581" y="522"/>
                    <a:pt x="421" y="422"/>
                  </a:cubicBezTo>
                  <a:cubicBezTo>
                    <a:pt x="261" y="301"/>
                    <a:pt x="101" y="16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2"/>
            <p:cNvSpPr/>
            <p:nvPr/>
          </p:nvSpPr>
          <p:spPr>
            <a:xfrm>
              <a:off x="7729525" y="3216838"/>
              <a:ext cx="19050" cy="28550"/>
            </a:xfrm>
            <a:custGeom>
              <a:avLst/>
              <a:gdLst/>
              <a:ahLst/>
              <a:cxnLst/>
              <a:rect l="l" t="t" r="r" b="b"/>
              <a:pathLst>
                <a:path w="762" h="1142" extrusionOk="0">
                  <a:moveTo>
                    <a:pt x="1" y="0"/>
                  </a:moveTo>
                  <a:lnTo>
                    <a:pt x="1" y="0"/>
                  </a:lnTo>
                  <a:cubicBezTo>
                    <a:pt x="81" y="140"/>
                    <a:pt x="181" y="261"/>
                    <a:pt x="301" y="381"/>
                  </a:cubicBezTo>
                  <a:cubicBezTo>
                    <a:pt x="394" y="492"/>
                    <a:pt x="504" y="587"/>
                    <a:pt x="616" y="680"/>
                  </a:cubicBezTo>
                  <a:lnTo>
                    <a:pt x="616" y="680"/>
                  </a:lnTo>
                  <a:cubicBezTo>
                    <a:pt x="504" y="842"/>
                    <a:pt x="394" y="975"/>
                    <a:pt x="301" y="1142"/>
                  </a:cubicBezTo>
                  <a:cubicBezTo>
                    <a:pt x="461" y="1002"/>
                    <a:pt x="602" y="861"/>
                    <a:pt x="722" y="721"/>
                  </a:cubicBezTo>
                  <a:lnTo>
                    <a:pt x="762" y="681"/>
                  </a:lnTo>
                  <a:lnTo>
                    <a:pt x="722" y="641"/>
                  </a:lnTo>
                  <a:cubicBezTo>
                    <a:pt x="622" y="521"/>
                    <a:pt x="502" y="421"/>
                    <a:pt x="381" y="301"/>
                  </a:cubicBezTo>
                  <a:cubicBezTo>
                    <a:pt x="261" y="201"/>
                    <a:pt x="141" y="10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2"/>
            <p:cNvSpPr/>
            <p:nvPr/>
          </p:nvSpPr>
          <p:spPr>
            <a:xfrm>
              <a:off x="7684475" y="3216613"/>
              <a:ext cx="26050" cy="25900"/>
            </a:xfrm>
            <a:custGeom>
              <a:avLst/>
              <a:gdLst/>
              <a:ahLst/>
              <a:cxnLst/>
              <a:rect l="l" t="t" r="r" b="b"/>
              <a:pathLst>
                <a:path w="1042" h="1036" extrusionOk="0">
                  <a:moveTo>
                    <a:pt x="919" y="1"/>
                  </a:moveTo>
                  <a:cubicBezTo>
                    <a:pt x="913" y="1"/>
                    <a:pt x="907" y="3"/>
                    <a:pt x="902" y="9"/>
                  </a:cubicBezTo>
                  <a:cubicBezTo>
                    <a:pt x="881" y="9"/>
                    <a:pt x="861" y="29"/>
                    <a:pt x="881" y="29"/>
                  </a:cubicBezTo>
                  <a:cubicBezTo>
                    <a:pt x="902" y="189"/>
                    <a:pt x="922" y="350"/>
                    <a:pt x="922" y="510"/>
                  </a:cubicBezTo>
                  <a:cubicBezTo>
                    <a:pt x="922" y="650"/>
                    <a:pt x="881" y="810"/>
                    <a:pt x="761" y="870"/>
                  </a:cubicBezTo>
                  <a:cubicBezTo>
                    <a:pt x="737" y="885"/>
                    <a:pt x="711" y="891"/>
                    <a:pt x="684" y="891"/>
                  </a:cubicBezTo>
                  <a:cubicBezTo>
                    <a:pt x="595" y="891"/>
                    <a:pt x="492" y="827"/>
                    <a:pt x="401" y="750"/>
                  </a:cubicBezTo>
                  <a:cubicBezTo>
                    <a:pt x="281" y="650"/>
                    <a:pt x="180" y="530"/>
                    <a:pt x="80" y="410"/>
                  </a:cubicBezTo>
                  <a:cubicBezTo>
                    <a:pt x="70" y="400"/>
                    <a:pt x="60" y="395"/>
                    <a:pt x="53" y="395"/>
                  </a:cubicBezTo>
                  <a:cubicBezTo>
                    <a:pt x="45" y="395"/>
                    <a:pt x="40" y="400"/>
                    <a:pt x="40" y="410"/>
                  </a:cubicBezTo>
                  <a:cubicBezTo>
                    <a:pt x="20" y="410"/>
                    <a:pt x="0" y="430"/>
                    <a:pt x="20" y="450"/>
                  </a:cubicBezTo>
                  <a:cubicBezTo>
                    <a:pt x="100" y="610"/>
                    <a:pt x="200" y="730"/>
                    <a:pt x="321" y="850"/>
                  </a:cubicBezTo>
                  <a:cubicBezTo>
                    <a:pt x="381" y="911"/>
                    <a:pt x="461" y="971"/>
                    <a:pt x="541" y="991"/>
                  </a:cubicBezTo>
                  <a:cubicBezTo>
                    <a:pt x="581" y="1021"/>
                    <a:pt x="631" y="1036"/>
                    <a:pt x="681" y="1036"/>
                  </a:cubicBezTo>
                  <a:cubicBezTo>
                    <a:pt x="731" y="1036"/>
                    <a:pt x="781" y="1021"/>
                    <a:pt x="821" y="991"/>
                  </a:cubicBezTo>
                  <a:cubicBezTo>
                    <a:pt x="922" y="951"/>
                    <a:pt x="982" y="870"/>
                    <a:pt x="1002" y="770"/>
                  </a:cubicBezTo>
                  <a:cubicBezTo>
                    <a:pt x="1022" y="690"/>
                    <a:pt x="1042" y="610"/>
                    <a:pt x="1042" y="530"/>
                  </a:cubicBezTo>
                  <a:cubicBezTo>
                    <a:pt x="1022" y="350"/>
                    <a:pt x="1002" y="189"/>
                    <a:pt x="942" y="29"/>
                  </a:cubicBezTo>
                  <a:cubicBezTo>
                    <a:pt x="942" y="15"/>
                    <a:pt x="932" y="1"/>
                    <a:pt x="9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2"/>
            <p:cNvSpPr/>
            <p:nvPr/>
          </p:nvSpPr>
          <p:spPr>
            <a:xfrm>
              <a:off x="7742050" y="3204813"/>
              <a:ext cx="21550" cy="24250"/>
            </a:xfrm>
            <a:custGeom>
              <a:avLst/>
              <a:gdLst/>
              <a:ahLst/>
              <a:cxnLst/>
              <a:rect l="l" t="t" r="r" b="b"/>
              <a:pathLst>
                <a:path w="862" h="970" extrusionOk="0">
                  <a:moveTo>
                    <a:pt x="722" y="1"/>
                  </a:moveTo>
                  <a:cubicBezTo>
                    <a:pt x="702" y="1"/>
                    <a:pt x="681" y="21"/>
                    <a:pt x="681" y="41"/>
                  </a:cubicBezTo>
                  <a:cubicBezTo>
                    <a:pt x="722" y="181"/>
                    <a:pt x="742" y="321"/>
                    <a:pt x="742" y="481"/>
                  </a:cubicBezTo>
                  <a:cubicBezTo>
                    <a:pt x="762" y="621"/>
                    <a:pt x="742" y="782"/>
                    <a:pt x="641" y="822"/>
                  </a:cubicBezTo>
                  <a:cubicBezTo>
                    <a:pt x="631" y="827"/>
                    <a:pt x="619" y="830"/>
                    <a:pt x="607" y="830"/>
                  </a:cubicBezTo>
                  <a:cubicBezTo>
                    <a:pt x="529" y="830"/>
                    <a:pt x="428" y="728"/>
                    <a:pt x="341" y="641"/>
                  </a:cubicBezTo>
                  <a:cubicBezTo>
                    <a:pt x="241" y="521"/>
                    <a:pt x="161" y="401"/>
                    <a:pt x="81" y="281"/>
                  </a:cubicBezTo>
                  <a:lnTo>
                    <a:pt x="21" y="281"/>
                  </a:lnTo>
                  <a:cubicBezTo>
                    <a:pt x="1" y="301"/>
                    <a:pt x="1" y="321"/>
                    <a:pt x="1" y="341"/>
                  </a:cubicBezTo>
                  <a:cubicBezTo>
                    <a:pt x="81" y="481"/>
                    <a:pt x="161" y="601"/>
                    <a:pt x="261" y="722"/>
                  </a:cubicBezTo>
                  <a:cubicBezTo>
                    <a:pt x="301" y="802"/>
                    <a:pt x="361" y="842"/>
                    <a:pt x="421" y="902"/>
                  </a:cubicBezTo>
                  <a:cubicBezTo>
                    <a:pt x="481" y="947"/>
                    <a:pt x="553" y="969"/>
                    <a:pt x="627" y="969"/>
                  </a:cubicBezTo>
                  <a:cubicBezTo>
                    <a:pt x="651" y="969"/>
                    <a:pt x="676" y="967"/>
                    <a:pt x="702" y="962"/>
                  </a:cubicBezTo>
                  <a:cubicBezTo>
                    <a:pt x="782" y="902"/>
                    <a:pt x="842" y="822"/>
                    <a:pt x="862" y="722"/>
                  </a:cubicBezTo>
                  <a:cubicBezTo>
                    <a:pt x="862" y="641"/>
                    <a:pt x="862" y="561"/>
                    <a:pt x="862" y="481"/>
                  </a:cubicBezTo>
                  <a:cubicBezTo>
                    <a:pt x="842" y="321"/>
                    <a:pt x="802" y="161"/>
                    <a:pt x="762" y="21"/>
                  </a:cubicBezTo>
                  <a:cubicBezTo>
                    <a:pt x="742" y="1"/>
                    <a:pt x="722" y="1"/>
                    <a:pt x="7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2"/>
            <p:cNvSpPr/>
            <p:nvPr/>
          </p:nvSpPr>
          <p:spPr>
            <a:xfrm>
              <a:off x="7620875" y="3138263"/>
              <a:ext cx="163700" cy="85400"/>
            </a:xfrm>
            <a:custGeom>
              <a:avLst/>
              <a:gdLst/>
              <a:ahLst/>
              <a:cxnLst/>
              <a:rect l="l" t="t" r="r" b="b"/>
              <a:pathLst>
                <a:path w="6548" h="3416" extrusionOk="0">
                  <a:moveTo>
                    <a:pt x="3397" y="1"/>
                  </a:moveTo>
                  <a:cubicBezTo>
                    <a:pt x="2805" y="1"/>
                    <a:pt x="2214" y="156"/>
                    <a:pt x="1743" y="540"/>
                  </a:cubicBezTo>
                  <a:cubicBezTo>
                    <a:pt x="1" y="1942"/>
                    <a:pt x="822" y="3404"/>
                    <a:pt x="822" y="3404"/>
                  </a:cubicBezTo>
                  <a:cubicBezTo>
                    <a:pt x="822" y="3404"/>
                    <a:pt x="879" y="3415"/>
                    <a:pt x="969" y="3415"/>
                  </a:cubicBezTo>
                  <a:cubicBezTo>
                    <a:pt x="1285" y="3415"/>
                    <a:pt x="2001" y="3270"/>
                    <a:pt x="2064" y="1962"/>
                  </a:cubicBezTo>
                  <a:cubicBezTo>
                    <a:pt x="2064" y="1961"/>
                    <a:pt x="2064" y="1961"/>
                    <a:pt x="2066" y="1961"/>
                  </a:cubicBezTo>
                  <a:cubicBezTo>
                    <a:pt x="2125" y="1961"/>
                    <a:pt x="3367" y="2478"/>
                    <a:pt x="4469" y="2478"/>
                  </a:cubicBezTo>
                  <a:cubicBezTo>
                    <a:pt x="5019" y="2478"/>
                    <a:pt x="5534" y="2349"/>
                    <a:pt x="5849" y="1962"/>
                  </a:cubicBezTo>
                  <a:cubicBezTo>
                    <a:pt x="6548" y="1103"/>
                    <a:pt x="4972" y="1"/>
                    <a:pt x="3397" y="1"/>
                  </a:cubicBezTo>
                  <a:close/>
                </a:path>
              </a:pathLst>
            </a:custGeom>
            <a:solidFill>
              <a:srgbClr val="282B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2"/>
            <p:cNvSpPr/>
            <p:nvPr/>
          </p:nvSpPr>
          <p:spPr>
            <a:xfrm>
              <a:off x="7560800" y="4649388"/>
              <a:ext cx="138225" cy="177775"/>
            </a:xfrm>
            <a:custGeom>
              <a:avLst/>
              <a:gdLst/>
              <a:ahLst/>
              <a:cxnLst/>
              <a:rect l="l" t="t" r="r" b="b"/>
              <a:pathLst>
                <a:path w="5529" h="7111" extrusionOk="0">
                  <a:moveTo>
                    <a:pt x="601" y="0"/>
                  </a:moveTo>
                  <a:lnTo>
                    <a:pt x="0" y="5548"/>
                  </a:lnTo>
                  <a:lnTo>
                    <a:pt x="5528" y="7110"/>
                  </a:lnTo>
                  <a:cubicBezTo>
                    <a:pt x="5388" y="6569"/>
                    <a:pt x="2804" y="5107"/>
                    <a:pt x="2804" y="5107"/>
                  </a:cubicBezTo>
                  <a:lnTo>
                    <a:pt x="3886" y="10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3F2F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2"/>
            <p:cNvSpPr/>
            <p:nvPr/>
          </p:nvSpPr>
          <p:spPr>
            <a:xfrm>
              <a:off x="7533250" y="3729063"/>
              <a:ext cx="344025" cy="996950"/>
            </a:xfrm>
            <a:custGeom>
              <a:avLst/>
              <a:gdLst/>
              <a:ahLst/>
              <a:cxnLst/>
              <a:rect l="l" t="t" r="r" b="b"/>
              <a:pathLst>
                <a:path w="13761" h="39878" extrusionOk="0">
                  <a:moveTo>
                    <a:pt x="3986" y="0"/>
                  </a:moveTo>
                  <a:cubicBezTo>
                    <a:pt x="2704" y="2324"/>
                    <a:pt x="2144" y="4968"/>
                    <a:pt x="2364" y="7611"/>
                  </a:cubicBezTo>
                  <a:cubicBezTo>
                    <a:pt x="2464" y="9234"/>
                    <a:pt x="2484" y="10856"/>
                    <a:pt x="2424" y="12478"/>
                  </a:cubicBezTo>
                  <a:lnTo>
                    <a:pt x="2003" y="23915"/>
                  </a:lnTo>
                  <a:lnTo>
                    <a:pt x="1" y="38636"/>
                  </a:lnTo>
                  <a:lnTo>
                    <a:pt x="7411" y="39877"/>
                  </a:lnTo>
                  <a:lnTo>
                    <a:pt x="13760" y="3405"/>
                  </a:lnTo>
                  <a:lnTo>
                    <a:pt x="3986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2"/>
            <p:cNvSpPr/>
            <p:nvPr/>
          </p:nvSpPr>
          <p:spPr>
            <a:xfrm>
              <a:off x="7795125" y="4685438"/>
              <a:ext cx="163750" cy="141225"/>
            </a:xfrm>
            <a:custGeom>
              <a:avLst/>
              <a:gdLst/>
              <a:ahLst/>
              <a:cxnLst/>
              <a:rect l="l" t="t" r="r" b="b"/>
              <a:pathLst>
                <a:path w="6550" h="5649" extrusionOk="0">
                  <a:moveTo>
                    <a:pt x="1" y="0"/>
                  </a:moveTo>
                  <a:lnTo>
                    <a:pt x="822" y="5548"/>
                  </a:lnTo>
                  <a:lnTo>
                    <a:pt x="6550" y="5648"/>
                  </a:lnTo>
                  <a:cubicBezTo>
                    <a:pt x="6290" y="5147"/>
                    <a:pt x="3425" y="4406"/>
                    <a:pt x="3425" y="4406"/>
                  </a:cubicBezTo>
                  <a:lnTo>
                    <a:pt x="3446" y="1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F2F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2"/>
            <p:cNvSpPr/>
            <p:nvPr/>
          </p:nvSpPr>
          <p:spPr>
            <a:xfrm>
              <a:off x="7584325" y="3775138"/>
              <a:ext cx="339000" cy="948375"/>
            </a:xfrm>
            <a:custGeom>
              <a:avLst/>
              <a:gdLst/>
              <a:ahLst/>
              <a:cxnLst/>
              <a:rect l="l" t="t" r="r" b="b"/>
              <a:pathLst>
                <a:path w="13560" h="37935" extrusionOk="0">
                  <a:moveTo>
                    <a:pt x="11577" y="0"/>
                  </a:moveTo>
                  <a:lnTo>
                    <a:pt x="0" y="521"/>
                  </a:lnTo>
                  <a:cubicBezTo>
                    <a:pt x="0" y="521"/>
                    <a:pt x="321" y="6009"/>
                    <a:pt x="1042" y="8252"/>
                  </a:cubicBezTo>
                  <a:cubicBezTo>
                    <a:pt x="3325" y="15202"/>
                    <a:pt x="6970" y="37934"/>
                    <a:pt x="6970" y="37934"/>
                  </a:cubicBezTo>
                  <a:lnTo>
                    <a:pt x="13560" y="37794"/>
                  </a:lnTo>
                  <a:lnTo>
                    <a:pt x="12619" y="18086"/>
                  </a:lnTo>
                  <a:lnTo>
                    <a:pt x="11597" y="6970"/>
                  </a:lnTo>
                  <a:lnTo>
                    <a:pt x="11577" y="0"/>
                  </a:ln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7538750" y="3376563"/>
              <a:ext cx="362050" cy="484725"/>
            </a:xfrm>
            <a:custGeom>
              <a:avLst/>
              <a:gdLst/>
              <a:ahLst/>
              <a:cxnLst/>
              <a:rect l="l" t="t" r="r" b="b"/>
              <a:pathLst>
                <a:path w="14482" h="19389" extrusionOk="0">
                  <a:moveTo>
                    <a:pt x="4307" y="0"/>
                  </a:moveTo>
                  <a:cubicBezTo>
                    <a:pt x="1" y="3966"/>
                    <a:pt x="1823" y="19388"/>
                    <a:pt x="1823" y="19388"/>
                  </a:cubicBezTo>
                  <a:lnTo>
                    <a:pt x="14482" y="19268"/>
                  </a:lnTo>
                  <a:cubicBezTo>
                    <a:pt x="14482" y="8012"/>
                    <a:pt x="7632" y="60"/>
                    <a:pt x="7632" y="60"/>
                  </a:cubicBezTo>
                  <a:cubicBezTo>
                    <a:pt x="7632" y="60"/>
                    <a:pt x="6690" y="40"/>
                    <a:pt x="4307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7975375" y="3378563"/>
              <a:ext cx="190800" cy="182775"/>
            </a:xfrm>
            <a:custGeom>
              <a:avLst/>
              <a:gdLst/>
              <a:ahLst/>
              <a:cxnLst/>
              <a:rect l="l" t="t" r="r" b="b"/>
              <a:pathLst>
                <a:path w="7632" h="7311" extrusionOk="0">
                  <a:moveTo>
                    <a:pt x="4868" y="0"/>
                  </a:moveTo>
                  <a:cubicBezTo>
                    <a:pt x="4868" y="0"/>
                    <a:pt x="4287" y="1382"/>
                    <a:pt x="3987" y="1663"/>
                  </a:cubicBezTo>
                  <a:cubicBezTo>
                    <a:pt x="3846" y="1763"/>
                    <a:pt x="2985" y="2464"/>
                    <a:pt x="2985" y="2464"/>
                  </a:cubicBezTo>
                  <a:lnTo>
                    <a:pt x="2825" y="2564"/>
                  </a:lnTo>
                  <a:cubicBezTo>
                    <a:pt x="2364" y="2865"/>
                    <a:pt x="1243" y="3566"/>
                    <a:pt x="1" y="4227"/>
                  </a:cubicBezTo>
                  <a:cubicBezTo>
                    <a:pt x="181" y="5248"/>
                    <a:pt x="381" y="6289"/>
                    <a:pt x="602" y="7311"/>
                  </a:cubicBezTo>
                  <a:cubicBezTo>
                    <a:pt x="1904" y="6490"/>
                    <a:pt x="3105" y="5568"/>
                    <a:pt x="4227" y="4527"/>
                  </a:cubicBezTo>
                  <a:cubicBezTo>
                    <a:pt x="4347" y="4427"/>
                    <a:pt x="4467" y="4347"/>
                    <a:pt x="4547" y="4247"/>
                  </a:cubicBezTo>
                  <a:cubicBezTo>
                    <a:pt x="5549" y="3465"/>
                    <a:pt x="6731" y="3125"/>
                    <a:pt x="6811" y="2905"/>
                  </a:cubicBezTo>
                  <a:cubicBezTo>
                    <a:pt x="6829" y="2853"/>
                    <a:pt x="6787" y="2833"/>
                    <a:pt x="6710" y="2833"/>
                  </a:cubicBezTo>
                  <a:cubicBezTo>
                    <a:pt x="6460" y="2833"/>
                    <a:pt x="5849" y="3045"/>
                    <a:pt x="5849" y="3045"/>
                  </a:cubicBezTo>
                  <a:cubicBezTo>
                    <a:pt x="6190" y="2825"/>
                    <a:pt x="7592" y="2424"/>
                    <a:pt x="7472" y="2184"/>
                  </a:cubicBezTo>
                  <a:cubicBezTo>
                    <a:pt x="7459" y="2162"/>
                    <a:pt x="7415" y="2153"/>
                    <a:pt x="7350" y="2153"/>
                  </a:cubicBezTo>
                  <a:cubicBezTo>
                    <a:pt x="6995" y="2153"/>
                    <a:pt x="6010" y="2424"/>
                    <a:pt x="6010" y="2424"/>
                  </a:cubicBezTo>
                  <a:cubicBezTo>
                    <a:pt x="6350" y="2184"/>
                    <a:pt x="6731" y="2003"/>
                    <a:pt x="7131" y="1883"/>
                  </a:cubicBezTo>
                  <a:cubicBezTo>
                    <a:pt x="7632" y="1743"/>
                    <a:pt x="7572" y="1583"/>
                    <a:pt x="7572" y="1583"/>
                  </a:cubicBezTo>
                  <a:cubicBezTo>
                    <a:pt x="7534" y="1523"/>
                    <a:pt x="7430" y="1500"/>
                    <a:pt x="7292" y="1500"/>
                  </a:cubicBezTo>
                  <a:cubicBezTo>
                    <a:pt x="6776" y="1500"/>
                    <a:pt x="5769" y="1823"/>
                    <a:pt x="5769" y="1823"/>
                  </a:cubicBezTo>
                  <a:cubicBezTo>
                    <a:pt x="5969" y="1703"/>
                    <a:pt x="6190" y="1603"/>
                    <a:pt x="6430" y="1523"/>
                  </a:cubicBezTo>
                  <a:cubicBezTo>
                    <a:pt x="6711" y="1423"/>
                    <a:pt x="7051" y="1122"/>
                    <a:pt x="6951" y="1042"/>
                  </a:cubicBezTo>
                  <a:cubicBezTo>
                    <a:pt x="6926" y="1015"/>
                    <a:pt x="6881" y="1003"/>
                    <a:pt x="6819" y="1003"/>
                  </a:cubicBezTo>
                  <a:cubicBezTo>
                    <a:pt x="6323" y="1003"/>
                    <a:pt x="4788" y="1763"/>
                    <a:pt x="4788" y="1763"/>
                  </a:cubicBezTo>
                  <a:cubicBezTo>
                    <a:pt x="4788" y="1763"/>
                    <a:pt x="4776" y="1770"/>
                    <a:pt x="4763" y="1770"/>
                  </a:cubicBezTo>
                  <a:cubicBezTo>
                    <a:pt x="4727" y="1770"/>
                    <a:pt x="4685" y="1714"/>
                    <a:pt x="4908" y="1282"/>
                  </a:cubicBezTo>
                  <a:cubicBezTo>
                    <a:pt x="5228" y="701"/>
                    <a:pt x="4868" y="0"/>
                    <a:pt x="4868" y="0"/>
                  </a:cubicBezTo>
                  <a:close/>
                </a:path>
              </a:pathLst>
            </a:custGeom>
            <a:solidFill>
              <a:srgbClr val="F89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7640425" y="3413388"/>
              <a:ext cx="417600" cy="242225"/>
            </a:xfrm>
            <a:custGeom>
              <a:avLst/>
              <a:gdLst/>
              <a:ahLst/>
              <a:cxnLst/>
              <a:rect l="l" t="t" r="r" b="b"/>
              <a:pathLst>
                <a:path w="16704" h="9689" extrusionOk="0">
                  <a:moveTo>
                    <a:pt x="3438" y="0"/>
                  </a:moveTo>
                  <a:cubicBezTo>
                    <a:pt x="1619" y="0"/>
                    <a:pt x="0" y="3594"/>
                    <a:pt x="1161" y="5557"/>
                  </a:cubicBezTo>
                  <a:lnTo>
                    <a:pt x="1221" y="5658"/>
                  </a:lnTo>
                  <a:cubicBezTo>
                    <a:pt x="2094" y="7080"/>
                    <a:pt x="5625" y="9688"/>
                    <a:pt x="8310" y="9688"/>
                  </a:cubicBezTo>
                  <a:cubicBezTo>
                    <a:pt x="8461" y="9688"/>
                    <a:pt x="8608" y="9680"/>
                    <a:pt x="8752" y="9663"/>
                  </a:cubicBezTo>
                  <a:cubicBezTo>
                    <a:pt x="12077" y="9283"/>
                    <a:pt x="16704" y="4476"/>
                    <a:pt x="16704" y="4476"/>
                  </a:cubicBezTo>
                  <a:lnTo>
                    <a:pt x="15782" y="851"/>
                  </a:lnTo>
                  <a:cubicBezTo>
                    <a:pt x="15782" y="851"/>
                    <a:pt x="10415" y="4356"/>
                    <a:pt x="7971" y="4356"/>
                  </a:cubicBezTo>
                  <a:cubicBezTo>
                    <a:pt x="7390" y="4356"/>
                    <a:pt x="5688" y="1351"/>
                    <a:pt x="4386" y="350"/>
                  </a:cubicBezTo>
                  <a:cubicBezTo>
                    <a:pt x="4073" y="108"/>
                    <a:pt x="3752" y="0"/>
                    <a:pt x="3438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/>
          <p:nvPr/>
        </p:nvSpPr>
        <p:spPr>
          <a:xfrm>
            <a:off x="6361600" y="4214200"/>
            <a:ext cx="153666" cy="126675"/>
          </a:xfrm>
          <a:custGeom>
            <a:avLst/>
            <a:gdLst/>
            <a:ahLst/>
            <a:cxnLst/>
            <a:rect l="l" t="t" r="r" b="b"/>
            <a:pathLst>
              <a:path w="4709" h="5067" extrusionOk="0">
                <a:moveTo>
                  <a:pt x="0" y="1"/>
                </a:moveTo>
                <a:lnTo>
                  <a:pt x="0" y="5066"/>
                </a:lnTo>
                <a:lnTo>
                  <a:pt x="4708" y="5066"/>
                </a:lnTo>
                <a:lnTo>
                  <a:pt x="4708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4"/>
          <p:cNvSpPr txBox="1">
            <a:spLocks noGrp="1"/>
          </p:cNvSpPr>
          <p:nvPr>
            <p:ph type="title"/>
          </p:nvPr>
        </p:nvSpPr>
        <p:spPr>
          <a:xfrm>
            <a:off x="630000" y="445025"/>
            <a:ext cx="420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81" name="Google Shape;381;p34"/>
          <p:cNvSpPr txBox="1">
            <a:spLocks noGrp="1"/>
          </p:cNvSpPr>
          <p:nvPr>
            <p:ph type="subTitle" idx="3"/>
          </p:nvPr>
        </p:nvSpPr>
        <p:spPr>
          <a:xfrm>
            <a:off x="2095800" y="194291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Generalidades</a:t>
            </a:r>
            <a:endParaRPr/>
          </a:p>
        </p:txBody>
      </p:sp>
      <p:sp>
        <p:nvSpPr>
          <p:cNvPr id="382" name="Google Shape;382;p34"/>
          <p:cNvSpPr txBox="1">
            <a:spLocks noGrp="1"/>
          </p:cNvSpPr>
          <p:nvPr>
            <p:ph type="subTitle" idx="1"/>
          </p:nvPr>
        </p:nvSpPr>
        <p:spPr>
          <a:xfrm>
            <a:off x="4732150" y="194291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</a:t>
            </a:r>
            <a:endParaRPr/>
          </a:p>
        </p:txBody>
      </p:sp>
      <p:sp>
        <p:nvSpPr>
          <p:cNvPr id="383" name="Google Shape;383;p34"/>
          <p:cNvSpPr txBox="1">
            <a:spLocks noGrp="1"/>
          </p:cNvSpPr>
          <p:nvPr>
            <p:ph type="subTitle" idx="2"/>
          </p:nvPr>
        </p:nvSpPr>
        <p:spPr>
          <a:xfrm>
            <a:off x="46471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 del desarrollo de la solución</a:t>
            </a:r>
            <a:endParaRPr/>
          </a:p>
        </p:txBody>
      </p:sp>
      <p:sp>
        <p:nvSpPr>
          <p:cNvPr id="384" name="Google Shape;384;p34"/>
          <p:cNvSpPr txBox="1">
            <a:spLocks noGrp="1"/>
          </p:cNvSpPr>
          <p:nvPr>
            <p:ph type="subTitle" idx="4"/>
          </p:nvPr>
        </p:nvSpPr>
        <p:spPr>
          <a:xfrm>
            <a:off x="20108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a resolver, propuesta y objetivos</a:t>
            </a:r>
            <a:endParaRPr/>
          </a:p>
        </p:txBody>
      </p:sp>
      <p:sp>
        <p:nvSpPr>
          <p:cNvPr id="385" name="Google Shape;385;p34"/>
          <p:cNvSpPr txBox="1">
            <a:spLocks noGrp="1"/>
          </p:cNvSpPr>
          <p:nvPr>
            <p:ph type="subTitle" idx="5"/>
          </p:nvPr>
        </p:nvSpPr>
        <p:spPr>
          <a:xfrm>
            <a:off x="4732150" y="37239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</a:t>
            </a:r>
            <a:endParaRPr/>
          </a:p>
        </p:txBody>
      </p:sp>
      <p:sp>
        <p:nvSpPr>
          <p:cNvPr id="386" name="Google Shape;386;p34"/>
          <p:cNvSpPr txBox="1">
            <a:spLocks noGrp="1"/>
          </p:cNvSpPr>
          <p:nvPr>
            <p:ph type="subTitle" idx="6"/>
          </p:nvPr>
        </p:nvSpPr>
        <p:spPr>
          <a:xfrm>
            <a:off x="46471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Espacio para dudas o preguntas</a:t>
            </a:r>
            <a:endParaRPr/>
          </a:p>
        </p:txBody>
      </p:sp>
      <p:sp>
        <p:nvSpPr>
          <p:cNvPr id="387" name="Google Shape;387;p34"/>
          <p:cNvSpPr txBox="1">
            <a:spLocks noGrp="1"/>
          </p:cNvSpPr>
          <p:nvPr>
            <p:ph type="subTitle" idx="7"/>
          </p:nvPr>
        </p:nvSpPr>
        <p:spPr>
          <a:xfrm>
            <a:off x="2095800" y="372393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88" name="Google Shape;388;p34"/>
          <p:cNvSpPr txBox="1">
            <a:spLocks noGrp="1"/>
          </p:cNvSpPr>
          <p:nvPr>
            <p:ph type="subTitle" idx="8"/>
          </p:nvPr>
        </p:nvSpPr>
        <p:spPr>
          <a:xfrm>
            <a:off x="20108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Demostración de producto solución y recorrido por sus partes</a:t>
            </a:r>
            <a:endParaRPr/>
          </a:p>
        </p:txBody>
      </p:sp>
      <p:sp>
        <p:nvSpPr>
          <p:cNvPr id="389" name="Google Shape;389;p34"/>
          <p:cNvSpPr txBox="1">
            <a:spLocks noGrp="1"/>
          </p:cNvSpPr>
          <p:nvPr>
            <p:ph type="title" idx="9"/>
          </p:nvPr>
        </p:nvSpPr>
        <p:spPr>
          <a:xfrm>
            <a:off x="2734250" y="134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01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90" name="Google Shape;390;p34"/>
          <p:cNvSpPr txBox="1">
            <a:spLocks noGrp="1"/>
          </p:cNvSpPr>
          <p:nvPr>
            <p:ph type="title" idx="13"/>
          </p:nvPr>
        </p:nvSpPr>
        <p:spPr>
          <a:xfrm>
            <a:off x="5370550" y="134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02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91" name="Google Shape;391;p34"/>
          <p:cNvSpPr txBox="1">
            <a:spLocks noGrp="1"/>
          </p:cNvSpPr>
          <p:nvPr>
            <p:ph type="title" idx="14"/>
          </p:nvPr>
        </p:nvSpPr>
        <p:spPr>
          <a:xfrm>
            <a:off x="2734250" y="312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03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92" name="Google Shape;392;p34"/>
          <p:cNvSpPr txBox="1">
            <a:spLocks noGrp="1"/>
          </p:cNvSpPr>
          <p:nvPr>
            <p:ph type="title" idx="15"/>
          </p:nvPr>
        </p:nvSpPr>
        <p:spPr>
          <a:xfrm>
            <a:off x="5370550" y="312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04</a:t>
            </a:r>
            <a:endParaRPr>
              <a:solidFill>
                <a:srgbClr val="38761D"/>
              </a:solidFill>
            </a:endParaRPr>
          </a:p>
        </p:txBody>
      </p:sp>
      <p:grpSp>
        <p:nvGrpSpPr>
          <p:cNvPr id="393" name="Google Shape;393;p34"/>
          <p:cNvGrpSpPr/>
          <p:nvPr/>
        </p:nvGrpSpPr>
        <p:grpSpPr>
          <a:xfrm>
            <a:off x="7172488" y="540001"/>
            <a:ext cx="1833251" cy="4843181"/>
            <a:chOff x="5553225" y="310263"/>
            <a:chExt cx="806605" cy="2277215"/>
          </a:xfrm>
        </p:grpSpPr>
        <p:sp>
          <p:nvSpPr>
            <p:cNvPr id="394" name="Google Shape;394;p34"/>
            <p:cNvSpPr/>
            <p:nvPr/>
          </p:nvSpPr>
          <p:spPr>
            <a:xfrm>
              <a:off x="5553225" y="310263"/>
              <a:ext cx="806605" cy="1303210"/>
            </a:xfrm>
            <a:custGeom>
              <a:avLst/>
              <a:gdLst/>
              <a:ahLst/>
              <a:cxnLst/>
              <a:rect l="l" t="t" r="r" b="b"/>
              <a:pathLst>
                <a:path w="23441" h="37873" extrusionOk="0">
                  <a:moveTo>
                    <a:pt x="9651" y="0"/>
                  </a:moveTo>
                  <a:cubicBezTo>
                    <a:pt x="8361" y="0"/>
                    <a:pt x="7457" y="1298"/>
                    <a:pt x="6937" y="2467"/>
                  </a:cubicBezTo>
                  <a:cubicBezTo>
                    <a:pt x="4899" y="7069"/>
                    <a:pt x="4505" y="12231"/>
                    <a:pt x="5721" y="17096"/>
                  </a:cubicBezTo>
                  <a:cubicBezTo>
                    <a:pt x="5250" y="16850"/>
                    <a:pt x="4727" y="16719"/>
                    <a:pt x="4193" y="16719"/>
                  </a:cubicBezTo>
                  <a:cubicBezTo>
                    <a:pt x="3871" y="16719"/>
                    <a:pt x="3544" y="16767"/>
                    <a:pt x="3223" y="16866"/>
                  </a:cubicBezTo>
                  <a:cubicBezTo>
                    <a:pt x="1743" y="17392"/>
                    <a:pt x="724" y="18838"/>
                    <a:pt x="362" y="20384"/>
                  </a:cubicBezTo>
                  <a:cubicBezTo>
                    <a:pt x="1" y="21896"/>
                    <a:pt x="198" y="23540"/>
                    <a:pt x="494" y="25052"/>
                  </a:cubicBezTo>
                  <a:cubicBezTo>
                    <a:pt x="921" y="27254"/>
                    <a:pt x="1546" y="29424"/>
                    <a:pt x="2368" y="31495"/>
                  </a:cubicBezTo>
                  <a:cubicBezTo>
                    <a:pt x="3486" y="34388"/>
                    <a:pt x="5425" y="37511"/>
                    <a:pt x="8515" y="37840"/>
                  </a:cubicBezTo>
                  <a:cubicBezTo>
                    <a:pt x="8700" y="37862"/>
                    <a:pt x="8885" y="37873"/>
                    <a:pt x="9070" y="37873"/>
                  </a:cubicBezTo>
                  <a:cubicBezTo>
                    <a:pt x="10820" y="37873"/>
                    <a:pt x="12523" y="36920"/>
                    <a:pt x="13743" y="35670"/>
                  </a:cubicBezTo>
                  <a:cubicBezTo>
                    <a:pt x="15090" y="34257"/>
                    <a:pt x="16011" y="32482"/>
                    <a:pt x="16866" y="30739"/>
                  </a:cubicBezTo>
                  <a:lnTo>
                    <a:pt x="21435" y="21764"/>
                  </a:lnTo>
                  <a:cubicBezTo>
                    <a:pt x="22224" y="20153"/>
                    <a:pt x="23046" y="18510"/>
                    <a:pt x="23243" y="16734"/>
                  </a:cubicBezTo>
                  <a:cubicBezTo>
                    <a:pt x="23441" y="14959"/>
                    <a:pt x="22915" y="12987"/>
                    <a:pt x="21435" y="11935"/>
                  </a:cubicBezTo>
                  <a:cubicBezTo>
                    <a:pt x="20787" y="11503"/>
                    <a:pt x="20045" y="11293"/>
                    <a:pt x="19307" y="11293"/>
                  </a:cubicBezTo>
                  <a:cubicBezTo>
                    <a:pt x="18247" y="11293"/>
                    <a:pt x="17194" y="11726"/>
                    <a:pt x="16438" y="12559"/>
                  </a:cubicBezTo>
                  <a:cubicBezTo>
                    <a:pt x="16031" y="13014"/>
                    <a:pt x="15380" y="13592"/>
                    <a:pt x="14891" y="13592"/>
                  </a:cubicBezTo>
                  <a:cubicBezTo>
                    <a:pt x="14708" y="13592"/>
                    <a:pt x="14549" y="13512"/>
                    <a:pt x="14433" y="13315"/>
                  </a:cubicBezTo>
                  <a:cubicBezTo>
                    <a:pt x="14301" y="13085"/>
                    <a:pt x="14269" y="12822"/>
                    <a:pt x="14334" y="12592"/>
                  </a:cubicBezTo>
                  <a:cubicBezTo>
                    <a:pt x="14564" y="8976"/>
                    <a:pt x="13841" y="5393"/>
                    <a:pt x="12197" y="2204"/>
                  </a:cubicBezTo>
                  <a:cubicBezTo>
                    <a:pt x="11671" y="1152"/>
                    <a:pt x="10850" y="67"/>
                    <a:pt x="9699" y="1"/>
                  </a:cubicBezTo>
                  <a:cubicBezTo>
                    <a:pt x="9683" y="1"/>
                    <a:pt x="9667" y="0"/>
                    <a:pt x="9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5916351" y="824997"/>
              <a:ext cx="5712" cy="1762480"/>
            </a:xfrm>
            <a:custGeom>
              <a:avLst/>
              <a:gdLst/>
              <a:ahLst/>
              <a:cxnLst/>
              <a:rect l="l" t="t" r="r" b="b"/>
              <a:pathLst>
                <a:path w="166" h="51220" fill="none" extrusionOk="0">
                  <a:moveTo>
                    <a:pt x="165" y="0"/>
                  </a:moveTo>
                  <a:lnTo>
                    <a:pt x="1" y="51219"/>
                  </a:lnTo>
                </a:path>
              </a:pathLst>
            </a:custGeom>
            <a:noFill/>
            <a:ln w="23825" cap="flat" cmpd="sng">
              <a:solidFill>
                <a:srgbClr val="38761D"/>
              </a:solidFill>
              <a:prstDash val="solid"/>
              <a:miter lim="32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5920893" y="927917"/>
              <a:ext cx="216095" cy="257972"/>
            </a:xfrm>
            <a:custGeom>
              <a:avLst/>
              <a:gdLst/>
              <a:ahLst/>
              <a:cxnLst/>
              <a:rect l="l" t="t" r="r" b="b"/>
              <a:pathLst>
                <a:path w="6280" h="7497" fill="none" extrusionOk="0">
                  <a:moveTo>
                    <a:pt x="6279" y="1"/>
                  </a:moveTo>
                  <a:lnTo>
                    <a:pt x="0" y="7496"/>
                  </a:lnTo>
                </a:path>
              </a:pathLst>
            </a:custGeom>
            <a:noFill/>
            <a:ln w="23825" cap="flat" cmpd="sng">
              <a:solidFill>
                <a:srgbClr val="38761D"/>
              </a:solidFill>
              <a:prstDash val="solid"/>
              <a:miter lim="32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5735356" y="1249200"/>
              <a:ext cx="184438" cy="143696"/>
            </a:xfrm>
            <a:custGeom>
              <a:avLst/>
              <a:gdLst/>
              <a:ahLst/>
              <a:cxnLst/>
              <a:rect l="l" t="t" r="r" b="b"/>
              <a:pathLst>
                <a:path w="5360" h="4176" fill="none" extrusionOk="0">
                  <a:moveTo>
                    <a:pt x="5359" y="4175"/>
                  </a:moveTo>
                  <a:lnTo>
                    <a:pt x="1" y="0"/>
                  </a:lnTo>
                </a:path>
              </a:pathLst>
            </a:custGeom>
            <a:noFill/>
            <a:ln w="23825" cap="flat" cmpd="sng">
              <a:solidFill>
                <a:srgbClr val="38761D"/>
              </a:solidFill>
              <a:prstDash val="solid"/>
              <a:miter lim="32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34"/>
          <p:cNvGrpSpPr/>
          <p:nvPr/>
        </p:nvGrpSpPr>
        <p:grpSpPr>
          <a:xfrm>
            <a:off x="480873" y="2344021"/>
            <a:ext cx="1162135" cy="2888503"/>
            <a:chOff x="686175" y="3321400"/>
            <a:chExt cx="862950" cy="2144875"/>
          </a:xfrm>
        </p:grpSpPr>
        <p:sp>
          <p:nvSpPr>
            <p:cNvPr id="399" name="Google Shape;399;p34"/>
            <p:cNvSpPr/>
            <p:nvPr/>
          </p:nvSpPr>
          <p:spPr>
            <a:xfrm>
              <a:off x="884650" y="3321400"/>
              <a:ext cx="137200" cy="184500"/>
            </a:xfrm>
            <a:custGeom>
              <a:avLst/>
              <a:gdLst/>
              <a:ahLst/>
              <a:cxnLst/>
              <a:rect l="l" t="t" r="r" b="b"/>
              <a:pathLst>
                <a:path w="5488" h="7380" extrusionOk="0">
                  <a:moveTo>
                    <a:pt x="2455" y="0"/>
                  </a:moveTo>
                  <a:cubicBezTo>
                    <a:pt x="2297" y="0"/>
                    <a:pt x="2138" y="22"/>
                    <a:pt x="1985" y="64"/>
                  </a:cubicBezTo>
                  <a:cubicBezTo>
                    <a:pt x="1790" y="142"/>
                    <a:pt x="1596" y="220"/>
                    <a:pt x="1440" y="337"/>
                  </a:cubicBezTo>
                  <a:cubicBezTo>
                    <a:pt x="1284" y="453"/>
                    <a:pt x="1129" y="609"/>
                    <a:pt x="1051" y="804"/>
                  </a:cubicBezTo>
                  <a:cubicBezTo>
                    <a:pt x="934" y="998"/>
                    <a:pt x="778" y="1154"/>
                    <a:pt x="584" y="1309"/>
                  </a:cubicBezTo>
                  <a:cubicBezTo>
                    <a:pt x="273" y="1621"/>
                    <a:pt x="39" y="2010"/>
                    <a:pt x="39" y="2477"/>
                  </a:cubicBezTo>
                  <a:cubicBezTo>
                    <a:pt x="0" y="3061"/>
                    <a:pt x="117" y="3683"/>
                    <a:pt x="312" y="4267"/>
                  </a:cubicBezTo>
                  <a:cubicBezTo>
                    <a:pt x="428" y="4578"/>
                    <a:pt x="545" y="4889"/>
                    <a:pt x="662" y="5162"/>
                  </a:cubicBezTo>
                  <a:cubicBezTo>
                    <a:pt x="1207" y="6213"/>
                    <a:pt x="2063" y="6991"/>
                    <a:pt x="3152" y="7380"/>
                  </a:cubicBezTo>
                  <a:lnTo>
                    <a:pt x="5448" y="4773"/>
                  </a:lnTo>
                  <a:cubicBezTo>
                    <a:pt x="5487" y="3566"/>
                    <a:pt x="5176" y="2360"/>
                    <a:pt x="4475" y="1348"/>
                  </a:cubicBezTo>
                  <a:cubicBezTo>
                    <a:pt x="4164" y="881"/>
                    <a:pt x="3775" y="492"/>
                    <a:pt x="3269" y="220"/>
                  </a:cubicBezTo>
                  <a:cubicBezTo>
                    <a:pt x="3019" y="70"/>
                    <a:pt x="2738" y="0"/>
                    <a:pt x="2455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943975" y="3633325"/>
              <a:ext cx="132350" cy="218575"/>
            </a:xfrm>
            <a:custGeom>
              <a:avLst/>
              <a:gdLst/>
              <a:ahLst/>
              <a:cxnLst/>
              <a:rect l="l" t="t" r="r" b="b"/>
              <a:pathLst>
                <a:path w="5294" h="8743" extrusionOk="0">
                  <a:moveTo>
                    <a:pt x="818" y="1"/>
                  </a:moveTo>
                  <a:cubicBezTo>
                    <a:pt x="662" y="40"/>
                    <a:pt x="546" y="195"/>
                    <a:pt x="546" y="390"/>
                  </a:cubicBezTo>
                  <a:cubicBezTo>
                    <a:pt x="546" y="584"/>
                    <a:pt x="546" y="740"/>
                    <a:pt x="624" y="935"/>
                  </a:cubicBezTo>
                  <a:cubicBezTo>
                    <a:pt x="1013" y="2335"/>
                    <a:pt x="818" y="3853"/>
                    <a:pt x="118" y="5137"/>
                  </a:cubicBezTo>
                  <a:cubicBezTo>
                    <a:pt x="40" y="5215"/>
                    <a:pt x="1" y="5371"/>
                    <a:pt x="40" y="5487"/>
                  </a:cubicBezTo>
                  <a:cubicBezTo>
                    <a:pt x="40" y="5565"/>
                    <a:pt x="118" y="5682"/>
                    <a:pt x="196" y="5760"/>
                  </a:cubicBezTo>
                  <a:cubicBezTo>
                    <a:pt x="1207" y="6888"/>
                    <a:pt x="2375" y="7822"/>
                    <a:pt x="3737" y="8523"/>
                  </a:cubicBezTo>
                  <a:cubicBezTo>
                    <a:pt x="3961" y="8672"/>
                    <a:pt x="4218" y="8742"/>
                    <a:pt x="4475" y="8742"/>
                  </a:cubicBezTo>
                  <a:cubicBezTo>
                    <a:pt x="4620" y="8742"/>
                    <a:pt x="4764" y="8720"/>
                    <a:pt x="4904" y="8678"/>
                  </a:cubicBezTo>
                  <a:cubicBezTo>
                    <a:pt x="5293" y="8484"/>
                    <a:pt x="4787" y="8445"/>
                    <a:pt x="4865" y="8095"/>
                  </a:cubicBezTo>
                  <a:cubicBezTo>
                    <a:pt x="4943" y="7744"/>
                    <a:pt x="4515" y="7667"/>
                    <a:pt x="4476" y="7277"/>
                  </a:cubicBezTo>
                  <a:cubicBezTo>
                    <a:pt x="4398" y="6811"/>
                    <a:pt x="4320" y="6344"/>
                    <a:pt x="4320" y="5838"/>
                  </a:cubicBezTo>
                  <a:cubicBezTo>
                    <a:pt x="4281" y="5176"/>
                    <a:pt x="4281" y="3036"/>
                    <a:pt x="4787" y="2530"/>
                  </a:cubicBezTo>
                  <a:lnTo>
                    <a:pt x="818" y="1"/>
                  </a:lnTo>
                  <a:close/>
                </a:path>
              </a:pathLst>
            </a:custGeom>
            <a:solidFill>
              <a:srgbClr val="FDE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933275" y="3462100"/>
              <a:ext cx="199475" cy="253950"/>
            </a:xfrm>
            <a:custGeom>
              <a:avLst/>
              <a:gdLst/>
              <a:ahLst/>
              <a:cxnLst/>
              <a:rect l="l" t="t" r="r" b="b"/>
              <a:pathLst>
                <a:path w="7979" h="10158" extrusionOk="0">
                  <a:moveTo>
                    <a:pt x="3698" y="1"/>
                  </a:moveTo>
                  <a:cubicBezTo>
                    <a:pt x="2452" y="40"/>
                    <a:pt x="1324" y="662"/>
                    <a:pt x="701" y="1674"/>
                  </a:cubicBezTo>
                  <a:cubicBezTo>
                    <a:pt x="390" y="2219"/>
                    <a:pt x="195" y="2803"/>
                    <a:pt x="157" y="3425"/>
                  </a:cubicBezTo>
                  <a:cubicBezTo>
                    <a:pt x="40" y="3970"/>
                    <a:pt x="1" y="4515"/>
                    <a:pt x="40" y="5021"/>
                  </a:cubicBezTo>
                  <a:cubicBezTo>
                    <a:pt x="157" y="6149"/>
                    <a:pt x="662" y="7161"/>
                    <a:pt x="1441" y="7939"/>
                  </a:cubicBezTo>
                  <a:cubicBezTo>
                    <a:pt x="2180" y="8756"/>
                    <a:pt x="3114" y="9379"/>
                    <a:pt x="4087" y="9846"/>
                  </a:cubicBezTo>
                  <a:cubicBezTo>
                    <a:pt x="4398" y="10002"/>
                    <a:pt x="4748" y="10079"/>
                    <a:pt x="5060" y="10157"/>
                  </a:cubicBezTo>
                  <a:cubicBezTo>
                    <a:pt x="5527" y="10157"/>
                    <a:pt x="5721" y="9924"/>
                    <a:pt x="6033" y="9613"/>
                  </a:cubicBezTo>
                  <a:cubicBezTo>
                    <a:pt x="6966" y="8795"/>
                    <a:pt x="7550" y="7667"/>
                    <a:pt x="7667" y="6461"/>
                  </a:cubicBezTo>
                  <a:cubicBezTo>
                    <a:pt x="7667" y="6032"/>
                    <a:pt x="7589" y="5682"/>
                    <a:pt x="7628" y="5215"/>
                  </a:cubicBezTo>
                  <a:cubicBezTo>
                    <a:pt x="7667" y="4787"/>
                    <a:pt x="7823" y="4359"/>
                    <a:pt x="7861" y="3892"/>
                  </a:cubicBezTo>
                  <a:cubicBezTo>
                    <a:pt x="7978" y="2880"/>
                    <a:pt x="7628" y="1869"/>
                    <a:pt x="6928" y="1129"/>
                  </a:cubicBezTo>
                  <a:lnTo>
                    <a:pt x="7005" y="1129"/>
                  </a:lnTo>
                  <a:cubicBezTo>
                    <a:pt x="6033" y="429"/>
                    <a:pt x="4865" y="40"/>
                    <a:pt x="3698" y="1"/>
                  </a:cubicBezTo>
                  <a:close/>
                </a:path>
              </a:pathLst>
            </a:custGeom>
            <a:solidFill>
              <a:srgbClr val="FDE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1052950" y="3666400"/>
              <a:ext cx="41850" cy="11425"/>
            </a:xfrm>
            <a:custGeom>
              <a:avLst/>
              <a:gdLst/>
              <a:ahLst/>
              <a:cxnLst/>
              <a:rect l="l" t="t" r="r" b="b"/>
              <a:pathLst>
                <a:path w="1674" h="457" extrusionOk="0">
                  <a:moveTo>
                    <a:pt x="0" y="1"/>
                  </a:moveTo>
                  <a:cubicBezTo>
                    <a:pt x="213" y="298"/>
                    <a:pt x="553" y="456"/>
                    <a:pt x="894" y="456"/>
                  </a:cubicBezTo>
                  <a:cubicBezTo>
                    <a:pt x="1177" y="456"/>
                    <a:pt x="1462" y="347"/>
                    <a:pt x="1674" y="1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1021200" y="3563500"/>
              <a:ext cx="36500" cy="9800"/>
            </a:xfrm>
            <a:custGeom>
              <a:avLst/>
              <a:gdLst/>
              <a:ahLst/>
              <a:cxnLst/>
              <a:rect l="l" t="t" r="r" b="b"/>
              <a:pathLst>
                <a:path w="1460" h="392" extrusionOk="0">
                  <a:moveTo>
                    <a:pt x="834" y="0"/>
                  </a:moveTo>
                  <a:cubicBezTo>
                    <a:pt x="558" y="0"/>
                    <a:pt x="291" y="99"/>
                    <a:pt x="64" y="303"/>
                  </a:cubicBezTo>
                  <a:cubicBezTo>
                    <a:pt x="1" y="335"/>
                    <a:pt x="40" y="392"/>
                    <a:pt x="98" y="392"/>
                  </a:cubicBezTo>
                  <a:cubicBezTo>
                    <a:pt x="112" y="392"/>
                    <a:pt x="127" y="388"/>
                    <a:pt x="142" y="381"/>
                  </a:cubicBezTo>
                  <a:cubicBezTo>
                    <a:pt x="360" y="211"/>
                    <a:pt x="623" y="117"/>
                    <a:pt x="885" y="117"/>
                  </a:cubicBezTo>
                  <a:cubicBezTo>
                    <a:pt x="1043" y="117"/>
                    <a:pt x="1201" y="152"/>
                    <a:pt x="1348" y="225"/>
                  </a:cubicBezTo>
                  <a:cubicBezTo>
                    <a:pt x="1359" y="231"/>
                    <a:pt x="1370" y="233"/>
                    <a:pt x="1379" y="233"/>
                  </a:cubicBezTo>
                  <a:cubicBezTo>
                    <a:pt x="1435" y="233"/>
                    <a:pt x="1459" y="148"/>
                    <a:pt x="1426" y="148"/>
                  </a:cubicBezTo>
                  <a:cubicBezTo>
                    <a:pt x="1232" y="50"/>
                    <a:pt x="1030" y="0"/>
                    <a:pt x="834" y="0"/>
                  </a:cubicBez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1100650" y="3568500"/>
              <a:ext cx="22175" cy="9650"/>
            </a:xfrm>
            <a:custGeom>
              <a:avLst/>
              <a:gdLst/>
              <a:ahLst/>
              <a:cxnLst/>
              <a:rect l="l" t="t" r="r" b="b"/>
              <a:pathLst>
                <a:path w="887" h="386" extrusionOk="0">
                  <a:moveTo>
                    <a:pt x="255" y="1"/>
                  </a:moveTo>
                  <a:cubicBezTo>
                    <a:pt x="195" y="1"/>
                    <a:pt x="135" y="9"/>
                    <a:pt x="77" y="25"/>
                  </a:cubicBezTo>
                  <a:cubicBezTo>
                    <a:pt x="8" y="25"/>
                    <a:pt x="0" y="148"/>
                    <a:pt x="81" y="148"/>
                  </a:cubicBezTo>
                  <a:cubicBezTo>
                    <a:pt x="91" y="148"/>
                    <a:pt x="103" y="146"/>
                    <a:pt x="116" y="142"/>
                  </a:cubicBezTo>
                  <a:cubicBezTo>
                    <a:pt x="155" y="136"/>
                    <a:pt x="194" y="132"/>
                    <a:pt x="232" y="132"/>
                  </a:cubicBezTo>
                  <a:cubicBezTo>
                    <a:pt x="426" y="132"/>
                    <a:pt x="615" y="213"/>
                    <a:pt x="777" y="376"/>
                  </a:cubicBezTo>
                  <a:cubicBezTo>
                    <a:pt x="784" y="383"/>
                    <a:pt x="793" y="386"/>
                    <a:pt x="802" y="386"/>
                  </a:cubicBezTo>
                  <a:cubicBezTo>
                    <a:pt x="841" y="386"/>
                    <a:pt x="887" y="322"/>
                    <a:pt x="855" y="259"/>
                  </a:cubicBezTo>
                  <a:cubicBezTo>
                    <a:pt x="702" y="106"/>
                    <a:pt x="477" y="1"/>
                    <a:pt x="255" y="1"/>
                  </a:cubicBez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1074350" y="3612900"/>
              <a:ext cx="20450" cy="33825"/>
            </a:xfrm>
            <a:custGeom>
              <a:avLst/>
              <a:gdLst/>
              <a:ahLst/>
              <a:cxnLst/>
              <a:rect l="l" t="t" r="r" b="b"/>
              <a:pathLst>
                <a:path w="818" h="1353" extrusionOk="0">
                  <a:moveTo>
                    <a:pt x="545" y="0"/>
                  </a:moveTo>
                  <a:cubicBezTo>
                    <a:pt x="195" y="312"/>
                    <a:pt x="0" y="740"/>
                    <a:pt x="39" y="1207"/>
                  </a:cubicBezTo>
                  <a:cubicBezTo>
                    <a:pt x="39" y="1246"/>
                    <a:pt x="78" y="1285"/>
                    <a:pt x="117" y="1285"/>
                  </a:cubicBezTo>
                  <a:cubicBezTo>
                    <a:pt x="156" y="1324"/>
                    <a:pt x="195" y="1324"/>
                    <a:pt x="234" y="1324"/>
                  </a:cubicBezTo>
                  <a:cubicBezTo>
                    <a:pt x="292" y="1343"/>
                    <a:pt x="351" y="1353"/>
                    <a:pt x="409" y="1353"/>
                  </a:cubicBezTo>
                  <a:cubicBezTo>
                    <a:pt x="467" y="1353"/>
                    <a:pt x="526" y="1343"/>
                    <a:pt x="584" y="1324"/>
                  </a:cubicBezTo>
                  <a:cubicBezTo>
                    <a:pt x="701" y="1324"/>
                    <a:pt x="779" y="1207"/>
                    <a:pt x="818" y="1090"/>
                  </a:cubicBezTo>
                  <a:cubicBezTo>
                    <a:pt x="818" y="973"/>
                    <a:pt x="701" y="857"/>
                    <a:pt x="623" y="701"/>
                  </a:cubicBezTo>
                  <a:cubicBezTo>
                    <a:pt x="467" y="506"/>
                    <a:pt x="467" y="234"/>
                    <a:pt x="545" y="0"/>
                  </a:cubicBezTo>
                  <a:close/>
                </a:path>
              </a:pathLst>
            </a:custGeom>
            <a:solidFill>
              <a:srgbClr val="FCA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989700" y="3617775"/>
              <a:ext cx="39925" cy="33200"/>
            </a:xfrm>
            <a:custGeom>
              <a:avLst/>
              <a:gdLst/>
              <a:ahLst/>
              <a:cxnLst/>
              <a:rect l="l" t="t" r="r" b="b"/>
              <a:pathLst>
                <a:path w="1597" h="1328" extrusionOk="0">
                  <a:moveTo>
                    <a:pt x="701" y="0"/>
                  </a:moveTo>
                  <a:cubicBezTo>
                    <a:pt x="312" y="0"/>
                    <a:pt x="1" y="272"/>
                    <a:pt x="40" y="662"/>
                  </a:cubicBezTo>
                  <a:cubicBezTo>
                    <a:pt x="40" y="1057"/>
                    <a:pt x="362" y="1328"/>
                    <a:pt x="702" y="1328"/>
                  </a:cubicBezTo>
                  <a:cubicBezTo>
                    <a:pt x="864" y="1328"/>
                    <a:pt x="1030" y="1266"/>
                    <a:pt x="1168" y="1129"/>
                  </a:cubicBezTo>
                  <a:cubicBezTo>
                    <a:pt x="1596" y="700"/>
                    <a:pt x="1285" y="0"/>
                    <a:pt x="701" y="0"/>
                  </a:cubicBezTo>
                  <a:close/>
                </a:path>
              </a:pathLst>
            </a:custGeom>
            <a:solidFill>
              <a:srgbClr val="F9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1035425" y="3592475"/>
              <a:ext cx="5875" cy="8775"/>
            </a:xfrm>
            <a:custGeom>
              <a:avLst/>
              <a:gdLst/>
              <a:ahLst/>
              <a:cxnLst/>
              <a:rect l="l" t="t" r="r" b="b"/>
              <a:pathLst>
                <a:path w="235" h="351" extrusionOk="0">
                  <a:moveTo>
                    <a:pt x="118" y="0"/>
                  </a:moveTo>
                  <a:cubicBezTo>
                    <a:pt x="40" y="0"/>
                    <a:pt x="1" y="78"/>
                    <a:pt x="1" y="195"/>
                  </a:cubicBezTo>
                  <a:cubicBezTo>
                    <a:pt x="1" y="273"/>
                    <a:pt x="40" y="350"/>
                    <a:pt x="118" y="350"/>
                  </a:cubicBezTo>
                  <a:cubicBezTo>
                    <a:pt x="195" y="350"/>
                    <a:pt x="234" y="273"/>
                    <a:pt x="234" y="195"/>
                  </a:cubicBezTo>
                  <a:cubicBezTo>
                    <a:pt x="234" y="78"/>
                    <a:pt x="195" y="0"/>
                    <a:pt x="118" y="0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1104500" y="3594425"/>
              <a:ext cx="6850" cy="8775"/>
            </a:xfrm>
            <a:custGeom>
              <a:avLst/>
              <a:gdLst/>
              <a:ahLst/>
              <a:cxnLst/>
              <a:rect l="l" t="t" r="r" b="b"/>
              <a:pathLst>
                <a:path w="274" h="351" extrusionOk="0">
                  <a:moveTo>
                    <a:pt x="117" y="0"/>
                  </a:moveTo>
                  <a:cubicBezTo>
                    <a:pt x="40" y="0"/>
                    <a:pt x="1" y="78"/>
                    <a:pt x="1" y="156"/>
                  </a:cubicBezTo>
                  <a:cubicBezTo>
                    <a:pt x="1" y="272"/>
                    <a:pt x="40" y="350"/>
                    <a:pt x="117" y="350"/>
                  </a:cubicBezTo>
                  <a:cubicBezTo>
                    <a:pt x="195" y="350"/>
                    <a:pt x="273" y="272"/>
                    <a:pt x="273" y="156"/>
                  </a:cubicBezTo>
                  <a:cubicBezTo>
                    <a:pt x="273" y="78"/>
                    <a:pt x="195" y="0"/>
                    <a:pt x="117" y="0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907025" y="3427425"/>
              <a:ext cx="234475" cy="237875"/>
            </a:xfrm>
            <a:custGeom>
              <a:avLst/>
              <a:gdLst/>
              <a:ahLst/>
              <a:cxnLst/>
              <a:rect l="l" t="t" r="r" b="b"/>
              <a:pathLst>
                <a:path w="9379" h="9515" extrusionOk="0">
                  <a:moveTo>
                    <a:pt x="4704" y="0"/>
                  </a:moveTo>
                  <a:cubicBezTo>
                    <a:pt x="4532" y="0"/>
                    <a:pt x="4364" y="10"/>
                    <a:pt x="4203" y="26"/>
                  </a:cubicBezTo>
                  <a:cubicBezTo>
                    <a:pt x="3658" y="26"/>
                    <a:pt x="3152" y="143"/>
                    <a:pt x="2646" y="298"/>
                  </a:cubicBezTo>
                  <a:cubicBezTo>
                    <a:pt x="2374" y="454"/>
                    <a:pt x="2102" y="687"/>
                    <a:pt x="1868" y="921"/>
                  </a:cubicBezTo>
                  <a:cubicBezTo>
                    <a:pt x="1440" y="1349"/>
                    <a:pt x="1090" y="1816"/>
                    <a:pt x="817" y="2322"/>
                  </a:cubicBezTo>
                  <a:cubicBezTo>
                    <a:pt x="234" y="3334"/>
                    <a:pt x="0" y="4501"/>
                    <a:pt x="195" y="5629"/>
                  </a:cubicBezTo>
                  <a:cubicBezTo>
                    <a:pt x="584" y="7069"/>
                    <a:pt x="1284" y="8353"/>
                    <a:pt x="2257" y="9482"/>
                  </a:cubicBezTo>
                  <a:cubicBezTo>
                    <a:pt x="2269" y="9505"/>
                    <a:pt x="2283" y="9514"/>
                    <a:pt x="2299" y="9514"/>
                  </a:cubicBezTo>
                  <a:cubicBezTo>
                    <a:pt x="2335" y="9514"/>
                    <a:pt x="2374" y="9459"/>
                    <a:pt x="2374" y="9404"/>
                  </a:cubicBezTo>
                  <a:cubicBezTo>
                    <a:pt x="2102" y="8509"/>
                    <a:pt x="2257" y="8120"/>
                    <a:pt x="1790" y="7186"/>
                  </a:cubicBezTo>
                  <a:cubicBezTo>
                    <a:pt x="1674" y="6719"/>
                    <a:pt x="1790" y="6252"/>
                    <a:pt x="2063" y="5863"/>
                  </a:cubicBezTo>
                  <a:cubicBezTo>
                    <a:pt x="2132" y="5808"/>
                    <a:pt x="2210" y="5782"/>
                    <a:pt x="2287" y="5782"/>
                  </a:cubicBezTo>
                  <a:cubicBezTo>
                    <a:pt x="2426" y="5782"/>
                    <a:pt x="2557" y="5868"/>
                    <a:pt x="2607" y="6019"/>
                  </a:cubicBezTo>
                  <a:cubicBezTo>
                    <a:pt x="2685" y="6213"/>
                    <a:pt x="2685" y="6447"/>
                    <a:pt x="2685" y="6641"/>
                  </a:cubicBezTo>
                  <a:cubicBezTo>
                    <a:pt x="2685" y="7264"/>
                    <a:pt x="2841" y="7848"/>
                    <a:pt x="3191" y="8392"/>
                  </a:cubicBezTo>
                  <a:cubicBezTo>
                    <a:pt x="3113" y="7575"/>
                    <a:pt x="3074" y="6680"/>
                    <a:pt x="3502" y="5980"/>
                  </a:cubicBezTo>
                  <a:cubicBezTo>
                    <a:pt x="3969" y="5162"/>
                    <a:pt x="4981" y="4696"/>
                    <a:pt x="5370" y="3800"/>
                  </a:cubicBezTo>
                  <a:cubicBezTo>
                    <a:pt x="5876" y="3917"/>
                    <a:pt x="5915" y="4812"/>
                    <a:pt x="6460" y="4929"/>
                  </a:cubicBezTo>
                  <a:cubicBezTo>
                    <a:pt x="6502" y="4943"/>
                    <a:pt x="6545" y="4949"/>
                    <a:pt x="6589" y="4949"/>
                  </a:cubicBezTo>
                  <a:cubicBezTo>
                    <a:pt x="6788" y="4949"/>
                    <a:pt x="6994" y="4816"/>
                    <a:pt x="7121" y="4657"/>
                  </a:cubicBezTo>
                  <a:cubicBezTo>
                    <a:pt x="7238" y="4423"/>
                    <a:pt x="7277" y="4151"/>
                    <a:pt x="7238" y="3878"/>
                  </a:cubicBezTo>
                  <a:cubicBezTo>
                    <a:pt x="7394" y="3878"/>
                    <a:pt x="7549" y="4034"/>
                    <a:pt x="7588" y="4151"/>
                  </a:cubicBezTo>
                  <a:cubicBezTo>
                    <a:pt x="7627" y="4345"/>
                    <a:pt x="7705" y="4501"/>
                    <a:pt x="7744" y="4657"/>
                  </a:cubicBezTo>
                  <a:cubicBezTo>
                    <a:pt x="7861" y="4890"/>
                    <a:pt x="8055" y="5085"/>
                    <a:pt x="8289" y="5201"/>
                  </a:cubicBezTo>
                  <a:cubicBezTo>
                    <a:pt x="8483" y="5279"/>
                    <a:pt x="8911" y="5474"/>
                    <a:pt x="9106" y="5552"/>
                  </a:cubicBezTo>
                  <a:cubicBezTo>
                    <a:pt x="9378" y="4696"/>
                    <a:pt x="9262" y="3723"/>
                    <a:pt x="8717" y="2983"/>
                  </a:cubicBezTo>
                  <a:cubicBezTo>
                    <a:pt x="8367" y="2244"/>
                    <a:pt x="7900" y="1621"/>
                    <a:pt x="7277" y="1154"/>
                  </a:cubicBezTo>
                  <a:cubicBezTo>
                    <a:pt x="6810" y="571"/>
                    <a:pt x="6149" y="220"/>
                    <a:pt x="5448" y="65"/>
                  </a:cubicBezTo>
                  <a:cubicBezTo>
                    <a:pt x="5197" y="19"/>
                    <a:pt x="4947" y="0"/>
                    <a:pt x="4704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876850" y="3732550"/>
              <a:ext cx="256875" cy="636350"/>
            </a:xfrm>
            <a:custGeom>
              <a:avLst/>
              <a:gdLst/>
              <a:ahLst/>
              <a:cxnLst/>
              <a:rect l="l" t="t" r="r" b="b"/>
              <a:pathLst>
                <a:path w="10275" h="25454" extrusionOk="0">
                  <a:moveTo>
                    <a:pt x="3309" y="1"/>
                  </a:moveTo>
                  <a:cubicBezTo>
                    <a:pt x="740" y="3270"/>
                    <a:pt x="1" y="7706"/>
                    <a:pt x="79" y="11908"/>
                  </a:cubicBezTo>
                  <a:cubicBezTo>
                    <a:pt x="195" y="16072"/>
                    <a:pt x="1013" y="20236"/>
                    <a:pt x="1168" y="24439"/>
                  </a:cubicBezTo>
                  <a:cubicBezTo>
                    <a:pt x="1168" y="24555"/>
                    <a:pt x="1207" y="24672"/>
                    <a:pt x="1246" y="24789"/>
                  </a:cubicBezTo>
                  <a:cubicBezTo>
                    <a:pt x="1363" y="24867"/>
                    <a:pt x="1519" y="24906"/>
                    <a:pt x="1635" y="24906"/>
                  </a:cubicBezTo>
                  <a:cubicBezTo>
                    <a:pt x="4735" y="25127"/>
                    <a:pt x="6785" y="25453"/>
                    <a:pt x="9776" y="25453"/>
                  </a:cubicBezTo>
                  <a:cubicBezTo>
                    <a:pt x="9939" y="25453"/>
                    <a:pt x="10105" y="25452"/>
                    <a:pt x="10274" y="25450"/>
                  </a:cubicBezTo>
                  <a:cubicBezTo>
                    <a:pt x="9807" y="21948"/>
                    <a:pt x="8990" y="18290"/>
                    <a:pt x="9651" y="14827"/>
                  </a:cubicBezTo>
                  <a:cubicBezTo>
                    <a:pt x="9807" y="14049"/>
                    <a:pt x="9574" y="13504"/>
                    <a:pt x="9535" y="12687"/>
                  </a:cubicBezTo>
                  <a:cubicBezTo>
                    <a:pt x="9496" y="11675"/>
                    <a:pt x="9885" y="10702"/>
                    <a:pt x="9885" y="9690"/>
                  </a:cubicBezTo>
                  <a:cubicBezTo>
                    <a:pt x="9885" y="7900"/>
                    <a:pt x="9418" y="7161"/>
                    <a:pt x="8562" y="5371"/>
                  </a:cubicBezTo>
                  <a:cubicBezTo>
                    <a:pt x="8406" y="5021"/>
                    <a:pt x="7550" y="3620"/>
                    <a:pt x="7433" y="3270"/>
                  </a:cubicBezTo>
                  <a:cubicBezTo>
                    <a:pt x="7161" y="2647"/>
                    <a:pt x="7161" y="2024"/>
                    <a:pt x="6499" y="1791"/>
                  </a:cubicBezTo>
                  <a:cubicBezTo>
                    <a:pt x="5527" y="1557"/>
                    <a:pt x="4671" y="1052"/>
                    <a:pt x="3970" y="390"/>
                  </a:cubicBezTo>
                  <a:lnTo>
                    <a:pt x="3970" y="351"/>
                  </a:lnTo>
                  <a:cubicBezTo>
                    <a:pt x="3814" y="156"/>
                    <a:pt x="3581" y="1"/>
                    <a:pt x="3309" y="1"/>
                  </a:cubicBezTo>
                  <a:close/>
                </a:path>
              </a:pathLst>
            </a:custGeom>
            <a:solidFill>
              <a:srgbClr val="008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1162875" y="4053600"/>
              <a:ext cx="107050" cy="109375"/>
            </a:xfrm>
            <a:custGeom>
              <a:avLst/>
              <a:gdLst/>
              <a:ahLst/>
              <a:cxnLst/>
              <a:rect l="l" t="t" r="r" b="b"/>
              <a:pathLst>
                <a:path w="4282" h="4375" extrusionOk="0">
                  <a:moveTo>
                    <a:pt x="1674" y="0"/>
                  </a:moveTo>
                  <a:cubicBezTo>
                    <a:pt x="1596" y="0"/>
                    <a:pt x="1518" y="39"/>
                    <a:pt x="1440" y="117"/>
                  </a:cubicBezTo>
                  <a:cubicBezTo>
                    <a:pt x="740" y="818"/>
                    <a:pt x="857" y="2180"/>
                    <a:pt x="1" y="2685"/>
                  </a:cubicBezTo>
                  <a:lnTo>
                    <a:pt x="818" y="4359"/>
                  </a:lnTo>
                  <a:cubicBezTo>
                    <a:pt x="901" y="4369"/>
                    <a:pt x="983" y="4375"/>
                    <a:pt x="1064" y="4375"/>
                  </a:cubicBezTo>
                  <a:cubicBezTo>
                    <a:pt x="1863" y="4375"/>
                    <a:pt x="2595" y="3880"/>
                    <a:pt x="3230" y="3386"/>
                  </a:cubicBezTo>
                  <a:cubicBezTo>
                    <a:pt x="3931" y="3113"/>
                    <a:pt x="4281" y="2374"/>
                    <a:pt x="4048" y="1674"/>
                  </a:cubicBezTo>
                  <a:lnTo>
                    <a:pt x="3931" y="740"/>
                  </a:lnTo>
                  <a:cubicBezTo>
                    <a:pt x="3894" y="481"/>
                    <a:pt x="3787" y="153"/>
                    <a:pt x="3544" y="153"/>
                  </a:cubicBezTo>
                  <a:cubicBezTo>
                    <a:pt x="3530" y="153"/>
                    <a:pt x="3517" y="154"/>
                    <a:pt x="3503" y="156"/>
                  </a:cubicBezTo>
                  <a:cubicBezTo>
                    <a:pt x="3386" y="195"/>
                    <a:pt x="3269" y="273"/>
                    <a:pt x="3191" y="389"/>
                  </a:cubicBezTo>
                  <a:lnTo>
                    <a:pt x="2647" y="1090"/>
                  </a:lnTo>
                  <a:cubicBezTo>
                    <a:pt x="2540" y="1232"/>
                    <a:pt x="2434" y="1406"/>
                    <a:pt x="2239" y="1406"/>
                  </a:cubicBezTo>
                  <a:cubicBezTo>
                    <a:pt x="2220" y="1406"/>
                    <a:pt x="2200" y="1405"/>
                    <a:pt x="2180" y="1401"/>
                  </a:cubicBezTo>
                  <a:cubicBezTo>
                    <a:pt x="1907" y="1362"/>
                    <a:pt x="1868" y="1012"/>
                    <a:pt x="1907" y="779"/>
                  </a:cubicBezTo>
                  <a:cubicBezTo>
                    <a:pt x="1946" y="506"/>
                    <a:pt x="1985" y="195"/>
                    <a:pt x="1752" y="39"/>
                  </a:cubicBezTo>
                  <a:cubicBezTo>
                    <a:pt x="1752" y="0"/>
                    <a:pt x="1713" y="0"/>
                    <a:pt x="1674" y="0"/>
                  </a:cubicBezTo>
                  <a:close/>
                </a:path>
              </a:pathLst>
            </a:custGeom>
            <a:solidFill>
              <a:srgbClr val="FDE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713425" y="4372700"/>
              <a:ext cx="344400" cy="993200"/>
            </a:xfrm>
            <a:custGeom>
              <a:avLst/>
              <a:gdLst/>
              <a:ahLst/>
              <a:cxnLst/>
              <a:rect l="l" t="t" r="r" b="b"/>
              <a:pathLst>
                <a:path w="13776" h="39728" extrusionOk="0">
                  <a:moveTo>
                    <a:pt x="5332" y="0"/>
                  </a:moveTo>
                  <a:lnTo>
                    <a:pt x="5409" y="16071"/>
                  </a:lnTo>
                  <a:cubicBezTo>
                    <a:pt x="5448" y="17083"/>
                    <a:pt x="5409" y="18134"/>
                    <a:pt x="5254" y="19146"/>
                  </a:cubicBezTo>
                  <a:cubicBezTo>
                    <a:pt x="4942" y="21052"/>
                    <a:pt x="3970" y="22803"/>
                    <a:pt x="3269" y="24632"/>
                  </a:cubicBezTo>
                  <a:cubicBezTo>
                    <a:pt x="2491" y="26539"/>
                    <a:pt x="2024" y="28563"/>
                    <a:pt x="1829" y="30586"/>
                  </a:cubicBezTo>
                  <a:cubicBezTo>
                    <a:pt x="1596" y="33116"/>
                    <a:pt x="1440" y="36190"/>
                    <a:pt x="0" y="38291"/>
                  </a:cubicBezTo>
                  <a:cubicBezTo>
                    <a:pt x="0" y="39530"/>
                    <a:pt x="1153" y="39728"/>
                    <a:pt x="2342" y="39728"/>
                  </a:cubicBezTo>
                  <a:cubicBezTo>
                    <a:pt x="2897" y="39728"/>
                    <a:pt x="3460" y="39685"/>
                    <a:pt x="3917" y="39685"/>
                  </a:cubicBezTo>
                  <a:cubicBezTo>
                    <a:pt x="4018" y="39685"/>
                    <a:pt x="4114" y="39687"/>
                    <a:pt x="4203" y="39692"/>
                  </a:cubicBezTo>
                  <a:cubicBezTo>
                    <a:pt x="3736" y="38252"/>
                    <a:pt x="6343" y="28368"/>
                    <a:pt x="8756" y="23076"/>
                  </a:cubicBezTo>
                  <a:cubicBezTo>
                    <a:pt x="9184" y="22220"/>
                    <a:pt x="9495" y="21325"/>
                    <a:pt x="9690" y="20430"/>
                  </a:cubicBezTo>
                  <a:cubicBezTo>
                    <a:pt x="9768" y="19807"/>
                    <a:pt x="9807" y="19184"/>
                    <a:pt x="9807" y="18601"/>
                  </a:cubicBezTo>
                  <a:cubicBezTo>
                    <a:pt x="9884" y="17433"/>
                    <a:pt x="10079" y="16305"/>
                    <a:pt x="10390" y="15176"/>
                  </a:cubicBezTo>
                  <a:lnTo>
                    <a:pt x="13776" y="428"/>
                  </a:lnTo>
                  <a:lnTo>
                    <a:pt x="5332" y="0"/>
                  </a:lnTo>
                  <a:close/>
                </a:path>
              </a:pathLst>
            </a:custGeom>
            <a:solidFill>
              <a:srgbClr val="FDE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686175" y="5321200"/>
              <a:ext cx="260750" cy="145075"/>
            </a:xfrm>
            <a:custGeom>
              <a:avLst/>
              <a:gdLst/>
              <a:ahLst/>
              <a:cxnLst/>
              <a:rect l="l" t="t" r="r" b="b"/>
              <a:pathLst>
                <a:path w="10430" h="5803" extrusionOk="0">
                  <a:moveTo>
                    <a:pt x="1363" y="1"/>
                  </a:moveTo>
                  <a:cubicBezTo>
                    <a:pt x="507" y="740"/>
                    <a:pt x="1" y="1830"/>
                    <a:pt x="40" y="2997"/>
                  </a:cubicBezTo>
                  <a:cubicBezTo>
                    <a:pt x="40" y="3075"/>
                    <a:pt x="1" y="3192"/>
                    <a:pt x="40" y="3231"/>
                  </a:cubicBezTo>
                  <a:cubicBezTo>
                    <a:pt x="79" y="3308"/>
                    <a:pt x="118" y="3347"/>
                    <a:pt x="156" y="3347"/>
                  </a:cubicBezTo>
                  <a:cubicBezTo>
                    <a:pt x="935" y="3853"/>
                    <a:pt x="1752" y="4242"/>
                    <a:pt x="2569" y="4554"/>
                  </a:cubicBezTo>
                  <a:cubicBezTo>
                    <a:pt x="3075" y="4709"/>
                    <a:pt x="3581" y="4826"/>
                    <a:pt x="4087" y="4904"/>
                  </a:cubicBezTo>
                  <a:lnTo>
                    <a:pt x="8484" y="5721"/>
                  </a:lnTo>
                  <a:cubicBezTo>
                    <a:pt x="8700" y="5769"/>
                    <a:pt x="8917" y="5802"/>
                    <a:pt x="9133" y="5802"/>
                  </a:cubicBezTo>
                  <a:cubicBezTo>
                    <a:pt x="9267" y="5802"/>
                    <a:pt x="9401" y="5790"/>
                    <a:pt x="9535" y="5760"/>
                  </a:cubicBezTo>
                  <a:cubicBezTo>
                    <a:pt x="9885" y="5682"/>
                    <a:pt x="10196" y="5410"/>
                    <a:pt x="10274" y="5021"/>
                  </a:cubicBezTo>
                  <a:cubicBezTo>
                    <a:pt x="10430" y="4593"/>
                    <a:pt x="10274" y="4087"/>
                    <a:pt x="9963" y="3775"/>
                  </a:cubicBezTo>
                  <a:cubicBezTo>
                    <a:pt x="9535" y="3542"/>
                    <a:pt x="9107" y="3347"/>
                    <a:pt x="8679" y="3231"/>
                  </a:cubicBezTo>
                  <a:cubicBezTo>
                    <a:pt x="7433" y="2842"/>
                    <a:pt x="6344" y="2141"/>
                    <a:pt x="5527" y="1129"/>
                  </a:cubicBezTo>
                  <a:cubicBezTo>
                    <a:pt x="5449" y="1051"/>
                    <a:pt x="5410" y="935"/>
                    <a:pt x="5293" y="935"/>
                  </a:cubicBezTo>
                  <a:cubicBezTo>
                    <a:pt x="5270" y="923"/>
                    <a:pt x="5244" y="919"/>
                    <a:pt x="5217" y="919"/>
                  </a:cubicBezTo>
                  <a:cubicBezTo>
                    <a:pt x="5150" y="919"/>
                    <a:pt x="5076" y="946"/>
                    <a:pt x="5021" y="974"/>
                  </a:cubicBezTo>
                  <a:cubicBezTo>
                    <a:pt x="4539" y="1263"/>
                    <a:pt x="3997" y="1403"/>
                    <a:pt x="3451" y="1403"/>
                  </a:cubicBezTo>
                  <a:cubicBezTo>
                    <a:pt x="3116" y="1403"/>
                    <a:pt x="2778" y="1350"/>
                    <a:pt x="2452" y="1246"/>
                  </a:cubicBezTo>
                  <a:cubicBezTo>
                    <a:pt x="1869" y="1051"/>
                    <a:pt x="1441" y="585"/>
                    <a:pt x="1363" y="1"/>
                  </a:cubicBezTo>
                  <a:close/>
                </a:path>
              </a:pathLst>
            </a:custGeom>
            <a:solidFill>
              <a:srgbClr val="171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850875" y="5383975"/>
              <a:ext cx="13650" cy="18250"/>
            </a:xfrm>
            <a:custGeom>
              <a:avLst/>
              <a:gdLst/>
              <a:ahLst/>
              <a:cxnLst/>
              <a:rect l="l" t="t" r="r" b="b"/>
              <a:pathLst>
                <a:path w="546" h="730" extrusionOk="0">
                  <a:moveTo>
                    <a:pt x="419" y="0"/>
                  </a:moveTo>
                  <a:cubicBezTo>
                    <a:pt x="386" y="0"/>
                    <a:pt x="353" y="17"/>
                    <a:pt x="339" y="58"/>
                  </a:cubicBezTo>
                  <a:lnTo>
                    <a:pt x="28" y="564"/>
                  </a:lnTo>
                  <a:cubicBezTo>
                    <a:pt x="1" y="647"/>
                    <a:pt x="70" y="729"/>
                    <a:pt x="141" y="729"/>
                  </a:cubicBezTo>
                  <a:cubicBezTo>
                    <a:pt x="170" y="729"/>
                    <a:pt x="200" y="715"/>
                    <a:pt x="223" y="681"/>
                  </a:cubicBezTo>
                  <a:lnTo>
                    <a:pt x="495" y="136"/>
                  </a:lnTo>
                  <a:cubicBezTo>
                    <a:pt x="546" y="60"/>
                    <a:pt x="481" y="0"/>
                    <a:pt x="419" y="0"/>
                  </a:cubicBez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829850" y="5373300"/>
              <a:ext cx="19325" cy="15700"/>
            </a:xfrm>
            <a:custGeom>
              <a:avLst/>
              <a:gdLst/>
              <a:ahLst/>
              <a:cxnLst/>
              <a:rect l="l" t="t" r="r" b="b"/>
              <a:pathLst>
                <a:path w="773" h="628" extrusionOk="0">
                  <a:moveTo>
                    <a:pt x="613" y="0"/>
                  </a:moveTo>
                  <a:cubicBezTo>
                    <a:pt x="596" y="0"/>
                    <a:pt x="577" y="6"/>
                    <a:pt x="558" y="18"/>
                  </a:cubicBezTo>
                  <a:cubicBezTo>
                    <a:pt x="402" y="135"/>
                    <a:pt x="208" y="291"/>
                    <a:pt x="91" y="446"/>
                  </a:cubicBezTo>
                  <a:cubicBezTo>
                    <a:pt x="0" y="537"/>
                    <a:pt x="97" y="627"/>
                    <a:pt x="181" y="627"/>
                  </a:cubicBezTo>
                  <a:cubicBezTo>
                    <a:pt x="206" y="627"/>
                    <a:pt x="229" y="619"/>
                    <a:pt x="247" y="602"/>
                  </a:cubicBezTo>
                  <a:cubicBezTo>
                    <a:pt x="363" y="446"/>
                    <a:pt x="519" y="291"/>
                    <a:pt x="675" y="213"/>
                  </a:cubicBezTo>
                  <a:cubicBezTo>
                    <a:pt x="772" y="147"/>
                    <a:pt x="706" y="0"/>
                    <a:pt x="613" y="0"/>
                  </a:cubicBez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815875" y="5360000"/>
              <a:ext cx="19900" cy="10025"/>
            </a:xfrm>
            <a:custGeom>
              <a:avLst/>
              <a:gdLst/>
              <a:ahLst/>
              <a:cxnLst/>
              <a:rect l="l" t="t" r="r" b="b"/>
              <a:pathLst>
                <a:path w="796" h="401" extrusionOk="0">
                  <a:moveTo>
                    <a:pt x="641" y="0"/>
                  </a:moveTo>
                  <a:cubicBezTo>
                    <a:pt x="632" y="0"/>
                    <a:pt x="621" y="2"/>
                    <a:pt x="611" y="5"/>
                  </a:cubicBezTo>
                  <a:cubicBezTo>
                    <a:pt x="416" y="44"/>
                    <a:pt x="261" y="122"/>
                    <a:pt x="105" y="200"/>
                  </a:cubicBezTo>
                  <a:cubicBezTo>
                    <a:pt x="1" y="269"/>
                    <a:pt x="52" y="401"/>
                    <a:pt x="147" y="401"/>
                  </a:cubicBezTo>
                  <a:cubicBezTo>
                    <a:pt x="158" y="401"/>
                    <a:pt x="170" y="399"/>
                    <a:pt x="183" y="395"/>
                  </a:cubicBezTo>
                  <a:cubicBezTo>
                    <a:pt x="339" y="317"/>
                    <a:pt x="494" y="239"/>
                    <a:pt x="689" y="200"/>
                  </a:cubicBezTo>
                  <a:cubicBezTo>
                    <a:pt x="795" y="165"/>
                    <a:pt x="740" y="0"/>
                    <a:pt x="641" y="0"/>
                  </a:cubicBez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951775" y="4361025"/>
              <a:ext cx="460175" cy="1008600"/>
            </a:xfrm>
            <a:custGeom>
              <a:avLst/>
              <a:gdLst/>
              <a:ahLst/>
              <a:cxnLst/>
              <a:rect l="l" t="t" r="r" b="b"/>
              <a:pathLst>
                <a:path w="18407" h="40344" extrusionOk="0">
                  <a:moveTo>
                    <a:pt x="7627" y="0"/>
                  </a:moveTo>
                  <a:lnTo>
                    <a:pt x="0" y="3697"/>
                  </a:lnTo>
                  <a:lnTo>
                    <a:pt x="7861" y="17667"/>
                  </a:lnTo>
                  <a:cubicBezTo>
                    <a:pt x="8406" y="18562"/>
                    <a:pt x="8834" y="19496"/>
                    <a:pt x="9184" y="20469"/>
                  </a:cubicBezTo>
                  <a:cubicBezTo>
                    <a:pt x="9845" y="22336"/>
                    <a:pt x="9845" y="24321"/>
                    <a:pt x="10079" y="26267"/>
                  </a:cubicBezTo>
                  <a:cubicBezTo>
                    <a:pt x="10351" y="28290"/>
                    <a:pt x="10896" y="30275"/>
                    <a:pt x="11713" y="32182"/>
                  </a:cubicBezTo>
                  <a:cubicBezTo>
                    <a:pt x="12725" y="34478"/>
                    <a:pt x="14087" y="36696"/>
                    <a:pt x="13776" y="39342"/>
                  </a:cubicBezTo>
                  <a:cubicBezTo>
                    <a:pt x="13892" y="40086"/>
                    <a:pt x="14403" y="40343"/>
                    <a:pt x="15060" y="40343"/>
                  </a:cubicBezTo>
                  <a:cubicBezTo>
                    <a:pt x="16154" y="40343"/>
                    <a:pt x="17652" y="39629"/>
                    <a:pt x="18406" y="39264"/>
                  </a:cubicBezTo>
                  <a:cubicBezTo>
                    <a:pt x="16928" y="38836"/>
                    <a:pt x="14632" y="28018"/>
                    <a:pt x="14165" y="22220"/>
                  </a:cubicBezTo>
                  <a:cubicBezTo>
                    <a:pt x="14165" y="21286"/>
                    <a:pt x="14009" y="20352"/>
                    <a:pt x="13737" y="19457"/>
                  </a:cubicBezTo>
                  <a:cubicBezTo>
                    <a:pt x="13503" y="18873"/>
                    <a:pt x="13192" y="18328"/>
                    <a:pt x="12920" y="17784"/>
                  </a:cubicBezTo>
                  <a:cubicBezTo>
                    <a:pt x="12453" y="16733"/>
                    <a:pt x="12063" y="15643"/>
                    <a:pt x="11791" y="14515"/>
                  </a:cubicBezTo>
                  <a:lnTo>
                    <a:pt x="7627" y="0"/>
                  </a:lnTo>
                  <a:close/>
                </a:path>
              </a:pathLst>
            </a:custGeom>
            <a:solidFill>
              <a:srgbClr val="FDE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282550" y="5323875"/>
              <a:ext cx="266575" cy="106325"/>
            </a:xfrm>
            <a:custGeom>
              <a:avLst/>
              <a:gdLst/>
              <a:ahLst/>
              <a:cxnLst/>
              <a:rect l="l" t="t" r="r" b="b"/>
              <a:pathLst>
                <a:path w="10663" h="4253" extrusionOk="0">
                  <a:moveTo>
                    <a:pt x="623" y="322"/>
                  </a:moveTo>
                  <a:cubicBezTo>
                    <a:pt x="628" y="332"/>
                    <a:pt x="634" y="343"/>
                    <a:pt x="640" y="353"/>
                  </a:cubicBezTo>
                  <a:lnTo>
                    <a:pt x="640" y="353"/>
                  </a:lnTo>
                  <a:cubicBezTo>
                    <a:pt x="647" y="343"/>
                    <a:pt x="654" y="332"/>
                    <a:pt x="661" y="322"/>
                  </a:cubicBezTo>
                  <a:close/>
                  <a:moveTo>
                    <a:pt x="4677" y="0"/>
                  </a:moveTo>
                  <a:cubicBezTo>
                    <a:pt x="4660" y="0"/>
                    <a:pt x="4645" y="3"/>
                    <a:pt x="4631" y="11"/>
                  </a:cubicBezTo>
                  <a:cubicBezTo>
                    <a:pt x="4514" y="11"/>
                    <a:pt x="4436" y="49"/>
                    <a:pt x="4397" y="127"/>
                  </a:cubicBezTo>
                  <a:cubicBezTo>
                    <a:pt x="3775" y="789"/>
                    <a:pt x="2880" y="1178"/>
                    <a:pt x="1984" y="1178"/>
                  </a:cubicBezTo>
                  <a:cubicBezTo>
                    <a:pt x="1413" y="1140"/>
                    <a:pt x="916" y="841"/>
                    <a:pt x="640" y="353"/>
                  </a:cubicBezTo>
                  <a:lnTo>
                    <a:pt x="640" y="353"/>
                  </a:lnTo>
                  <a:cubicBezTo>
                    <a:pt x="1" y="1284"/>
                    <a:pt x="42" y="2551"/>
                    <a:pt x="311" y="3552"/>
                  </a:cubicBezTo>
                  <a:cubicBezTo>
                    <a:pt x="350" y="3630"/>
                    <a:pt x="311" y="3746"/>
                    <a:pt x="389" y="3824"/>
                  </a:cubicBezTo>
                  <a:cubicBezTo>
                    <a:pt x="428" y="3824"/>
                    <a:pt x="506" y="3863"/>
                    <a:pt x="545" y="3863"/>
                  </a:cubicBezTo>
                  <a:cubicBezTo>
                    <a:pt x="1440" y="4096"/>
                    <a:pt x="2296" y="4213"/>
                    <a:pt x="3191" y="4252"/>
                  </a:cubicBezTo>
                  <a:cubicBezTo>
                    <a:pt x="3736" y="4252"/>
                    <a:pt x="4241" y="4213"/>
                    <a:pt x="4747" y="4135"/>
                  </a:cubicBezTo>
                  <a:lnTo>
                    <a:pt x="9145" y="3591"/>
                  </a:lnTo>
                  <a:cubicBezTo>
                    <a:pt x="9495" y="3591"/>
                    <a:pt x="9845" y="3474"/>
                    <a:pt x="10156" y="3318"/>
                  </a:cubicBezTo>
                  <a:cubicBezTo>
                    <a:pt x="10468" y="3124"/>
                    <a:pt x="10662" y="2773"/>
                    <a:pt x="10623" y="2384"/>
                  </a:cubicBezTo>
                  <a:cubicBezTo>
                    <a:pt x="10623" y="1917"/>
                    <a:pt x="10351" y="1489"/>
                    <a:pt x="9923" y="1295"/>
                  </a:cubicBezTo>
                  <a:cubicBezTo>
                    <a:pt x="9456" y="1178"/>
                    <a:pt x="8989" y="1139"/>
                    <a:pt x="8561" y="1139"/>
                  </a:cubicBezTo>
                  <a:cubicBezTo>
                    <a:pt x="7238" y="1100"/>
                    <a:pt x="6032" y="944"/>
                    <a:pt x="4903" y="127"/>
                  </a:cubicBezTo>
                  <a:cubicBezTo>
                    <a:pt x="4839" y="64"/>
                    <a:pt x="4750" y="0"/>
                    <a:pt x="4677" y="0"/>
                  </a:cubicBezTo>
                  <a:close/>
                </a:path>
              </a:pathLst>
            </a:custGeom>
            <a:solidFill>
              <a:srgbClr val="171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1447400" y="5348800"/>
              <a:ext cx="8850" cy="18775"/>
            </a:xfrm>
            <a:custGeom>
              <a:avLst/>
              <a:gdLst/>
              <a:ahLst/>
              <a:cxnLst/>
              <a:rect l="l" t="t" r="r" b="b"/>
              <a:pathLst>
                <a:path w="354" h="751" extrusionOk="0">
                  <a:moveTo>
                    <a:pt x="254" y="0"/>
                  </a:moveTo>
                  <a:cubicBezTo>
                    <a:pt x="208" y="0"/>
                    <a:pt x="156" y="31"/>
                    <a:pt x="138" y="103"/>
                  </a:cubicBezTo>
                  <a:lnTo>
                    <a:pt x="21" y="648"/>
                  </a:lnTo>
                  <a:cubicBezTo>
                    <a:pt x="0" y="710"/>
                    <a:pt x="58" y="751"/>
                    <a:pt x="115" y="751"/>
                  </a:cubicBezTo>
                  <a:cubicBezTo>
                    <a:pt x="165" y="751"/>
                    <a:pt x="216" y="720"/>
                    <a:pt x="216" y="648"/>
                  </a:cubicBezTo>
                  <a:lnTo>
                    <a:pt x="333" y="103"/>
                  </a:lnTo>
                  <a:cubicBezTo>
                    <a:pt x="353" y="41"/>
                    <a:pt x="307" y="0"/>
                    <a:pt x="254" y="0"/>
                  </a:cubicBez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423925" y="5342800"/>
              <a:ext cx="14725" cy="18800"/>
            </a:xfrm>
            <a:custGeom>
              <a:avLst/>
              <a:gdLst/>
              <a:ahLst/>
              <a:cxnLst/>
              <a:rect l="l" t="t" r="r" b="b"/>
              <a:pathLst>
                <a:path w="589" h="752" extrusionOk="0">
                  <a:moveTo>
                    <a:pt x="453" y="1"/>
                  </a:moveTo>
                  <a:cubicBezTo>
                    <a:pt x="426" y="1"/>
                    <a:pt x="398" y="10"/>
                    <a:pt x="377" y="32"/>
                  </a:cubicBezTo>
                  <a:cubicBezTo>
                    <a:pt x="221" y="226"/>
                    <a:pt x="104" y="421"/>
                    <a:pt x="26" y="616"/>
                  </a:cubicBezTo>
                  <a:cubicBezTo>
                    <a:pt x="1" y="692"/>
                    <a:pt x="75" y="751"/>
                    <a:pt x="140" y="751"/>
                  </a:cubicBezTo>
                  <a:cubicBezTo>
                    <a:pt x="175" y="751"/>
                    <a:pt x="207" y="734"/>
                    <a:pt x="221" y="693"/>
                  </a:cubicBezTo>
                  <a:cubicBezTo>
                    <a:pt x="299" y="499"/>
                    <a:pt x="415" y="304"/>
                    <a:pt x="532" y="149"/>
                  </a:cubicBezTo>
                  <a:cubicBezTo>
                    <a:pt x="588" y="64"/>
                    <a:pt x="523" y="1"/>
                    <a:pt x="453" y="1"/>
                  </a:cubicBez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1404875" y="5334300"/>
              <a:ext cx="17225" cy="13250"/>
            </a:xfrm>
            <a:custGeom>
              <a:avLst/>
              <a:gdLst/>
              <a:ahLst/>
              <a:cxnLst/>
              <a:rect l="l" t="t" r="r" b="b"/>
              <a:pathLst>
                <a:path w="689" h="530" extrusionOk="0">
                  <a:moveTo>
                    <a:pt x="528" y="0"/>
                  </a:moveTo>
                  <a:cubicBezTo>
                    <a:pt x="510" y="0"/>
                    <a:pt x="492" y="7"/>
                    <a:pt x="477" y="22"/>
                  </a:cubicBezTo>
                  <a:cubicBezTo>
                    <a:pt x="321" y="99"/>
                    <a:pt x="205" y="216"/>
                    <a:pt x="88" y="333"/>
                  </a:cubicBezTo>
                  <a:cubicBezTo>
                    <a:pt x="0" y="420"/>
                    <a:pt x="66" y="530"/>
                    <a:pt x="137" y="530"/>
                  </a:cubicBezTo>
                  <a:cubicBezTo>
                    <a:pt x="161" y="530"/>
                    <a:pt x="185" y="518"/>
                    <a:pt x="205" y="489"/>
                  </a:cubicBezTo>
                  <a:cubicBezTo>
                    <a:pt x="321" y="372"/>
                    <a:pt x="438" y="255"/>
                    <a:pt x="594" y="177"/>
                  </a:cubicBezTo>
                  <a:cubicBezTo>
                    <a:pt x="688" y="114"/>
                    <a:pt x="604" y="0"/>
                    <a:pt x="528" y="0"/>
                  </a:cubicBez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1042250" y="4275400"/>
              <a:ext cx="2925" cy="3925"/>
            </a:xfrm>
            <a:custGeom>
              <a:avLst/>
              <a:gdLst/>
              <a:ahLst/>
              <a:cxnLst/>
              <a:rect l="l" t="t" r="r" b="b"/>
              <a:pathLst>
                <a:path w="117" h="157" extrusionOk="0">
                  <a:moveTo>
                    <a:pt x="78" y="1"/>
                  </a:moveTo>
                  <a:lnTo>
                    <a:pt x="78" y="78"/>
                  </a:lnTo>
                  <a:cubicBezTo>
                    <a:pt x="78" y="78"/>
                    <a:pt x="78" y="61"/>
                    <a:pt x="67" y="61"/>
                  </a:cubicBezTo>
                  <a:cubicBezTo>
                    <a:pt x="61" y="61"/>
                    <a:pt x="52" y="66"/>
                    <a:pt x="39" y="78"/>
                  </a:cubicBezTo>
                  <a:cubicBezTo>
                    <a:pt x="0" y="78"/>
                    <a:pt x="39" y="117"/>
                    <a:pt x="39" y="156"/>
                  </a:cubicBezTo>
                  <a:lnTo>
                    <a:pt x="78" y="156"/>
                  </a:lnTo>
                  <a:lnTo>
                    <a:pt x="78" y="117"/>
                  </a:lnTo>
                  <a:cubicBezTo>
                    <a:pt x="86" y="125"/>
                    <a:pt x="91" y="128"/>
                    <a:pt x="93" y="128"/>
                  </a:cubicBezTo>
                  <a:cubicBezTo>
                    <a:pt x="105" y="128"/>
                    <a:pt x="86" y="78"/>
                    <a:pt x="117" y="78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1039325" y="4273450"/>
              <a:ext cx="1000" cy="2950"/>
            </a:xfrm>
            <a:custGeom>
              <a:avLst/>
              <a:gdLst/>
              <a:ahLst/>
              <a:cxnLst/>
              <a:rect l="l" t="t" r="r" b="b"/>
              <a:pathLst>
                <a:path w="40" h="118" extrusionOk="0">
                  <a:moveTo>
                    <a:pt x="39" y="1"/>
                  </a:moveTo>
                  <a:cubicBezTo>
                    <a:pt x="39" y="40"/>
                    <a:pt x="0" y="79"/>
                    <a:pt x="0" y="118"/>
                  </a:cubicBezTo>
                  <a:lnTo>
                    <a:pt x="39" y="7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1027650" y="4285125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1" y="79"/>
                  </a:moveTo>
                  <a:lnTo>
                    <a:pt x="1" y="40"/>
                  </a:lnTo>
                  <a:cubicBezTo>
                    <a:pt x="1" y="1"/>
                    <a:pt x="1" y="40"/>
                    <a:pt x="1" y="7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1046325" y="4277350"/>
              <a:ext cx="3725" cy="3225"/>
            </a:xfrm>
            <a:custGeom>
              <a:avLst/>
              <a:gdLst/>
              <a:ahLst/>
              <a:cxnLst/>
              <a:rect l="l" t="t" r="r" b="b"/>
              <a:pathLst>
                <a:path w="149" h="129" extrusionOk="0">
                  <a:moveTo>
                    <a:pt x="71" y="0"/>
                  </a:moveTo>
                  <a:cubicBezTo>
                    <a:pt x="71" y="0"/>
                    <a:pt x="71" y="78"/>
                    <a:pt x="71" y="78"/>
                  </a:cubicBezTo>
                  <a:cubicBezTo>
                    <a:pt x="71" y="91"/>
                    <a:pt x="66" y="96"/>
                    <a:pt x="61" y="96"/>
                  </a:cubicBezTo>
                  <a:cubicBezTo>
                    <a:pt x="49" y="96"/>
                    <a:pt x="32" y="78"/>
                    <a:pt x="32" y="78"/>
                  </a:cubicBezTo>
                  <a:cubicBezTo>
                    <a:pt x="1" y="78"/>
                    <a:pt x="44" y="128"/>
                    <a:pt x="63" y="128"/>
                  </a:cubicBezTo>
                  <a:cubicBezTo>
                    <a:pt x="68" y="128"/>
                    <a:pt x="71" y="125"/>
                    <a:pt x="71" y="117"/>
                  </a:cubicBezTo>
                  <a:lnTo>
                    <a:pt x="149" y="117"/>
                  </a:lnTo>
                  <a:lnTo>
                    <a:pt x="149" y="78"/>
                  </a:lnTo>
                  <a:lnTo>
                    <a:pt x="110" y="78"/>
                  </a:lnTo>
                  <a:cubicBezTo>
                    <a:pt x="110" y="59"/>
                    <a:pt x="100" y="39"/>
                    <a:pt x="95" y="25"/>
                  </a:cubicBezTo>
                  <a:lnTo>
                    <a:pt x="95" y="25"/>
                  </a:lnTo>
                  <a:lnTo>
                    <a:pt x="110" y="39"/>
                  </a:lnTo>
                  <a:lnTo>
                    <a:pt x="110" y="0"/>
                  </a:lnTo>
                  <a:cubicBezTo>
                    <a:pt x="90" y="0"/>
                    <a:pt x="90" y="10"/>
                    <a:pt x="95" y="25"/>
                  </a:cubicBezTo>
                  <a:lnTo>
                    <a:pt x="95" y="25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1041800" y="4279100"/>
              <a:ext cx="475" cy="1400"/>
            </a:xfrm>
            <a:custGeom>
              <a:avLst/>
              <a:gdLst/>
              <a:ahLst/>
              <a:cxnLst/>
              <a:rect l="l" t="t" r="r" b="b"/>
              <a:pathLst>
                <a:path w="19" h="56" extrusionOk="0">
                  <a:moveTo>
                    <a:pt x="6" y="0"/>
                  </a:moveTo>
                  <a:cubicBezTo>
                    <a:pt x="1" y="0"/>
                    <a:pt x="0" y="7"/>
                    <a:pt x="1" y="17"/>
                  </a:cubicBezTo>
                  <a:lnTo>
                    <a:pt x="1" y="17"/>
                  </a:lnTo>
                  <a:cubicBezTo>
                    <a:pt x="4" y="8"/>
                    <a:pt x="18" y="8"/>
                    <a:pt x="18" y="8"/>
                  </a:cubicBezTo>
                  <a:cubicBezTo>
                    <a:pt x="13" y="3"/>
                    <a:pt x="9" y="0"/>
                    <a:pt x="6" y="0"/>
                  </a:cubicBezTo>
                  <a:close/>
                  <a:moveTo>
                    <a:pt x="1" y="17"/>
                  </a:moveTo>
                  <a:cubicBezTo>
                    <a:pt x="0" y="20"/>
                    <a:pt x="1" y="24"/>
                    <a:pt x="4" y="30"/>
                  </a:cubicBezTo>
                  <a:lnTo>
                    <a:pt x="4" y="30"/>
                  </a:lnTo>
                  <a:cubicBezTo>
                    <a:pt x="3" y="25"/>
                    <a:pt x="2" y="21"/>
                    <a:pt x="1" y="17"/>
                  </a:cubicBezTo>
                  <a:close/>
                  <a:moveTo>
                    <a:pt x="4" y="30"/>
                  </a:moveTo>
                  <a:cubicBezTo>
                    <a:pt x="8" y="43"/>
                    <a:pt x="13" y="55"/>
                    <a:pt x="16" y="55"/>
                  </a:cubicBezTo>
                  <a:cubicBezTo>
                    <a:pt x="17" y="55"/>
                    <a:pt x="18" y="53"/>
                    <a:pt x="18" y="47"/>
                  </a:cubicBezTo>
                  <a:cubicBezTo>
                    <a:pt x="11" y="40"/>
                    <a:pt x="7" y="35"/>
                    <a:pt x="4" y="3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1042250" y="4278325"/>
              <a:ext cx="1975" cy="4075"/>
            </a:xfrm>
            <a:custGeom>
              <a:avLst/>
              <a:gdLst/>
              <a:ahLst/>
              <a:cxnLst/>
              <a:rect l="l" t="t" r="r" b="b"/>
              <a:pathLst>
                <a:path w="79" h="163" extrusionOk="0">
                  <a:moveTo>
                    <a:pt x="39" y="0"/>
                  </a:moveTo>
                  <a:cubicBezTo>
                    <a:pt x="39" y="24"/>
                    <a:pt x="25" y="47"/>
                    <a:pt x="22" y="62"/>
                  </a:cubicBezTo>
                  <a:lnTo>
                    <a:pt x="22" y="62"/>
                  </a:lnTo>
                  <a:cubicBezTo>
                    <a:pt x="24" y="66"/>
                    <a:pt x="26" y="71"/>
                    <a:pt x="27" y="76"/>
                  </a:cubicBezTo>
                  <a:lnTo>
                    <a:pt x="27" y="76"/>
                  </a:lnTo>
                  <a:cubicBezTo>
                    <a:pt x="22" y="73"/>
                    <a:pt x="21" y="68"/>
                    <a:pt x="22" y="62"/>
                  </a:cubicBezTo>
                  <a:lnTo>
                    <a:pt x="22" y="62"/>
                  </a:lnTo>
                  <a:cubicBezTo>
                    <a:pt x="17" y="49"/>
                    <a:pt x="10" y="39"/>
                    <a:pt x="0" y="39"/>
                  </a:cubicBezTo>
                  <a:lnTo>
                    <a:pt x="27" y="93"/>
                  </a:lnTo>
                  <a:lnTo>
                    <a:pt x="27" y="93"/>
                  </a:lnTo>
                  <a:cubicBezTo>
                    <a:pt x="28" y="92"/>
                    <a:pt x="29" y="90"/>
                    <a:pt x="30" y="89"/>
                  </a:cubicBezTo>
                  <a:lnTo>
                    <a:pt x="30" y="89"/>
                  </a:lnTo>
                  <a:cubicBezTo>
                    <a:pt x="29" y="84"/>
                    <a:pt x="28" y="80"/>
                    <a:pt x="27" y="76"/>
                  </a:cubicBezTo>
                  <a:lnTo>
                    <a:pt x="27" y="76"/>
                  </a:lnTo>
                  <a:cubicBezTo>
                    <a:pt x="30" y="77"/>
                    <a:pt x="34" y="78"/>
                    <a:pt x="39" y="78"/>
                  </a:cubicBezTo>
                  <a:cubicBezTo>
                    <a:pt x="39" y="78"/>
                    <a:pt x="35" y="83"/>
                    <a:pt x="30" y="89"/>
                  </a:cubicBezTo>
                  <a:lnTo>
                    <a:pt x="30" y="89"/>
                  </a:lnTo>
                  <a:cubicBezTo>
                    <a:pt x="31" y="94"/>
                    <a:pt x="32" y="100"/>
                    <a:pt x="33" y="105"/>
                  </a:cubicBezTo>
                  <a:lnTo>
                    <a:pt x="33" y="105"/>
                  </a:lnTo>
                  <a:lnTo>
                    <a:pt x="27" y="93"/>
                  </a:lnTo>
                  <a:lnTo>
                    <a:pt x="27" y="93"/>
                  </a:lnTo>
                  <a:cubicBezTo>
                    <a:pt x="21" y="103"/>
                    <a:pt x="17" y="115"/>
                    <a:pt x="35" y="117"/>
                  </a:cubicBezTo>
                  <a:lnTo>
                    <a:pt x="35" y="117"/>
                  </a:lnTo>
                  <a:cubicBezTo>
                    <a:pt x="38" y="141"/>
                    <a:pt x="39" y="162"/>
                    <a:pt x="39" y="162"/>
                  </a:cubicBezTo>
                  <a:cubicBezTo>
                    <a:pt x="39" y="162"/>
                    <a:pt x="39" y="160"/>
                    <a:pt x="39" y="156"/>
                  </a:cubicBezTo>
                  <a:cubicBezTo>
                    <a:pt x="39" y="117"/>
                    <a:pt x="78" y="117"/>
                    <a:pt x="78" y="117"/>
                  </a:cubicBezTo>
                  <a:lnTo>
                    <a:pt x="78" y="78"/>
                  </a:lnTo>
                  <a:cubicBezTo>
                    <a:pt x="72" y="84"/>
                    <a:pt x="68" y="86"/>
                    <a:pt x="64" y="86"/>
                  </a:cubicBezTo>
                  <a:cubicBezTo>
                    <a:pt x="39" y="86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1037375" y="428317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1" y="1"/>
                  </a:moveTo>
                  <a:lnTo>
                    <a:pt x="40" y="79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037375" y="4284150"/>
              <a:ext cx="1850" cy="5875"/>
            </a:xfrm>
            <a:custGeom>
              <a:avLst/>
              <a:gdLst/>
              <a:ahLst/>
              <a:cxnLst/>
              <a:rect l="l" t="t" r="r" b="b"/>
              <a:pathLst>
                <a:path w="74" h="235" extrusionOk="0">
                  <a:moveTo>
                    <a:pt x="1" y="1"/>
                  </a:moveTo>
                  <a:lnTo>
                    <a:pt x="1" y="79"/>
                  </a:lnTo>
                  <a:lnTo>
                    <a:pt x="1" y="195"/>
                  </a:lnTo>
                  <a:lnTo>
                    <a:pt x="1" y="234"/>
                  </a:lnTo>
                  <a:cubicBezTo>
                    <a:pt x="14" y="221"/>
                    <a:pt x="22" y="217"/>
                    <a:pt x="28" y="217"/>
                  </a:cubicBezTo>
                  <a:cubicBezTo>
                    <a:pt x="30" y="217"/>
                    <a:pt x="32" y="218"/>
                    <a:pt x="33" y="219"/>
                  </a:cubicBezTo>
                  <a:lnTo>
                    <a:pt x="33" y="219"/>
                  </a:lnTo>
                  <a:cubicBezTo>
                    <a:pt x="11" y="146"/>
                    <a:pt x="73" y="73"/>
                    <a:pt x="1" y="1"/>
                  </a:cubicBezTo>
                  <a:close/>
                  <a:moveTo>
                    <a:pt x="33" y="219"/>
                  </a:moveTo>
                  <a:cubicBezTo>
                    <a:pt x="35" y="224"/>
                    <a:pt x="37" y="229"/>
                    <a:pt x="40" y="234"/>
                  </a:cubicBezTo>
                  <a:cubicBezTo>
                    <a:pt x="40" y="234"/>
                    <a:pt x="40" y="223"/>
                    <a:pt x="33" y="21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1040300" y="4282225"/>
              <a:ext cx="4875" cy="10725"/>
            </a:xfrm>
            <a:custGeom>
              <a:avLst/>
              <a:gdLst/>
              <a:ahLst/>
              <a:cxnLst/>
              <a:rect l="l" t="t" r="r" b="b"/>
              <a:pathLst>
                <a:path w="195" h="429" extrusionOk="0">
                  <a:moveTo>
                    <a:pt x="78" y="0"/>
                  </a:moveTo>
                  <a:cubicBezTo>
                    <a:pt x="39" y="39"/>
                    <a:pt x="39" y="78"/>
                    <a:pt x="39" y="117"/>
                  </a:cubicBezTo>
                  <a:lnTo>
                    <a:pt x="39" y="195"/>
                  </a:lnTo>
                  <a:cubicBezTo>
                    <a:pt x="73" y="195"/>
                    <a:pt x="77" y="280"/>
                    <a:pt x="54" y="280"/>
                  </a:cubicBezTo>
                  <a:cubicBezTo>
                    <a:pt x="50" y="280"/>
                    <a:pt x="45" y="278"/>
                    <a:pt x="39" y="272"/>
                  </a:cubicBezTo>
                  <a:cubicBezTo>
                    <a:pt x="26" y="246"/>
                    <a:pt x="18" y="238"/>
                    <a:pt x="12" y="238"/>
                  </a:cubicBezTo>
                  <a:cubicBezTo>
                    <a:pt x="0" y="238"/>
                    <a:pt x="0" y="272"/>
                    <a:pt x="0" y="272"/>
                  </a:cubicBezTo>
                  <a:cubicBezTo>
                    <a:pt x="39" y="272"/>
                    <a:pt x="39" y="311"/>
                    <a:pt x="39" y="350"/>
                  </a:cubicBezTo>
                  <a:lnTo>
                    <a:pt x="0" y="311"/>
                  </a:lnTo>
                  <a:lnTo>
                    <a:pt x="0" y="389"/>
                  </a:lnTo>
                  <a:cubicBezTo>
                    <a:pt x="0" y="402"/>
                    <a:pt x="5" y="406"/>
                    <a:pt x="10" y="406"/>
                  </a:cubicBezTo>
                  <a:cubicBezTo>
                    <a:pt x="22" y="406"/>
                    <a:pt x="39" y="389"/>
                    <a:pt x="39" y="389"/>
                  </a:cubicBezTo>
                  <a:lnTo>
                    <a:pt x="39" y="428"/>
                  </a:lnTo>
                  <a:cubicBezTo>
                    <a:pt x="73" y="428"/>
                    <a:pt x="106" y="342"/>
                    <a:pt x="90" y="342"/>
                  </a:cubicBezTo>
                  <a:cubicBezTo>
                    <a:pt x="88" y="342"/>
                    <a:pt x="84" y="345"/>
                    <a:pt x="78" y="350"/>
                  </a:cubicBezTo>
                  <a:cubicBezTo>
                    <a:pt x="78" y="336"/>
                    <a:pt x="78" y="311"/>
                    <a:pt x="78" y="311"/>
                  </a:cubicBezTo>
                  <a:lnTo>
                    <a:pt x="78" y="272"/>
                  </a:lnTo>
                  <a:cubicBezTo>
                    <a:pt x="83" y="277"/>
                    <a:pt x="86" y="279"/>
                    <a:pt x="90" y="279"/>
                  </a:cubicBezTo>
                  <a:cubicBezTo>
                    <a:pt x="117" y="279"/>
                    <a:pt x="117" y="156"/>
                    <a:pt x="117" y="156"/>
                  </a:cubicBezTo>
                  <a:cubicBezTo>
                    <a:pt x="117" y="156"/>
                    <a:pt x="195" y="39"/>
                    <a:pt x="117" y="0"/>
                  </a:cubicBezTo>
                  <a:cubicBezTo>
                    <a:pt x="86" y="0"/>
                    <a:pt x="80" y="50"/>
                    <a:pt x="79" y="50"/>
                  </a:cubicBezTo>
                  <a:cubicBezTo>
                    <a:pt x="78" y="50"/>
                    <a:pt x="78" y="47"/>
                    <a:pt x="78" y="39"/>
                  </a:cubicBezTo>
                  <a:cubicBezTo>
                    <a:pt x="78" y="39"/>
                    <a:pt x="78" y="22"/>
                    <a:pt x="78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1019875" y="4295600"/>
              <a:ext cx="1975" cy="1225"/>
            </a:xfrm>
            <a:custGeom>
              <a:avLst/>
              <a:gdLst/>
              <a:ahLst/>
              <a:cxnLst/>
              <a:rect l="l" t="t" r="r" b="b"/>
              <a:pathLst>
                <a:path w="79" h="49" extrusionOk="0">
                  <a:moveTo>
                    <a:pt x="39" y="0"/>
                  </a:moveTo>
                  <a:cubicBezTo>
                    <a:pt x="20" y="0"/>
                    <a:pt x="0" y="10"/>
                    <a:pt x="0" y="10"/>
                  </a:cubicBezTo>
                  <a:cubicBezTo>
                    <a:pt x="0" y="10"/>
                    <a:pt x="0" y="49"/>
                    <a:pt x="0" y="49"/>
                  </a:cubicBezTo>
                  <a:lnTo>
                    <a:pt x="78" y="49"/>
                  </a:lnTo>
                  <a:cubicBezTo>
                    <a:pt x="78" y="10"/>
                    <a:pt x="59" y="0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1048075" y="4281250"/>
              <a:ext cx="1000" cy="1250"/>
            </a:xfrm>
            <a:custGeom>
              <a:avLst/>
              <a:gdLst/>
              <a:ahLst/>
              <a:cxnLst/>
              <a:rect l="l" t="t" r="r" b="b"/>
              <a:pathLst>
                <a:path w="40" h="50" extrusionOk="0">
                  <a:moveTo>
                    <a:pt x="1" y="0"/>
                  </a:moveTo>
                  <a:lnTo>
                    <a:pt x="1" y="39"/>
                  </a:lnTo>
                  <a:cubicBezTo>
                    <a:pt x="1" y="47"/>
                    <a:pt x="1" y="50"/>
                    <a:pt x="1" y="50"/>
                  </a:cubicBezTo>
                  <a:cubicBezTo>
                    <a:pt x="2" y="50"/>
                    <a:pt x="8" y="0"/>
                    <a:pt x="4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1044475" y="4283025"/>
              <a:ext cx="2650" cy="2300"/>
            </a:xfrm>
            <a:custGeom>
              <a:avLst/>
              <a:gdLst/>
              <a:ahLst/>
              <a:cxnLst/>
              <a:rect l="l" t="t" r="r" b="b"/>
              <a:pathLst>
                <a:path w="106" h="92" extrusionOk="0">
                  <a:moveTo>
                    <a:pt x="54" y="1"/>
                  </a:moveTo>
                  <a:cubicBezTo>
                    <a:pt x="24" y="1"/>
                    <a:pt x="0" y="91"/>
                    <a:pt x="18" y="91"/>
                  </a:cubicBezTo>
                  <a:cubicBezTo>
                    <a:pt x="20" y="91"/>
                    <a:pt x="24" y="89"/>
                    <a:pt x="28" y="85"/>
                  </a:cubicBezTo>
                  <a:cubicBezTo>
                    <a:pt x="59" y="85"/>
                    <a:pt x="40" y="35"/>
                    <a:pt x="52" y="35"/>
                  </a:cubicBezTo>
                  <a:cubicBezTo>
                    <a:pt x="54" y="35"/>
                    <a:pt x="59" y="38"/>
                    <a:pt x="67" y="46"/>
                  </a:cubicBezTo>
                  <a:cubicBezTo>
                    <a:pt x="67" y="46"/>
                    <a:pt x="106" y="85"/>
                    <a:pt x="106" y="85"/>
                  </a:cubicBezTo>
                  <a:cubicBezTo>
                    <a:pt x="106" y="46"/>
                    <a:pt x="106" y="46"/>
                    <a:pt x="67" y="7"/>
                  </a:cubicBezTo>
                  <a:cubicBezTo>
                    <a:pt x="62" y="3"/>
                    <a:pt x="58" y="1"/>
                    <a:pt x="54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1049050" y="4282225"/>
              <a:ext cx="25" cy="975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39"/>
                  </a:moveTo>
                  <a:cubicBezTo>
                    <a:pt x="1" y="3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1044200" y="4285125"/>
              <a:ext cx="975" cy="3925"/>
            </a:xfrm>
            <a:custGeom>
              <a:avLst/>
              <a:gdLst/>
              <a:ahLst/>
              <a:cxnLst/>
              <a:rect l="l" t="t" r="r" b="b"/>
              <a:pathLst>
                <a:path w="39" h="157" extrusionOk="0">
                  <a:moveTo>
                    <a:pt x="39" y="40"/>
                  </a:moveTo>
                  <a:cubicBezTo>
                    <a:pt x="39" y="1"/>
                    <a:pt x="39" y="40"/>
                    <a:pt x="39" y="40"/>
                  </a:cubicBezTo>
                  <a:lnTo>
                    <a:pt x="39" y="79"/>
                  </a:lnTo>
                  <a:lnTo>
                    <a:pt x="39" y="79"/>
                  </a:lnTo>
                  <a:lnTo>
                    <a:pt x="39" y="156"/>
                  </a:lnTo>
                  <a:cubicBezTo>
                    <a:pt x="39" y="118"/>
                    <a:pt x="39" y="79"/>
                    <a:pt x="39" y="40"/>
                  </a:cubicBezTo>
                  <a:cubicBezTo>
                    <a:pt x="39" y="40"/>
                    <a:pt x="0" y="40"/>
                    <a:pt x="39" y="4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1043225" y="4283175"/>
              <a:ext cx="6825" cy="19500"/>
            </a:xfrm>
            <a:custGeom>
              <a:avLst/>
              <a:gdLst/>
              <a:ahLst/>
              <a:cxnLst/>
              <a:rect l="l" t="t" r="r" b="b"/>
              <a:pathLst>
                <a:path w="273" h="780" extrusionOk="0">
                  <a:moveTo>
                    <a:pt x="234" y="1"/>
                  </a:moveTo>
                  <a:cubicBezTo>
                    <a:pt x="234" y="40"/>
                    <a:pt x="224" y="40"/>
                    <a:pt x="214" y="40"/>
                  </a:cubicBezTo>
                  <a:cubicBezTo>
                    <a:pt x="204" y="40"/>
                    <a:pt x="195" y="40"/>
                    <a:pt x="195" y="79"/>
                  </a:cubicBezTo>
                  <a:cubicBezTo>
                    <a:pt x="195" y="91"/>
                    <a:pt x="195" y="104"/>
                    <a:pt x="195" y="118"/>
                  </a:cubicBezTo>
                  <a:cubicBezTo>
                    <a:pt x="234" y="79"/>
                    <a:pt x="273" y="40"/>
                    <a:pt x="234" y="1"/>
                  </a:cubicBezTo>
                  <a:close/>
                  <a:moveTo>
                    <a:pt x="78" y="196"/>
                  </a:moveTo>
                  <a:cubicBezTo>
                    <a:pt x="59" y="215"/>
                    <a:pt x="49" y="215"/>
                    <a:pt x="39" y="215"/>
                  </a:cubicBezTo>
                  <a:cubicBezTo>
                    <a:pt x="29" y="215"/>
                    <a:pt x="20" y="215"/>
                    <a:pt x="0" y="234"/>
                  </a:cubicBezTo>
                  <a:lnTo>
                    <a:pt x="39" y="234"/>
                  </a:lnTo>
                  <a:lnTo>
                    <a:pt x="39" y="273"/>
                  </a:lnTo>
                  <a:lnTo>
                    <a:pt x="78" y="273"/>
                  </a:lnTo>
                  <a:cubicBezTo>
                    <a:pt x="78" y="273"/>
                    <a:pt x="78" y="273"/>
                    <a:pt x="78" y="351"/>
                  </a:cubicBezTo>
                  <a:cubicBezTo>
                    <a:pt x="78" y="367"/>
                    <a:pt x="91" y="383"/>
                    <a:pt x="104" y="399"/>
                  </a:cubicBezTo>
                  <a:lnTo>
                    <a:pt x="104" y="399"/>
                  </a:lnTo>
                  <a:cubicBezTo>
                    <a:pt x="78" y="331"/>
                    <a:pt x="78" y="263"/>
                    <a:pt x="78" y="196"/>
                  </a:cubicBezTo>
                  <a:close/>
                  <a:moveTo>
                    <a:pt x="156" y="273"/>
                  </a:moveTo>
                  <a:cubicBezTo>
                    <a:pt x="117" y="351"/>
                    <a:pt x="156" y="312"/>
                    <a:pt x="156" y="351"/>
                  </a:cubicBezTo>
                  <a:cubicBezTo>
                    <a:pt x="156" y="351"/>
                    <a:pt x="156" y="390"/>
                    <a:pt x="156" y="390"/>
                  </a:cubicBezTo>
                  <a:cubicBezTo>
                    <a:pt x="143" y="403"/>
                    <a:pt x="134" y="407"/>
                    <a:pt x="128" y="407"/>
                  </a:cubicBezTo>
                  <a:cubicBezTo>
                    <a:pt x="117" y="407"/>
                    <a:pt x="117" y="390"/>
                    <a:pt x="117" y="390"/>
                  </a:cubicBezTo>
                  <a:lnTo>
                    <a:pt x="117" y="416"/>
                  </a:lnTo>
                  <a:lnTo>
                    <a:pt x="117" y="416"/>
                  </a:lnTo>
                  <a:cubicBezTo>
                    <a:pt x="113" y="411"/>
                    <a:pt x="108" y="405"/>
                    <a:pt x="104" y="399"/>
                  </a:cubicBezTo>
                  <a:lnTo>
                    <a:pt x="104" y="399"/>
                  </a:lnTo>
                  <a:cubicBezTo>
                    <a:pt x="107" y="409"/>
                    <a:pt x="112" y="419"/>
                    <a:pt x="117" y="429"/>
                  </a:cubicBezTo>
                  <a:lnTo>
                    <a:pt x="117" y="416"/>
                  </a:lnTo>
                  <a:lnTo>
                    <a:pt x="117" y="416"/>
                  </a:lnTo>
                  <a:cubicBezTo>
                    <a:pt x="128" y="434"/>
                    <a:pt x="134" y="451"/>
                    <a:pt x="117" y="468"/>
                  </a:cubicBezTo>
                  <a:cubicBezTo>
                    <a:pt x="78" y="546"/>
                    <a:pt x="156" y="662"/>
                    <a:pt x="117" y="740"/>
                  </a:cubicBezTo>
                  <a:lnTo>
                    <a:pt x="156" y="740"/>
                  </a:lnTo>
                  <a:lnTo>
                    <a:pt x="156" y="779"/>
                  </a:lnTo>
                  <a:lnTo>
                    <a:pt x="195" y="701"/>
                  </a:lnTo>
                  <a:lnTo>
                    <a:pt x="156" y="701"/>
                  </a:lnTo>
                  <a:lnTo>
                    <a:pt x="156" y="585"/>
                  </a:lnTo>
                  <a:cubicBezTo>
                    <a:pt x="156" y="507"/>
                    <a:pt x="195" y="429"/>
                    <a:pt x="195" y="390"/>
                  </a:cubicBezTo>
                  <a:cubicBezTo>
                    <a:pt x="234" y="312"/>
                    <a:pt x="195" y="312"/>
                    <a:pt x="195" y="273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1025700" y="429875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1"/>
                  </a:lnTo>
                  <a:lnTo>
                    <a:pt x="1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1031100" y="4296375"/>
              <a:ext cx="1450" cy="1175"/>
            </a:xfrm>
            <a:custGeom>
              <a:avLst/>
              <a:gdLst/>
              <a:ahLst/>
              <a:cxnLst/>
              <a:rect l="l" t="t" r="r" b="b"/>
              <a:pathLst>
                <a:path w="58" h="47" extrusionOk="0">
                  <a:moveTo>
                    <a:pt x="2" y="0"/>
                  </a:moveTo>
                  <a:cubicBezTo>
                    <a:pt x="1" y="0"/>
                    <a:pt x="5" y="5"/>
                    <a:pt x="18" y="18"/>
                  </a:cubicBezTo>
                  <a:cubicBezTo>
                    <a:pt x="38" y="37"/>
                    <a:pt x="47" y="47"/>
                    <a:pt x="52" y="47"/>
                  </a:cubicBezTo>
                  <a:cubicBezTo>
                    <a:pt x="57" y="47"/>
                    <a:pt x="57" y="37"/>
                    <a:pt x="57" y="18"/>
                  </a:cubicBezTo>
                  <a:cubicBezTo>
                    <a:pt x="31" y="18"/>
                    <a:pt x="5" y="0"/>
                    <a:pt x="2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1037375" y="4292675"/>
              <a:ext cx="6850" cy="13875"/>
            </a:xfrm>
            <a:custGeom>
              <a:avLst/>
              <a:gdLst/>
              <a:ahLst/>
              <a:cxnLst/>
              <a:rect l="l" t="t" r="r" b="b"/>
              <a:pathLst>
                <a:path w="274" h="555" extrusionOk="0">
                  <a:moveTo>
                    <a:pt x="253" y="71"/>
                  </a:moveTo>
                  <a:cubicBezTo>
                    <a:pt x="251" y="71"/>
                    <a:pt x="247" y="75"/>
                    <a:pt x="234" y="88"/>
                  </a:cubicBezTo>
                  <a:lnTo>
                    <a:pt x="273" y="88"/>
                  </a:lnTo>
                  <a:cubicBezTo>
                    <a:pt x="247" y="88"/>
                    <a:pt x="256" y="71"/>
                    <a:pt x="253" y="71"/>
                  </a:cubicBezTo>
                  <a:close/>
                  <a:moveTo>
                    <a:pt x="195" y="88"/>
                  </a:moveTo>
                  <a:cubicBezTo>
                    <a:pt x="195" y="88"/>
                    <a:pt x="195" y="93"/>
                    <a:pt x="195" y="101"/>
                  </a:cubicBezTo>
                  <a:lnTo>
                    <a:pt x="195" y="101"/>
                  </a:lnTo>
                  <a:cubicBezTo>
                    <a:pt x="205" y="93"/>
                    <a:pt x="218" y="88"/>
                    <a:pt x="234" y="88"/>
                  </a:cubicBezTo>
                  <a:close/>
                  <a:moveTo>
                    <a:pt x="103" y="0"/>
                  </a:moveTo>
                  <a:cubicBezTo>
                    <a:pt x="88" y="0"/>
                    <a:pt x="78" y="10"/>
                    <a:pt x="78" y="10"/>
                  </a:cubicBezTo>
                  <a:cubicBezTo>
                    <a:pt x="78" y="10"/>
                    <a:pt x="78" y="88"/>
                    <a:pt x="40" y="88"/>
                  </a:cubicBezTo>
                  <a:cubicBezTo>
                    <a:pt x="1" y="127"/>
                    <a:pt x="78" y="127"/>
                    <a:pt x="40" y="166"/>
                  </a:cubicBezTo>
                  <a:cubicBezTo>
                    <a:pt x="1" y="166"/>
                    <a:pt x="78" y="166"/>
                    <a:pt x="78" y="205"/>
                  </a:cubicBezTo>
                  <a:cubicBezTo>
                    <a:pt x="91" y="218"/>
                    <a:pt x="96" y="222"/>
                    <a:pt x="94" y="222"/>
                  </a:cubicBezTo>
                  <a:cubicBezTo>
                    <a:pt x="91" y="222"/>
                    <a:pt x="66" y="205"/>
                    <a:pt x="40" y="205"/>
                  </a:cubicBezTo>
                  <a:cubicBezTo>
                    <a:pt x="40" y="205"/>
                    <a:pt x="40" y="244"/>
                    <a:pt x="78" y="282"/>
                  </a:cubicBezTo>
                  <a:cubicBezTo>
                    <a:pt x="87" y="291"/>
                    <a:pt x="91" y="294"/>
                    <a:pt x="94" y="294"/>
                  </a:cubicBezTo>
                  <a:cubicBezTo>
                    <a:pt x="102" y="294"/>
                    <a:pt x="94" y="271"/>
                    <a:pt x="102" y="271"/>
                  </a:cubicBezTo>
                  <a:cubicBezTo>
                    <a:pt x="104" y="271"/>
                    <a:pt x="109" y="274"/>
                    <a:pt x="117" y="282"/>
                  </a:cubicBezTo>
                  <a:cubicBezTo>
                    <a:pt x="117" y="321"/>
                    <a:pt x="117" y="360"/>
                    <a:pt x="195" y="360"/>
                  </a:cubicBezTo>
                  <a:cubicBezTo>
                    <a:pt x="195" y="321"/>
                    <a:pt x="195" y="321"/>
                    <a:pt x="195" y="282"/>
                  </a:cubicBezTo>
                  <a:cubicBezTo>
                    <a:pt x="195" y="282"/>
                    <a:pt x="234" y="321"/>
                    <a:pt x="234" y="360"/>
                  </a:cubicBezTo>
                  <a:cubicBezTo>
                    <a:pt x="234" y="275"/>
                    <a:pt x="193" y="273"/>
                    <a:pt x="171" y="248"/>
                  </a:cubicBezTo>
                  <a:lnTo>
                    <a:pt x="171" y="248"/>
                  </a:lnTo>
                  <a:cubicBezTo>
                    <a:pt x="166" y="260"/>
                    <a:pt x="162" y="272"/>
                    <a:pt x="156" y="282"/>
                  </a:cubicBezTo>
                  <a:lnTo>
                    <a:pt x="123" y="282"/>
                  </a:lnTo>
                  <a:cubicBezTo>
                    <a:pt x="112" y="265"/>
                    <a:pt x="94" y="228"/>
                    <a:pt x="117" y="205"/>
                  </a:cubicBezTo>
                  <a:lnTo>
                    <a:pt x="117" y="205"/>
                  </a:lnTo>
                  <a:cubicBezTo>
                    <a:pt x="117" y="205"/>
                    <a:pt x="135" y="222"/>
                    <a:pt x="146" y="222"/>
                  </a:cubicBezTo>
                  <a:cubicBezTo>
                    <a:pt x="152" y="222"/>
                    <a:pt x="156" y="218"/>
                    <a:pt x="156" y="205"/>
                  </a:cubicBezTo>
                  <a:cubicBezTo>
                    <a:pt x="156" y="226"/>
                    <a:pt x="162" y="238"/>
                    <a:pt x="171" y="248"/>
                  </a:cubicBezTo>
                  <a:lnTo>
                    <a:pt x="171" y="248"/>
                  </a:lnTo>
                  <a:cubicBezTo>
                    <a:pt x="189" y="191"/>
                    <a:pt x="194" y="127"/>
                    <a:pt x="195" y="101"/>
                  </a:cubicBezTo>
                  <a:lnTo>
                    <a:pt x="195" y="101"/>
                  </a:lnTo>
                  <a:cubicBezTo>
                    <a:pt x="155" y="131"/>
                    <a:pt x="148" y="205"/>
                    <a:pt x="117" y="205"/>
                  </a:cubicBezTo>
                  <a:cubicBezTo>
                    <a:pt x="117" y="205"/>
                    <a:pt x="195" y="127"/>
                    <a:pt x="156" y="49"/>
                  </a:cubicBezTo>
                  <a:cubicBezTo>
                    <a:pt x="137" y="10"/>
                    <a:pt x="117" y="0"/>
                    <a:pt x="103" y="0"/>
                  </a:cubicBezTo>
                  <a:close/>
                  <a:moveTo>
                    <a:pt x="234" y="360"/>
                  </a:moveTo>
                  <a:cubicBezTo>
                    <a:pt x="195" y="360"/>
                    <a:pt x="195" y="360"/>
                    <a:pt x="195" y="399"/>
                  </a:cubicBezTo>
                  <a:cubicBezTo>
                    <a:pt x="195" y="419"/>
                    <a:pt x="186" y="419"/>
                    <a:pt x="176" y="419"/>
                  </a:cubicBezTo>
                  <a:cubicBezTo>
                    <a:pt x="173" y="419"/>
                    <a:pt x="171" y="419"/>
                    <a:pt x="169" y="419"/>
                  </a:cubicBezTo>
                  <a:lnTo>
                    <a:pt x="169" y="419"/>
                  </a:lnTo>
                  <a:cubicBezTo>
                    <a:pt x="166" y="412"/>
                    <a:pt x="162" y="405"/>
                    <a:pt x="156" y="399"/>
                  </a:cubicBezTo>
                  <a:lnTo>
                    <a:pt x="156" y="438"/>
                  </a:lnTo>
                  <a:cubicBezTo>
                    <a:pt x="117" y="438"/>
                    <a:pt x="117" y="477"/>
                    <a:pt x="156" y="477"/>
                  </a:cubicBezTo>
                  <a:lnTo>
                    <a:pt x="156" y="516"/>
                  </a:lnTo>
                  <a:cubicBezTo>
                    <a:pt x="156" y="516"/>
                    <a:pt x="159" y="510"/>
                    <a:pt x="162" y="501"/>
                  </a:cubicBezTo>
                  <a:lnTo>
                    <a:pt x="162" y="501"/>
                  </a:lnTo>
                  <a:cubicBezTo>
                    <a:pt x="164" y="505"/>
                    <a:pt x="166" y="508"/>
                    <a:pt x="168" y="510"/>
                  </a:cubicBezTo>
                  <a:lnTo>
                    <a:pt x="168" y="510"/>
                  </a:lnTo>
                  <a:lnTo>
                    <a:pt x="234" y="477"/>
                  </a:lnTo>
                  <a:cubicBezTo>
                    <a:pt x="156" y="477"/>
                    <a:pt x="234" y="399"/>
                    <a:pt x="234" y="360"/>
                  </a:cubicBezTo>
                  <a:close/>
                  <a:moveTo>
                    <a:pt x="168" y="510"/>
                  </a:moveTo>
                  <a:lnTo>
                    <a:pt x="156" y="516"/>
                  </a:lnTo>
                  <a:cubicBezTo>
                    <a:pt x="156" y="531"/>
                    <a:pt x="156" y="544"/>
                    <a:pt x="156" y="555"/>
                  </a:cubicBezTo>
                  <a:cubicBezTo>
                    <a:pt x="180" y="532"/>
                    <a:pt x="175" y="522"/>
                    <a:pt x="168" y="51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1028625" y="429875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1"/>
                  </a:moveTo>
                  <a:lnTo>
                    <a:pt x="0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1016950" y="4297775"/>
              <a:ext cx="20450" cy="54500"/>
            </a:xfrm>
            <a:custGeom>
              <a:avLst/>
              <a:gdLst/>
              <a:ahLst/>
              <a:cxnLst/>
              <a:rect l="l" t="t" r="r" b="b"/>
              <a:pathLst>
                <a:path w="818" h="2180" extrusionOk="0">
                  <a:moveTo>
                    <a:pt x="679" y="62"/>
                  </a:moveTo>
                  <a:cubicBezTo>
                    <a:pt x="678" y="62"/>
                    <a:pt x="673" y="67"/>
                    <a:pt x="662" y="78"/>
                  </a:cubicBezTo>
                  <a:lnTo>
                    <a:pt x="662" y="117"/>
                  </a:lnTo>
                  <a:cubicBezTo>
                    <a:pt x="662" y="90"/>
                    <a:pt x="681" y="62"/>
                    <a:pt x="679" y="62"/>
                  </a:cubicBezTo>
                  <a:close/>
                  <a:moveTo>
                    <a:pt x="273" y="779"/>
                  </a:moveTo>
                  <a:cubicBezTo>
                    <a:pt x="273" y="791"/>
                    <a:pt x="273" y="795"/>
                    <a:pt x="275" y="796"/>
                  </a:cubicBezTo>
                  <a:lnTo>
                    <a:pt x="275" y="796"/>
                  </a:lnTo>
                  <a:cubicBezTo>
                    <a:pt x="274" y="790"/>
                    <a:pt x="273" y="785"/>
                    <a:pt x="273" y="779"/>
                  </a:cubicBezTo>
                  <a:close/>
                  <a:moveTo>
                    <a:pt x="215" y="828"/>
                  </a:moveTo>
                  <a:cubicBezTo>
                    <a:pt x="205" y="828"/>
                    <a:pt x="195" y="837"/>
                    <a:pt x="195" y="857"/>
                  </a:cubicBezTo>
                  <a:cubicBezTo>
                    <a:pt x="156" y="857"/>
                    <a:pt x="195" y="935"/>
                    <a:pt x="156" y="935"/>
                  </a:cubicBezTo>
                  <a:cubicBezTo>
                    <a:pt x="195" y="935"/>
                    <a:pt x="195" y="896"/>
                    <a:pt x="195" y="896"/>
                  </a:cubicBezTo>
                  <a:cubicBezTo>
                    <a:pt x="195" y="876"/>
                    <a:pt x="205" y="876"/>
                    <a:pt x="215" y="876"/>
                  </a:cubicBezTo>
                  <a:cubicBezTo>
                    <a:pt x="224" y="876"/>
                    <a:pt x="234" y="876"/>
                    <a:pt x="234" y="857"/>
                  </a:cubicBezTo>
                  <a:cubicBezTo>
                    <a:pt x="234" y="837"/>
                    <a:pt x="224" y="828"/>
                    <a:pt x="215" y="828"/>
                  </a:cubicBezTo>
                  <a:close/>
                  <a:moveTo>
                    <a:pt x="78" y="1051"/>
                  </a:moveTo>
                  <a:cubicBezTo>
                    <a:pt x="78" y="1069"/>
                    <a:pt x="86" y="1079"/>
                    <a:pt x="95" y="1088"/>
                  </a:cubicBezTo>
                  <a:lnTo>
                    <a:pt x="95" y="1088"/>
                  </a:lnTo>
                  <a:cubicBezTo>
                    <a:pt x="92" y="1073"/>
                    <a:pt x="87" y="1060"/>
                    <a:pt x="78" y="1051"/>
                  </a:cubicBezTo>
                  <a:close/>
                  <a:moveTo>
                    <a:pt x="506" y="1168"/>
                  </a:moveTo>
                  <a:lnTo>
                    <a:pt x="506" y="1207"/>
                  </a:lnTo>
                  <a:cubicBezTo>
                    <a:pt x="506" y="1229"/>
                    <a:pt x="506" y="1246"/>
                    <a:pt x="506" y="1246"/>
                  </a:cubicBezTo>
                  <a:lnTo>
                    <a:pt x="545" y="1246"/>
                  </a:lnTo>
                  <a:cubicBezTo>
                    <a:pt x="584" y="1207"/>
                    <a:pt x="545" y="1207"/>
                    <a:pt x="545" y="1207"/>
                  </a:cubicBezTo>
                  <a:cubicBezTo>
                    <a:pt x="545" y="1207"/>
                    <a:pt x="506" y="1168"/>
                    <a:pt x="545" y="1168"/>
                  </a:cubicBezTo>
                  <a:close/>
                  <a:moveTo>
                    <a:pt x="51" y="1415"/>
                  </a:moveTo>
                  <a:lnTo>
                    <a:pt x="51" y="1415"/>
                  </a:lnTo>
                  <a:cubicBezTo>
                    <a:pt x="41" y="1430"/>
                    <a:pt x="33" y="1446"/>
                    <a:pt x="25" y="1465"/>
                  </a:cubicBezTo>
                  <a:lnTo>
                    <a:pt x="25" y="1465"/>
                  </a:lnTo>
                  <a:lnTo>
                    <a:pt x="0" y="1440"/>
                  </a:lnTo>
                  <a:lnTo>
                    <a:pt x="0" y="1440"/>
                  </a:lnTo>
                  <a:cubicBezTo>
                    <a:pt x="0" y="1463"/>
                    <a:pt x="13" y="1472"/>
                    <a:pt x="17" y="1483"/>
                  </a:cubicBezTo>
                  <a:lnTo>
                    <a:pt x="17" y="1483"/>
                  </a:lnTo>
                  <a:cubicBezTo>
                    <a:pt x="20" y="1477"/>
                    <a:pt x="22" y="1471"/>
                    <a:pt x="25" y="1465"/>
                  </a:cubicBezTo>
                  <a:lnTo>
                    <a:pt x="25" y="1465"/>
                  </a:lnTo>
                  <a:lnTo>
                    <a:pt x="39" y="1479"/>
                  </a:lnTo>
                  <a:cubicBezTo>
                    <a:pt x="62" y="1479"/>
                    <a:pt x="58" y="1453"/>
                    <a:pt x="51" y="1415"/>
                  </a:cubicBezTo>
                  <a:close/>
                  <a:moveTo>
                    <a:pt x="17" y="1483"/>
                  </a:moveTo>
                  <a:cubicBezTo>
                    <a:pt x="12" y="1494"/>
                    <a:pt x="7" y="1506"/>
                    <a:pt x="0" y="1518"/>
                  </a:cubicBezTo>
                  <a:cubicBezTo>
                    <a:pt x="17" y="1502"/>
                    <a:pt x="20" y="1492"/>
                    <a:pt x="17" y="1483"/>
                  </a:cubicBezTo>
                  <a:close/>
                  <a:moveTo>
                    <a:pt x="234" y="1518"/>
                  </a:moveTo>
                  <a:lnTo>
                    <a:pt x="234" y="1518"/>
                  </a:lnTo>
                  <a:cubicBezTo>
                    <a:pt x="234" y="1524"/>
                    <a:pt x="233" y="1527"/>
                    <a:pt x="232" y="1528"/>
                  </a:cubicBezTo>
                  <a:lnTo>
                    <a:pt x="232" y="1528"/>
                  </a:lnTo>
                  <a:cubicBezTo>
                    <a:pt x="233" y="1525"/>
                    <a:pt x="234" y="1522"/>
                    <a:pt x="234" y="1518"/>
                  </a:cubicBezTo>
                  <a:close/>
                  <a:moveTo>
                    <a:pt x="258" y="1783"/>
                  </a:moveTo>
                  <a:cubicBezTo>
                    <a:pt x="258" y="1783"/>
                    <a:pt x="258" y="1783"/>
                    <a:pt x="258" y="1783"/>
                  </a:cubicBezTo>
                  <a:lnTo>
                    <a:pt x="258" y="1783"/>
                  </a:lnTo>
                  <a:cubicBezTo>
                    <a:pt x="262" y="1785"/>
                    <a:pt x="267" y="1788"/>
                    <a:pt x="273" y="1791"/>
                  </a:cubicBezTo>
                  <a:cubicBezTo>
                    <a:pt x="267" y="1785"/>
                    <a:pt x="262" y="1783"/>
                    <a:pt x="258" y="1783"/>
                  </a:cubicBezTo>
                  <a:close/>
                  <a:moveTo>
                    <a:pt x="779" y="1"/>
                  </a:moveTo>
                  <a:cubicBezTo>
                    <a:pt x="779" y="40"/>
                    <a:pt x="662" y="117"/>
                    <a:pt x="662" y="117"/>
                  </a:cubicBezTo>
                  <a:lnTo>
                    <a:pt x="623" y="117"/>
                  </a:lnTo>
                  <a:cubicBezTo>
                    <a:pt x="662" y="156"/>
                    <a:pt x="584" y="156"/>
                    <a:pt x="584" y="195"/>
                  </a:cubicBezTo>
                  <a:lnTo>
                    <a:pt x="584" y="273"/>
                  </a:lnTo>
                  <a:lnTo>
                    <a:pt x="584" y="351"/>
                  </a:lnTo>
                  <a:cubicBezTo>
                    <a:pt x="613" y="380"/>
                    <a:pt x="615" y="387"/>
                    <a:pt x="605" y="387"/>
                  </a:cubicBezTo>
                  <a:cubicBezTo>
                    <a:pt x="593" y="387"/>
                    <a:pt x="566" y="378"/>
                    <a:pt x="542" y="378"/>
                  </a:cubicBezTo>
                  <a:cubicBezTo>
                    <a:pt x="528" y="378"/>
                    <a:pt x="515" y="381"/>
                    <a:pt x="506" y="390"/>
                  </a:cubicBezTo>
                  <a:cubicBezTo>
                    <a:pt x="506" y="468"/>
                    <a:pt x="584" y="468"/>
                    <a:pt x="545" y="468"/>
                  </a:cubicBezTo>
                  <a:cubicBezTo>
                    <a:pt x="519" y="468"/>
                    <a:pt x="476" y="485"/>
                    <a:pt x="450" y="485"/>
                  </a:cubicBezTo>
                  <a:cubicBezTo>
                    <a:pt x="437" y="485"/>
                    <a:pt x="429" y="481"/>
                    <a:pt x="429" y="468"/>
                  </a:cubicBezTo>
                  <a:cubicBezTo>
                    <a:pt x="429" y="390"/>
                    <a:pt x="467" y="429"/>
                    <a:pt x="467" y="390"/>
                  </a:cubicBezTo>
                  <a:lnTo>
                    <a:pt x="429" y="390"/>
                  </a:lnTo>
                  <a:cubicBezTo>
                    <a:pt x="467" y="351"/>
                    <a:pt x="467" y="273"/>
                    <a:pt x="467" y="195"/>
                  </a:cubicBezTo>
                  <a:cubicBezTo>
                    <a:pt x="467" y="195"/>
                    <a:pt x="467" y="156"/>
                    <a:pt x="467" y="156"/>
                  </a:cubicBezTo>
                  <a:cubicBezTo>
                    <a:pt x="448" y="176"/>
                    <a:pt x="438" y="176"/>
                    <a:pt x="433" y="176"/>
                  </a:cubicBezTo>
                  <a:cubicBezTo>
                    <a:pt x="429" y="176"/>
                    <a:pt x="429" y="176"/>
                    <a:pt x="429" y="195"/>
                  </a:cubicBezTo>
                  <a:lnTo>
                    <a:pt x="390" y="156"/>
                  </a:lnTo>
                  <a:lnTo>
                    <a:pt x="390" y="156"/>
                  </a:lnTo>
                  <a:lnTo>
                    <a:pt x="429" y="234"/>
                  </a:lnTo>
                  <a:cubicBezTo>
                    <a:pt x="412" y="201"/>
                    <a:pt x="403" y="189"/>
                    <a:pt x="397" y="189"/>
                  </a:cubicBezTo>
                  <a:cubicBezTo>
                    <a:pt x="390" y="189"/>
                    <a:pt x="390" y="212"/>
                    <a:pt x="390" y="234"/>
                  </a:cubicBezTo>
                  <a:lnTo>
                    <a:pt x="390" y="312"/>
                  </a:lnTo>
                  <a:lnTo>
                    <a:pt x="351" y="351"/>
                  </a:lnTo>
                  <a:lnTo>
                    <a:pt x="351" y="429"/>
                  </a:lnTo>
                  <a:cubicBezTo>
                    <a:pt x="351" y="468"/>
                    <a:pt x="390" y="584"/>
                    <a:pt x="351" y="584"/>
                  </a:cubicBezTo>
                  <a:cubicBezTo>
                    <a:pt x="312" y="662"/>
                    <a:pt x="351" y="662"/>
                    <a:pt x="351" y="662"/>
                  </a:cubicBezTo>
                  <a:lnTo>
                    <a:pt x="351" y="701"/>
                  </a:lnTo>
                  <a:lnTo>
                    <a:pt x="351" y="779"/>
                  </a:lnTo>
                  <a:cubicBezTo>
                    <a:pt x="299" y="779"/>
                    <a:pt x="282" y="796"/>
                    <a:pt x="276" y="796"/>
                  </a:cubicBezTo>
                  <a:cubicBezTo>
                    <a:pt x="275" y="796"/>
                    <a:pt x="275" y="796"/>
                    <a:pt x="275" y="796"/>
                  </a:cubicBezTo>
                  <a:lnTo>
                    <a:pt x="275" y="796"/>
                  </a:lnTo>
                  <a:cubicBezTo>
                    <a:pt x="283" y="830"/>
                    <a:pt x="306" y="868"/>
                    <a:pt x="273" y="935"/>
                  </a:cubicBezTo>
                  <a:lnTo>
                    <a:pt x="234" y="935"/>
                  </a:lnTo>
                  <a:cubicBezTo>
                    <a:pt x="234" y="974"/>
                    <a:pt x="234" y="1012"/>
                    <a:pt x="234" y="1051"/>
                  </a:cubicBezTo>
                  <a:cubicBezTo>
                    <a:pt x="195" y="1012"/>
                    <a:pt x="156" y="974"/>
                    <a:pt x="156" y="935"/>
                  </a:cubicBezTo>
                  <a:lnTo>
                    <a:pt x="156" y="974"/>
                  </a:lnTo>
                  <a:cubicBezTo>
                    <a:pt x="117" y="974"/>
                    <a:pt x="117" y="1012"/>
                    <a:pt x="117" y="1051"/>
                  </a:cubicBezTo>
                  <a:lnTo>
                    <a:pt x="117" y="1129"/>
                  </a:lnTo>
                  <a:cubicBezTo>
                    <a:pt x="117" y="1108"/>
                    <a:pt x="106" y="1098"/>
                    <a:pt x="95" y="1088"/>
                  </a:cubicBezTo>
                  <a:lnTo>
                    <a:pt x="95" y="1088"/>
                  </a:lnTo>
                  <a:cubicBezTo>
                    <a:pt x="104" y="1127"/>
                    <a:pt x="99" y="1176"/>
                    <a:pt x="130" y="1176"/>
                  </a:cubicBezTo>
                  <a:cubicBezTo>
                    <a:pt x="137" y="1176"/>
                    <a:pt x="145" y="1174"/>
                    <a:pt x="156" y="1168"/>
                  </a:cubicBezTo>
                  <a:lnTo>
                    <a:pt x="156" y="1207"/>
                  </a:lnTo>
                  <a:lnTo>
                    <a:pt x="117" y="1207"/>
                  </a:lnTo>
                  <a:cubicBezTo>
                    <a:pt x="117" y="1246"/>
                    <a:pt x="117" y="1363"/>
                    <a:pt x="78" y="1363"/>
                  </a:cubicBezTo>
                  <a:cubicBezTo>
                    <a:pt x="71" y="1370"/>
                    <a:pt x="64" y="1374"/>
                    <a:pt x="59" y="1374"/>
                  </a:cubicBezTo>
                  <a:cubicBezTo>
                    <a:pt x="40" y="1374"/>
                    <a:pt x="39" y="1324"/>
                    <a:pt x="39" y="1324"/>
                  </a:cubicBezTo>
                  <a:lnTo>
                    <a:pt x="39" y="1324"/>
                  </a:lnTo>
                  <a:cubicBezTo>
                    <a:pt x="39" y="1356"/>
                    <a:pt x="46" y="1388"/>
                    <a:pt x="51" y="1415"/>
                  </a:cubicBezTo>
                  <a:lnTo>
                    <a:pt x="51" y="1415"/>
                  </a:lnTo>
                  <a:cubicBezTo>
                    <a:pt x="63" y="1399"/>
                    <a:pt x="77" y="1385"/>
                    <a:pt x="100" y="1372"/>
                  </a:cubicBezTo>
                  <a:lnTo>
                    <a:pt x="100" y="1372"/>
                  </a:lnTo>
                  <a:cubicBezTo>
                    <a:pt x="103" y="1397"/>
                    <a:pt x="117" y="1440"/>
                    <a:pt x="117" y="1440"/>
                  </a:cubicBezTo>
                  <a:lnTo>
                    <a:pt x="117" y="1363"/>
                  </a:lnTo>
                  <a:cubicBezTo>
                    <a:pt x="111" y="1366"/>
                    <a:pt x="105" y="1369"/>
                    <a:pt x="100" y="1372"/>
                  </a:cubicBezTo>
                  <a:lnTo>
                    <a:pt x="100" y="1372"/>
                  </a:lnTo>
                  <a:cubicBezTo>
                    <a:pt x="99" y="1362"/>
                    <a:pt x="100" y="1355"/>
                    <a:pt x="105" y="1355"/>
                  </a:cubicBezTo>
                  <a:cubicBezTo>
                    <a:pt x="108" y="1355"/>
                    <a:pt x="112" y="1357"/>
                    <a:pt x="117" y="1363"/>
                  </a:cubicBezTo>
                  <a:cubicBezTo>
                    <a:pt x="117" y="1394"/>
                    <a:pt x="143" y="1451"/>
                    <a:pt x="152" y="1451"/>
                  </a:cubicBezTo>
                  <a:cubicBezTo>
                    <a:pt x="155" y="1451"/>
                    <a:pt x="156" y="1448"/>
                    <a:pt x="156" y="1440"/>
                  </a:cubicBezTo>
                  <a:cubicBezTo>
                    <a:pt x="156" y="1402"/>
                    <a:pt x="234" y="1402"/>
                    <a:pt x="234" y="1402"/>
                  </a:cubicBezTo>
                  <a:cubicBezTo>
                    <a:pt x="195" y="1402"/>
                    <a:pt x="234" y="1363"/>
                    <a:pt x="234" y="1324"/>
                  </a:cubicBezTo>
                  <a:cubicBezTo>
                    <a:pt x="234" y="1363"/>
                    <a:pt x="234" y="1402"/>
                    <a:pt x="234" y="1479"/>
                  </a:cubicBezTo>
                  <a:cubicBezTo>
                    <a:pt x="234" y="1479"/>
                    <a:pt x="273" y="1479"/>
                    <a:pt x="234" y="1518"/>
                  </a:cubicBezTo>
                  <a:cubicBezTo>
                    <a:pt x="226" y="1510"/>
                    <a:pt x="221" y="1507"/>
                    <a:pt x="219" y="1507"/>
                  </a:cubicBezTo>
                  <a:cubicBezTo>
                    <a:pt x="212" y="1507"/>
                    <a:pt x="223" y="1530"/>
                    <a:pt x="230" y="1530"/>
                  </a:cubicBezTo>
                  <a:cubicBezTo>
                    <a:pt x="231" y="1530"/>
                    <a:pt x="231" y="1529"/>
                    <a:pt x="232" y="1528"/>
                  </a:cubicBezTo>
                  <a:lnTo>
                    <a:pt x="232" y="1528"/>
                  </a:lnTo>
                  <a:cubicBezTo>
                    <a:pt x="220" y="1558"/>
                    <a:pt x="160" y="1565"/>
                    <a:pt x="195" y="1635"/>
                  </a:cubicBezTo>
                  <a:lnTo>
                    <a:pt x="156" y="1635"/>
                  </a:lnTo>
                  <a:cubicBezTo>
                    <a:pt x="156" y="1713"/>
                    <a:pt x="78" y="1674"/>
                    <a:pt x="78" y="1752"/>
                  </a:cubicBezTo>
                  <a:cubicBezTo>
                    <a:pt x="117" y="1752"/>
                    <a:pt x="78" y="1869"/>
                    <a:pt x="78" y="1869"/>
                  </a:cubicBezTo>
                  <a:cubicBezTo>
                    <a:pt x="90" y="1880"/>
                    <a:pt x="101" y="1885"/>
                    <a:pt x="112" y="1885"/>
                  </a:cubicBezTo>
                  <a:cubicBezTo>
                    <a:pt x="137" y="1885"/>
                    <a:pt x="156" y="1857"/>
                    <a:pt x="156" y="1830"/>
                  </a:cubicBezTo>
                  <a:cubicBezTo>
                    <a:pt x="156" y="1869"/>
                    <a:pt x="156" y="1907"/>
                    <a:pt x="156" y="1946"/>
                  </a:cubicBezTo>
                  <a:cubicBezTo>
                    <a:pt x="156" y="1930"/>
                    <a:pt x="163" y="1921"/>
                    <a:pt x="171" y="1921"/>
                  </a:cubicBezTo>
                  <a:cubicBezTo>
                    <a:pt x="180" y="1921"/>
                    <a:pt x="191" y="1934"/>
                    <a:pt x="194" y="1966"/>
                  </a:cubicBezTo>
                  <a:lnTo>
                    <a:pt x="194" y="1966"/>
                  </a:lnTo>
                  <a:cubicBezTo>
                    <a:pt x="195" y="1960"/>
                    <a:pt x="195" y="1953"/>
                    <a:pt x="195" y="1946"/>
                  </a:cubicBezTo>
                  <a:cubicBezTo>
                    <a:pt x="195" y="1907"/>
                    <a:pt x="156" y="1830"/>
                    <a:pt x="195" y="1830"/>
                  </a:cubicBezTo>
                  <a:cubicBezTo>
                    <a:pt x="201" y="1835"/>
                    <a:pt x="206" y="1838"/>
                    <a:pt x="210" y="1838"/>
                  </a:cubicBezTo>
                  <a:cubicBezTo>
                    <a:pt x="231" y="1838"/>
                    <a:pt x="237" y="1783"/>
                    <a:pt x="258" y="1783"/>
                  </a:cubicBezTo>
                  <a:lnTo>
                    <a:pt x="258" y="1783"/>
                  </a:lnTo>
                  <a:cubicBezTo>
                    <a:pt x="212" y="1755"/>
                    <a:pt x="260" y="1750"/>
                    <a:pt x="271" y="1723"/>
                  </a:cubicBezTo>
                  <a:lnTo>
                    <a:pt x="271" y="1723"/>
                  </a:lnTo>
                  <a:cubicBezTo>
                    <a:pt x="272" y="1724"/>
                    <a:pt x="274" y="1724"/>
                    <a:pt x="277" y="1724"/>
                  </a:cubicBezTo>
                  <a:cubicBezTo>
                    <a:pt x="284" y="1724"/>
                    <a:pt x="295" y="1721"/>
                    <a:pt x="312" y="1713"/>
                  </a:cubicBezTo>
                  <a:cubicBezTo>
                    <a:pt x="351" y="1635"/>
                    <a:pt x="390" y="1635"/>
                    <a:pt x="351" y="1596"/>
                  </a:cubicBezTo>
                  <a:cubicBezTo>
                    <a:pt x="312" y="1596"/>
                    <a:pt x="351" y="1518"/>
                    <a:pt x="351" y="1479"/>
                  </a:cubicBezTo>
                  <a:cubicBezTo>
                    <a:pt x="351" y="1479"/>
                    <a:pt x="390" y="1479"/>
                    <a:pt x="390" y="1440"/>
                  </a:cubicBezTo>
                  <a:cubicBezTo>
                    <a:pt x="390" y="1421"/>
                    <a:pt x="380" y="1421"/>
                    <a:pt x="370" y="1421"/>
                  </a:cubicBezTo>
                  <a:cubicBezTo>
                    <a:pt x="360" y="1421"/>
                    <a:pt x="351" y="1421"/>
                    <a:pt x="351" y="1402"/>
                  </a:cubicBezTo>
                  <a:cubicBezTo>
                    <a:pt x="351" y="1324"/>
                    <a:pt x="390" y="1324"/>
                    <a:pt x="390" y="1324"/>
                  </a:cubicBezTo>
                  <a:lnTo>
                    <a:pt x="351" y="1324"/>
                  </a:lnTo>
                  <a:cubicBezTo>
                    <a:pt x="312" y="1285"/>
                    <a:pt x="351" y="1207"/>
                    <a:pt x="312" y="1207"/>
                  </a:cubicBezTo>
                  <a:cubicBezTo>
                    <a:pt x="286" y="1207"/>
                    <a:pt x="277" y="1224"/>
                    <a:pt x="274" y="1224"/>
                  </a:cubicBezTo>
                  <a:cubicBezTo>
                    <a:pt x="273" y="1224"/>
                    <a:pt x="273" y="1220"/>
                    <a:pt x="273" y="1207"/>
                  </a:cubicBezTo>
                  <a:cubicBezTo>
                    <a:pt x="273" y="1207"/>
                    <a:pt x="273" y="1168"/>
                    <a:pt x="273" y="1129"/>
                  </a:cubicBezTo>
                  <a:cubicBezTo>
                    <a:pt x="273" y="1129"/>
                    <a:pt x="298" y="1179"/>
                    <a:pt x="308" y="1179"/>
                  </a:cubicBezTo>
                  <a:cubicBezTo>
                    <a:pt x="310" y="1179"/>
                    <a:pt x="312" y="1176"/>
                    <a:pt x="312" y="1168"/>
                  </a:cubicBezTo>
                  <a:lnTo>
                    <a:pt x="312" y="1129"/>
                  </a:lnTo>
                  <a:lnTo>
                    <a:pt x="351" y="1168"/>
                  </a:lnTo>
                  <a:cubicBezTo>
                    <a:pt x="351" y="1155"/>
                    <a:pt x="351" y="1141"/>
                    <a:pt x="351" y="1129"/>
                  </a:cubicBezTo>
                  <a:lnTo>
                    <a:pt x="390" y="1129"/>
                  </a:lnTo>
                  <a:lnTo>
                    <a:pt x="390" y="1168"/>
                  </a:lnTo>
                  <a:cubicBezTo>
                    <a:pt x="453" y="1137"/>
                    <a:pt x="490" y="1080"/>
                    <a:pt x="502" y="1080"/>
                  </a:cubicBezTo>
                  <a:cubicBezTo>
                    <a:pt x="505" y="1080"/>
                    <a:pt x="506" y="1083"/>
                    <a:pt x="506" y="1090"/>
                  </a:cubicBezTo>
                  <a:lnTo>
                    <a:pt x="506" y="1168"/>
                  </a:lnTo>
                  <a:cubicBezTo>
                    <a:pt x="506" y="1051"/>
                    <a:pt x="623" y="1012"/>
                    <a:pt x="623" y="974"/>
                  </a:cubicBezTo>
                  <a:lnTo>
                    <a:pt x="623" y="935"/>
                  </a:lnTo>
                  <a:cubicBezTo>
                    <a:pt x="623" y="896"/>
                    <a:pt x="545" y="896"/>
                    <a:pt x="584" y="857"/>
                  </a:cubicBezTo>
                  <a:cubicBezTo>
                    <a:pt x="623" y="818"/>
                    <a:pt x="623" y="779"/>
                    <a:pt x="623" y="779"/>
                  </a:cubicBezTo>
                  <a:lnTo>
                    <a:pt x="623" y="701"/>
                  </a:lnTo>
                  <a:cubicBezTo>
                    <a:pt x="701" y="623"/>
                    <a:pt x="584" y="545"/>
                    <a:pt x="701" y="468"/>
                  </a:cubicBezTo>
                  <a:lnTo>
                    <a:pt x="662" y="429"/>
                  </a:lnTo>
                  <a:cubicBezTo>
                    <a:pt x="662" y="390"/>
                    <a:pt x="662" y="312"/>
                    <a:pt x="701" y="273"/>
                  </a:cubicBezTo>
                  <a:cubicBezTo>
                    <a:pt x="701" y="234"/>
                    <a:pt x="662" y="195"/>
                    <a:pt x="701" y="156"/>
                  </a:cubicBezTo>
                  <a:lnTo>
                    <a:pt x="740" y="156"/>
                  </a:lnTo>
                  <a:cubicBezTo>
                    <a:pt x="740" y="156"/>
                    <a:pt x="740" y="156"/>
                    <a:pt x="740" y="195"/>
                  </a:cubicBezTo>
                  <a:cubicBezTo>
                    <a:pt x="740" y="203"/>
                    <a:pt x="742" y="206"/>
                    <a:pt x="744" y="206"/>
                  </a:cubicBezTo>
                  <a:cubicBezTo>
                    <a:pt x="752" y="206"/>
                    <a:pt x="767" y="184"/>
                    <a:pt x="774" y="184"/>
                  </a:cubicBezTo>
                  <a:cubicBezTo>
                    <a:pt x="777" y="184"/>
                    <a:pt x="779" y="187"/>
                    <a:pt x="779" y="195"/>
                  </a:cubicBezTo>
                  <a:lnTo>
                    <a:pt x="779" y="117"/>
                  </a:lnTo>
                  <a:cubicBezTo>
                    <a:pt x="818" y="78"/>
                    <a:pt x="779" y="40"/>
                    <a:pt x="779" y="1"/>
                  </a:cubicBezTo>
                  <a:close/>
                  <a:moveTo>
                    <a:pt x="194" y="1966"/>
                  </a:moveTo>
                  <a:cubicBezTo>
                    <a:pt x="193" y="1977"/>
                    <a:pt x="192" y="1987"/>
                    <a:pt x="189" y="1997"/>
                  </a:cubicBezTo>
                  <a:lnTo>
                    <a:pt x="189" y="1997"/>
                  </a:lnTo>
                  <a:cubicBezTo>
                    <a:pt x="190" y="1997"/>
                    <a:pt x="190" y="1997"/>
                    <a:pt x="190" y="1997"/>
                  </a:cubicBezTo>
                  <a:cubicBezTo>
                    <a:pt x="193" y="1997"/>
                    <a:pt x="195" y="1994"/>
                    <a:pt x="195" y="1985"/>
                  </a:cubicBezTo>
                  <a:cubicBezTo>
                    <a:pt x="195" y="1978"/>
                    <a:pt x="195" y="1972"/>
                    <a:pt x="194" y="1966"/>
                  </a:cubicBezTo>
                  <a:close/>
                  <a:moveTo>
                    <a:pt x="117" y="1946"/>
                  </a:moveTo>
                  <a:cubicBezTo>
                    <a:pt x="78" y="1946"/>
                    <a:pt x="117" y="1985"/>
                    <a:pt x="78" y="2024"/>
                  </a:cubicBezTo>
                  <a:cubicBezTo>
                    <a:pt x="15" y="2056"/>
                    <a:pt x="54" y="2113"/>
                    <a:pt x="71" y="2113"/>
                  </a:cubicBezTo>
                  <a:cubicBezTo>
                    <a:pt x="75" y="2113"/>
                    <a:pt x="78" y="2109"/>
                    <a:pt x="78" y="2102"/>
                  </a:cubicBezTo>
                  <a:lnTo>
                    <a:pt x="117" y="2102"/>
                  </a:lnTo>
                  <a:cubicBezTo>
                    <a:pt x="39" y="2024"/>
                    <a:pt x="117" y="2024"/>
                    <a:pt x="117" y="1985"/>
                  </a:cubicBezTo>
                  <a:cubicBezTo>
                    <a:pt x="117" y="1985"/>
                    <a:pt x="156" y="2063"/>
                    <a:pt x="117" y="2102"/>
                  </a:cubicBezTo>
                  <a:cubicBezTo>
                    <a:pt x="156" y="2102"/>
                    <a:pt x="156" y="2141"/>
                    <a:pt x="156" y="2141"/>
                  </a:cubicBezTo>
                  <a:cubicBezTo>
                    <a:pt x="156" y="2082"/>
                    <a:pt x="179" y="2045"/>
                    <a:pt x="189" y="1997"/>
                  </a:cubicBezTo>
                  <a:lnTo>
                    <a:pt x="189" y="1997"/>
                  </a:lnTo>
                  <a:cubicBezTo>
                    <a:pt x="184" y="1996"/>
                    <a:pt x="175" y="1988"/>
                    <a:pt x="168" y="1988"/>
                  </a:cubicBezTo>
                  <a:cubicBezTo>
                    <a:pt x="161" y="1988"/>
                    <a:pt x="156" y="1995"/>
                    <a:pt x="156" y="2024"/>
                  </a:cubicBezTo>
                  <a:cubicBezTo>
                    <a:pt x="117" y="1985"/>
                    <a:pt x="156" y="1946"/>
                    <a:pt x="117" y="1946"/>
                  </a:cubicBezTo>
                  <a:close/>
                  <a:moveTo>
                    <a:pt x="117" y="2141"/>
                  </a:moveTo>
                  <a:lnTo>
                    <a:pt x="117" y="2180"/>
                  </a:lnTo>
                  <a:cubicBezTo>
                    <a:pt x="156" y="2180"/>
                    <a:pt x="117" y="2141"/>
                    <a:pt x="156" y="214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1028625" y="429972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cubicBezTo>
                    <a:pt x="0" y="0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1039800" y="4292925"/>
              <a:ext cx="525" cy="975"/>
            </a:xfrm>
            <a:custGeom>
              <a:avLst/>
              <a:gdLst/>
              <a:ahLst/>
              <a:cxnLst/>
              <a:rect l="l" t="t" r="r" b="b"/>
              <a:pathLst>
                <a:path w="21" h="39" extrusionOk="0">
                  <a:moveTo>
                    <a:pt x="20" y="0"/>
                  </a:moveTo>
                  <a:cubicBezTo>
                    <a:pt x="20" y="20"/>
                    <a:pt x="11" y="20"/>
                    <a:pt x="6" y="20"/>
                  </a:cubicBezTo>
                  <a:cubicBezTo>
                    <a:pt x="1" y="20"/>
                    <a:pt x="1" y="20"/>
                    <a:pt x="20" y="39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1035425" y="4295825"/>
              <a:ext cx="2250" cy="2350"/>
            </a:xfrm>
            <a:custGeom>
              <a:avLst/>
              <a:gdLst/>
              <a:ahLst/>
              <a:cxnLst/>
              <a:rect l="l" t="t" r="r" b="b"/>
              <a:pathLst>
                <a:path w="90" h="94" extrusionOk="0">
                  <a:moveTo>
                    <a:pt x="1" y="1"/>
                  </a:moveTo>
                  <a:cubicBezTo>
                    <a:pt x="1" y="58"/>
                    <a:pt x="63" y="94"/>
                    <a:pt x="82" y="94"/>
                  </a:cubicBezTo>
                  <a:cubicBezTo>
                    <a:pt x="88" y="94"/>
                    <a:pt x="89" y="89"/>
                    <a:pt x="79" y="79"/>
                  </a:cubicBezTo>
                  <a:cubicBezTo>
                    <a:pt x="40" y="79"/>
                    <a:pt x="1" y="40"/>
                    <a:pt x="4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1029600" y="4299600"/>
              <a:ext cx="1975" cy="2100"/>
            </a:xfrm>
            <a:custGeom>
              <a:avLst/>
              <a:gdLst/>
              <a:ahLst/>
              <a:cxnLst/>
              <a:rect l="l" t="t" r="r" b="b"/>
              <a:pathLst>
                <a:path w="79" h="84" extrusionOk="0">
                  <a:moveTo>
                    <a:pt x="0" y="44"/>
                  </a:moveTo>
                  <a:cubicBezTo>
                    <a:pt x="0" y="49"/>
                    <a:pt x="1" y="51"/>
                    <a:pt x="2" y="51"/>
                  </a:cubicBezTo>
                  <a:cubicBezTo>
                    <a:pt x="3" y="51"/>
                    <a:pt x="3" y="50"/>
                    <a:pt x="4" y="49"/>
                  </a:cubicBezTo>
                  <a:lnTo>
                    <a:pt x="4" y="49"/>
                  </a:lnTo>
                  <a:lnTo>
                    <a:pt x="0" y="44"/>
                  </a:lnTo>
                  <a:close/>
                  <a:moveTo>
                    <a:pt x="46" y="0"/>
                  </a:moveTo>
                  <a:cubicBezTo>
                    <a:pt x="27" y="0"/>
                    <a:pt x="12" y="39"/>
                    <a:pt x="4" y="49"/>
                  </a:cubicBezTo>
                  <a:lnTo>
                    <a:pt x="4" y="49"/>
                  </a:lnTo>
                  <a:lnTo>
                    <a:pt x="39" y="83"/>
                  </a:lnTo>
                  <a:lnTo>
                    <a:pt x="39" y="44"/>
                  </a:lnTo>
                  <a:lnTo>
                    <a:pt x="78" y="44"/>
                  </a:lnTo>
                  <a:cubicBezTo>
                    <a:pt x="67" y="11"/>
                    <a:pt x="56" y="0"/>
                    <a:pt x="46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1048075" y="4294850"/>
              <a:ext cx="1975" cy="4900"/>
            </a:xfrm>
            <a:custGeom>
              <a:avLst/>
              <a:gdLst/>
              <a:ahLst/>
              <a:cxnLst/>
              <a:rect l="l" t="t" r="r" b="b"/>
              <a:pathLst>
                <a:path w="79" h="196" extrusionOk="0">
                  <a:moveTo>
                    <a:pt x="79" y="1"/>
                  </a:moveTo>
                  <a:cubicBezTo>
                    <a:pt x="40" y="40"/>
                    <a:pt x="1" y="118"/>
                    <a:pt x="40" y="195"/>
                  </a:cubicBezTo>
                  <a:lnTo>
                    <a:pt x="40" y="157"/>
                  </a:lnTo>
                  <a:lnTo>
                    <a:pt x="79" y="118"/>
                  </a:lnTo>
                  <a:lnTo>
                    <a:pt x="79" y="7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1043225" y="4297775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39" y="1"/>
                  </a:moveTo>
                  <a:cubicBezTo>
                    <a:pt x="19" y="20"/>
                    <a:pt x="10" y="30"/>
                    <a:pt x="5" y="40"/>
                  </a:cubicBezTo>
                  <a:lnTo>
                    <a:pt x="5" y="40"/>
                  </a:lnTo>
                  <a:cubicBezTo>
                    <a:pt x="21" y="41"/>
                    <a:pt x="30" y="50"/>
                    <a:pt x="39" y="54"/>
                  </a:cubicBezTo>
                  <a:lnTo>
                    <a:pt x="39" y="54"/>
                  </a:lnTo>
                  <a:lnTo>
                    <a:pt x="39" y="1"/>
                  </a:lnTo>
                  <a:close/>
                  <a:moveTo>
                    <a:pt x="0" y="40"/>
                  </a:moveTo>
                  <a:lnTo>
                    <a:pt x="0" y="78"/>
                  </a:lnTo>
                  <a:cubicBezTo>
                    <a:pt x="0" y="59"/>
                    <a:pt x="0" y="49"/>
                    <a:pt x="5" y="40"/>
                  </a:cubicBezTo>
                  <a:lnTo>
                    <a:pt x="5" y="40"/>
                  </a:lnTo>
                  <a:cubicBezTo>
                    <a:pt x="3" y="40"/>
                    <a:pt x="2" y="40"/>
                    <a:pt x="0" y="40"/>
                  </a:cubicBezTo>
                  <a:close/>
                  <a:moveTo>
                    <a:pt x="78" y="40"/>
                  </a:moveTo>
                  <a:lnTo>
                    <a:pt x="78" y="40"/>
                  </a:lnTo>
                  <a:cubicBezTo>
                    <a:pt x="65" y="53"/>
                    <a:pt x="56" y="57"/>
                    <a:pt x="49" y="57"/>
                  </a:cubicBezTo>
                  <a:cubicBezTo>
                    <a:pt x="46" y="57"/>
                    <a:pt x="42" y="56"/>
                    <a:pt x="39" y="54"/>
                  </a:cubicBezTo>
                  <a:lnTo>
                    <a:pt x="39" y="54"/>
                  </a:lnTo>
                  <a:lnTo>
                    <a:pt x="39" y="78"/>
                  </a:lnTo>
                  <a:lnTo>
                    <a:pt x="78" y="4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1024725" y="4309450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1" y="1"/>
                  </a:moveTo>
                  <a:lnTo>
                    <a:pt x="1" y="40"/>
                  </a:lnTo>
                  <a:lnTo>
                    <a:pt x="1" y="40"/>
                  </a:lnTo>
                  <a:lnTo>
                    <a:pt x="1" y="78"/>
                  </a:lnTo>
                  <a:cubicBezTo>
                    <a:pt x="1" y="78"/>
                    <a:pt x="1" y="78"/>
                    <a:pt x="1" y="78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1028625" y="4306525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0" y="79"/>
                  </a:moveTo>
                  <a:lnTo>
                    <a:pt x="0" y="79"/>
                  </a:lnTo>
                  <a:lnTo>
                    <a:pt x="0" y="79"/>
                  </a:lnTo>
                  <a:cubicBezTo>
                    <a:pt x="0" y="79"/>
                    <a:pt x="0" y="40"/>
                    <a:pt x="0" y="40"/>
                  </a:cubicBezTo>
                  <a:cubicBezTo>
                    <a:pt x="0" y="1"/>
                    <a:pt x="0" y="40"/>
                    <a:pt x="0" y="7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1023275" y="43123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0"/>
                  </a:moveTo>
                  <a:cubicBezTo>
                    <a:pt x="20" y="7"/>
                    <a:pt x="20" y="14"/>
                    <a:pt x="20" y="20"/>
                  </a:cubicBezTo>
                  <a:cubicBezTo>
                    <a:pt x="30" y="20"/>
                    <a:pt x="39" y="20"/>
                    <a:pt x="20" y="0"/>
                  </a:cubicBezTo>
                  <a:close/>
                  <a:moveTo>
                    <a:pt x="20" y="20"/>
                  </a:moveTo>
                  <a:cubicBezTo>
                    <a:pt x="10" y="20"/>
                    <a:pt x="0" y="20"/>
                    <a:pt x="20" y="39"/>
                  </a:cubicBezTo>
                  <a:cubicBezTo>
                    <a:pt x="20" y="34"/>
                    <a:pt x="20" y="27"/>
                    <a:pt x="20" y="2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1022775" y="4314025"/>
              <a:ext cx="1000" cy="600"/>
            </a:xfrm>
            <a:custGeom>
              <a:avLst/>
              <a:gdLst/>
              <a:ahLst/>
              <a:cxnLst/>
              <a:rect l="l" t="t" r="r" b="b"/>
              <a:pathLst>
                <a:path w="40" h="24" extrusionOk="0">
                  <a:moveTo>
                    <a:pt x="35" y="1"/>
                  </a:moveTo>
                  <a:cubicBezTo>
                    <a:pt x="32" y="1"/>
                    <a:pt x="26" y="7"/>
                    <a:pt x="20" y="12"/>
                  </a:cubicBezTo>
                  <a:lnTo>
                    <a:pt x="40" y="12"/>
                  </a:lnTo>
                  <a:cubicBezTo>
                    <a:pt x="40" y="4"/>
                    <a:pt x="38" y="1"/>
                    <a:pt x="35" y="1"/>
                  </a:cubicBezTo>
                  <a:close/>
                  <a:moveTo>
                    <a:pt x="1" y="12"/>
                  </a:moveTo>
                  <a:cubicBezTo>
                    <a:pt x="1" y="20"/>
                    <a:pt x="3" y="23"/>
                    <a:pt x="5" y="23"/>
                  </a:cubicBezTo>
                  <a:cubicBezTo>
                    <a:pt x="9" y="23"/>
                    <a:pt x="15" y="18"/>
                    <a:pt x="20" y="12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1036900" y="4306525"/>
              <a:ext cx="2450" cy="2400"/>
            </a:xfrm>
            <a:custGeom>
              <a:avLst/>
              <a:gdLst/>
              <a:ahLst/>
              <a:cxnLst/>
              <a:rect l="l" t="t" r="r" b="b"/>
              <a:pathLst>
                <a:path w="98" h="96" extrusionOk="0">
                  <a:moveTo>
                    <a:pt x="20" y="1"/>
                  </a:moveTo>
                  <a:cubicBezTo>
                    <a:pt x="20" y="20"/>
                    <a:pt x="10" y="20"/>
                    <a:pt x="5" y="20"/>
                  </a:cubicBezTo>
                  <a:cubicBezTo>
                    <a:pt x="0" y="20"/>
                    <a:pt x="0" y="20"/>
                    <a:pt x="20" y="40"/>
                  </a:cubicBezTo>
                  <a:cubicBezTo>
                    <a:pt x="20" y="40"/>
                    <a:pt x="65" y="62"/>
                    <a:pt x="86" y="73"/>
                  </a:cubicBezTo>
                  <a:lnTo>
                    <a:pt x="86" y="73"/>
                  </a:lnTo>
                  <a:cubicBezTo>
                    <a:pt x="93" y="69"/>
                    <a:pt x="97" y="59"/>
                    <a:pt x="97" y="40"/>
                  </a:cubicBezTo>
                  <a:cubicBezTo>
                    <a:pt x="59" y="1"/>
                    <a:pt x="20" y="1"/>
                    <a:pt x="20" y="1"/>
                  </a:cubicBezTo>
                  <a:close/>
                  <a:moveTo>
                    <a:pt x="48" y="67"/>
                  </a:moveTo>
                  <a:cubicBezTo>
                    <a:pt x="47" y="67"/>
                    <a:pt x="50" y="70"/>
                    <a:pt x="59" y="79"/>
                  </a:cubicBezTo>
                  <a:cubicBezTo>
                    <a:pt x="59" y="92"/>
                    <a:pt x="59" y="96"/>
                    <a:pt x="60" y="96"/>
                  </a:cubicBezTo>
                  <a:cubicBezTo>
                    <a:pt x="63" y="96"/>
                    <a:pt x="72" y="79"/>
                    <a:pt x="97" y="79"/>
                  </a:cubicBezTo>
                  <a:cubicBezTo>
                    <a:pt x="97" y="79"/>
                    <a:pt x="93" y="76"/>
                    <a:pt x="86" y="73"/>
                  </a:cubicBezTo>
                  <a:lnTo>
                    <a:pt x="86" y="73"/>
                  </a:lnTo>
                  <a:cubicBezTo>
                    <a:pt x="83" y="75"/>
                    <a:pt x="79" y="76"/>
                    <a:pt x="75" y="76"/>
                  </a:cubicBezTo>
                  <a:cubicBezTo>
                    <a:pt x="63" y="76"/>
                    <a:pt x="49" y="67"/>
                    <a:pt x="48" y="67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1043225" y="4301675"/>
              <a:ext cx="1950" cy="2950"/>
            </a:xfrm>
            <a:custGeom>
              <a:avLst/>
              <a:gdLst/>
              <a:ahLst/>
              <a:cxnLst/>
              <a:rect l="l" t="t" r="r" b="b"/>
              <a:pathLst>
                <a:path w="78" h="118" extrusionOk="0">
                  <a:moveTo>
                    <a:pt x="0" y="0"/>
                  </a:moveTo>
                  <a:cubicBezTo>
                    <a:pt x="0" y="39"/>
                    <a:pt x="39" y="78"/>
                    <a:pt x="0" y="78"/>
                  </a:cubicBezTo>
                  <a:lnTo>
                    <a:pt x="0" y="117"/>
                  </a:lnTo>
                  <a:lnTo>
                    <a:pt x="39" y="117"/>
                  </a:lnTo>
                  <a:lnTo>
                    <a:pt x="78" y="78"/>
                  </a:lnTo>
                  <a:cubicBezTo>
                    <a:pt x="78" y="7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1021825" y="4317225"/>
              <a:ext cx="975" cy="25"/>
            </a:xfrm>
            <a:custGeom>
              <a:avLst/>
              <a:gdLst/>
              <a:ahLst/>
              <a:cxnLst/>
              <a:rect l="l" t="t" r="r" b="b"/>
              <a:pathLst>
                <a:path w="39" h="1" extrusionOk="0">
                  <a:moveTo>
                    <a:pt x="39" y="1"/>
                  </a:moveTo>
                  <a:lnTo>
                    <a:pt x="3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1040300" y="4308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1020850" y="4318200"/>
              <a:ext cx="1700" cy="2175"/>
            </a:xfrm>
            <a:custGeom>
              <a:avLst/>
              <a:gdLst/>
              <a:ahLst/>
              <a:cxnLst/>
              <a:rect l="l" t="t" r="r" b="b"/>
              <a:pathLst>
                <a:path w="68" h="87" extrusionOk="0">
                  <a:moveTo>
                    <a:pt x="39" y="1"/>
                  </a:moveTo>
                  <a:cubicBezTo>
                    <a:pt x="39" y="1"/>
                    <a:pt x="0" y="40"/>
                    <a:pt x="39" y="79"/>
                  </a:cubicBezTo>
                  <a:cubicBezTo>
                    <a:pt x="45" y="84"/>
                    <a:pt x="49" y="87"/>
                    <a:pt x="51" y="87"/>
                  </a:cubicBezTo>
                  <a:cubicBezTo>
                    <a:pt x="68" y="87"/>
                    <a:pt x="39" y="1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014025" y="4325025"/>
              <a:ext cx="3775" cy="3900"/>
            </a:xfrm>
            <a:custGeom>
              <a:avLst/>
              <a:gdLst/>
              <a:ahLst/>
              <a:cxnLst/>
              <a:rect l="l" t="t" r="r" b="b"/>
              <a:pathLst>
                <a:path w="151" h="156" extrusionOk="0">
                  <a:moveTo>
                    <a:pt x="79" y="0"/>
                  </a:moveTo>
                  <a:lnTo>
                    <a:pt x="1" y="39"/>
                  </a:lnTo>
                  <a:cubicBezTo>
                    <a:pt x="40" y="39"/>
                    <a:pt x="40" y="78"/>
                    <a:pt x="40" y="117"/>
                  </a:cubicBezTo>
                  <a:cubicBezTo>
                    <a:pt x="51" y="106"/>
                    <a:pt x="62" y="101"/>
                    <a:pt x="73" y="101"/>
                  </a:cubicBezTo>
                  <a:cubicBezTo>
                    <a:pt x="98" y="101"/>
                    <a:pt x="117" y="128"/>
                    <a:pt x="117" y="156"/>
                  </a:cubicBezTo>
                  <a:cubicBezTo>
                    <a:pt x="151" y="122"/>
                    <a:pt x="127" y="31"/>
                    <a:pt x="119" y="31"/>
                  </a:cubicBezTo>
                  <a:cubicBezTo>
                    <a:pt x="118" y="31"/>
                    <a:pt x="117" y="34"/>
                    <a:pt x="117" y="39"/>
                  </a:cubicBezTo>
                  <a:cubicBezTo>
                    <a:pt x="117" y="78"/>
                    <a:pt x="79" y="78"/>
                    <a:pt x="79" y="78"/>
                  </a:cubicBezTo>
                  <a:cubicBezTo>
                    <a:pt x="79" y="39"/>
                    <a:pt x="117" y="39"/>
                    <a:pt x="7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045150" y="4309175"/>
              <a:ext cx="1625" cy="1275"/>
            </a:xfrm>
            <a:custGeom>
              <a:avLst/>
              <a:gdLst/>
              <a:ahLst/>
              <a:cxnLst/>
              <a:rect l="l" t="t" r="r" b="b"/>
              <a:pathLst>
                <a:path w="65" h="51" extrusionOk="0">
                  <a:moveTo>
                    <a:pt x="55" y="1"/>
                  </a:moveTo>
                  <a:cubicBezTo>
                    <a:pt x="52" y="1"/>
                    <a:pt x="48" y="4"/>
                    <a:pt x="40" y="12"/>
                  </a:cubicBezTo>
                  <a:cubicBezTo>
                    <a:pt x="1" y="51"/>
                    <a:pt x="40" y="51"/>
                    <a:pt x="40" y="51"/>
                  </a:cubicBezTo>
                  <a:cubicBezTo>
                    <a:pt x="40" y="51"/>
                    <a:pt x="65" y="1"/>
                    <a:pt x="55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1060725" y="4301675"/>
              <a:ext cx="2950" cy="2950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40" y="0"/>
                  </a:moveTo>
                  <a:cubicBezTo>
                    <a:pt x="78" y="0"/>
                    <a:pt x="78" y="39"/>
                    <a:pt x="78" y="39"/>
                  </a:cubicBezTo>
                  <a:lnTo>
                    <a:pt x="78" y="0"/>
                  </a:lnTo>
                  <a:close/>
                  <a:moveTo>
                    <a:pt x="40" y="39"/>
                  </a:moveTo>
                  <a:cubicBezTo>
                    <a:pt x="8" y="39"/>
                    <a:pt x="27" y="89"/>
                    <a:pt x="16" y="89"/>
                  </a:cubicBezTo>
                  <a:cubicBezTo>
                    <a:pt x="13" y="89"/>
                    <a:pt x="8" y="86"/>
                    <a:pt x="1" y="78"/>
                  </a:cubicBezTo>
                  <a:lnTo>
                    <a:pt x="1" y="78"/>
                  </a:lnTo>
                  <a:lnTo>
                    <a:pt x="40" y="117"/>
                  </a:lnTo>
                  <a:cubicBezTo>
                    <a:pt x="40" y="72"/>
                    <a:pt x="45" y="62"/>
                    <a:pt x="55" y="62"/>
                  </a:cubicBezTo>
                  <a:cubicBezTo>
                    <a:pt x="62" y="62"/>
                    <a:pt x="72" y="68"/>
                    <a:pt x="84" y="68"/>
                  </a:cubicBezTo>
                  <a:cubicBezTo>
                    <a:pt x="94" y="68"/>
                    <a:pt x="106" y="62"/>
                    <a:pt x="117" y="3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1053275" y="4306525"/>
              <a:ext cx="1650" cy="4200"/>
            </a:xfrm>
            <a:custGeom>
              <a:avLst/>
              <a:gdLst/>
              <a:ahLst/>
              <a:cxnLst/>
              <a:rect l="l" t="t" r="r" b="b"/>
              <a:pathLst>
                <a:path w="66" h="168" extrusionOk="0">
                  <a:moveTo>
                    <a:pt x="65" y="1"/>
                  </a:moveTo>
                  <a:cubicBezTo>
                    <a:pt x="26" y="1"/>
                    <a:pt x="26" y="40"/>
                    <a:pt x="26" y="79"/>
                  </a:cubicBezTo>
                  <a:lnTo>
                    <a:pt x="65" y="1"/>
                  </a:lnTo>
                  <a:close/>
                  <a:moveTo>
                    <a:pt x="26" y="79"/>
                  </a:moveTo>
                  <a:cubicBezTo>
                    <a:pt x="26" y="110"/>
                    <a:pt x="1" y="167"/>
                    <a:pt x="12" y="167"/>
                  </a:cubicBezTo>
                  <a:cubicBezTo>
                    <a:pt x="14" y="167"/>
                    <a:pt x="19" y="164"/>
                    <a:pt x="26" y="157"/>
                  </a:cubicBezTo>
                  <a:lnTo>
                    <a:pt x="26" y="118"/>
                  </a:lnTo>
                  <a:lnTo>
                    <a:pt x="26" y="7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046125" y="431432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051475" y="4311950"/>
              <a:ext cx="1500" cy="1425"/>
            </a:xfrm>
            <a:custGeom>
              <a:avLst/>
              <a:gdLst/>
              <a:ahLst/>
              <a:cxnLst/>
              <a:rect l="l" t="t" r="r" b="b"/>
              <a:pathLst>
                <a:path w="60" h="57" extrusionOk="0">
                  <a:moveTo>
                    <a:pt x="22" y="0"/>
                  </a:moveTo>
                  <a:cubicBezTo>
                    <a:pt x="20" y="0"/>
                    <a:pt x="20" y="4"/>
                    <a:pt x="20" y="17"/>
                  </a:cubicBezTo>
                  <a:cubicBezTo>
                    <a:pt x="1" y="37"/>
                    <a:pt x="11" y="37"/>
                    <a:pt x="25" y="37"/>
                  </a:cubicBezTo>
                  <a:cubicBezTo>
                    <a:pt x="40" y="37"/>
                    <a:pt x="59" y="37"/>
                    <a:pt x="59" y="56"/>
                  </a:cubicBezTo>
                  <a:lnTo>
                    <a:pt x="59" y="17"/>
                  </a:lnTo>
                  <a:cubicBezTo>
                    <a:pt x="33" y="17"/>
                    <a:pt x="25" y="0"/>
                    <a:pt x="22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1012075" y="433280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1"/>
                  </a:moveTo>
                  <a:lnTo>
                    <a:pt x="1" y="39"/>
                  </a:lnTo>
                  <a:lnTo>
                    <a:pt x="40" y="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1038850" y="4320150"/>
              <a:ext cx="500" cy="1000"/>
            </a:xfrm>
            <a:custGeom>
              <a:avLst/>
              <a:gdLst/>
              <a:ahLst/>
              <a:cxnLst/>
              <a:rect l="l" t="t" r="r" b="b"/>
              <a:pathLst>
                <a:path w="20" h="40" extrusionOk="0">
                  <a:moveTo>
                    <a:pt x="19" y="1"/>
                  </a:moveTo>
                  <a:cubicBezTo>
                    <a:pt x="0" y="20"/>
                    <a:pt x="0" y="20"/>
                    <a:pt x="5" y="20"/>
                  </a:cubicBezTo>
                  <a:cubicBezTo>
                    <a:pt x="10" y="20"/>
                    <a:pt x="19" y="20"/>
                    <a:pt x="19" y="40"/>
                  </a:cubicBezTo>
                  <a:lnTo>
                    <a:pt x="1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014025" y="433280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1"/>
                  </a:moveTo>
                  <a:lnTo>
                    <a:pt x="1" y="39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1" y="1"/>
                  </a:lnTo>
                  <a:close/>
                  <a:moveTo>
                    <a:pt x="40" y="1"/>
                  </a:moveTo>
                  <a:lnTo>
                    <a:pt x="20" y="20"/>
                  </a:lnTo>
                  <a:lnTo>
                    <a:pt x="20" y="20"/>
                  </a:lnTo>
                  <a:lnTo>
                    <a:pt x="40" y="39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026675" y="4326775"/>
              <a:ext cx="1000" cy="2150"/>
            </a:xfrm>
            <a:custGeom>
              <a:avLst/>
              <a:gdLst/>
              <a:ahLst/>
              <a:cxnLst/>
              <a:rect l="l" t="t" r="r" b="b"/>
              <a:pathLst>
                <a:path w="40" h="86" extrusionOk="0">
                  <a:moveTo>
                    <a:pt x="25" y="0"/>
                  </a:moveTo>
                  <a:cubicBezTo>
                    <a:pt x="5" y="0"/>
                    <a:pt x="1" y="55"/>
                    <a:pt x="1" y="55"/>
                  </a:cubicBezTo>
                  <a:cubicBezTo>
                    <a:pt x="1" y="55"/>
                    <a:pt x="1" y="53"/>
                    <a:pt x="1" y="47"/>
                  </a:cubicBezTo>
                  <a:lnTo>
                    <a:pt x="1" y="86"/>
                  </a:lnTo>
                  <a:cubicBezTo>
                    <a:pt x="1" y="86"/>
                    <a:pt x="40" y="47"/>
                    <a:pt x="40" y="47"/>
                  </a:cubicBezTo>
                  <a:lnTo>
                    <a:pt x="40" y="8"/>
                  </a:lnTo>
                  <a:cubicBezTo>
                    <a:pt x="34" y="2"/>
                    <a:pt x="29" y="0"/>
                    <a:pt x="25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018900" y="43318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1"/>
                  </a:moveTo>
                  <a:lnTo>
                    <a:pt x="0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065600" y="4304350"/>
              <a:ext cx="1950" cy="6100"/>
            </a:xfrm>
            <a:custGeom>
              <a:avLst/>
              <a:gdLst/>
              <a:ahLst/>
              <a:cxnLst/>
              <a:rect l="l" t="t" r="r" b="b"/>
              <a:pathLst>
                <a:path w="78" h="244" extrusionOk="0">
                  <a:moveTo>
                    <a:pt x="39" y="0"/>
                  </a:moveTo>
                  <a:cubicBezTo>
                    <a:pt x="20" y="0"/>
                    <a:pt x="0" y="10"/>
                    <a:pt x="0" y="49"/>
                  </a:cubicBezTo>
                  <a:lnTo>
                    <a:pt x="0" y="88"/>
                  </a:lnTo>
                  <a:lnTo>
                    <a:pt x="0" y="127"/>
                  </a:lnTo>
                  <a:lnTo>
                    <a:pt x="39" y="244"/>
                  </a:lnTo>
                  <a:cubicBezTo>
                    <a:pt x="39" y="166"/>
                    <a:pt x="78" y="88"/>
                    <a:pt x="78" y="10"/>
                  </a:cubicBezTo>
                  <a:cubicBezTo>
                    <a:pt x="78" y="10"/>
                    <a:pt x="59" y="0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018900" y="43328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1"/>
                  </a:moveTo>
                  <a:lnTo>
                    <a:pt x="0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011100" y="4334750"/>
              <a:ext cx="1975" cy="3925"/>
            </a:xfrm>
            <a:custGeom>
              <a:avLst/>
              <a:gdLst/>
              <a:ahLst/>
              <a:cxnLst/>
              <a:rect l="l" t="t" r="r" b="b"/>
              <a:pathLst>
                <a:path w="79" h="157" extrusionOk="0">
                  <a:moveTo>
                    <a:pt x="40" y="0"/>
                  </a:moveTo>
                  <a:cubicBezTo>
                    <a:pt x="1" y="39"/>
                    <a:pt x="40" y="78"/>
                    <a:pt x="40" y="117"/>
                  </a:cubicBezTo>
                  <a:lnTo>
                    <a:pt x="79" y="156"/>
                  </a:lnTo>
                  <a:lnTo>
                    <a:pt x="79" y="78"/>
                  </a:lnTo>
                  <a:cubicBezTo>
                    <a:pt x="40" y="78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1041275" y="43211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1"/>
                  </a:moveTo>
                  <a:lnTo>
                    <a:pt x="0" y="40"/>
                  </a:lnTo>
                  <a:lnTo>
                    <a:pt x="39" y="40"/>
                  </a:lnTo>
                  <a:cubicBezTo>
                    <a:pt x="39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1048475" y="4316275"/>
              <a:ext cx="1575" cy="1950"/>
            </a:xfrm>
            <a:custGeom>
              <a:avLst/>
              <a:gdLst/>
              <a:ahLst/>
              <a:cxnLst/>
              <a:rect l="l" t="t" r="r" b="b"/>
              <a:pathLst>
                <a:path w="63" h="78" extrusionOk="0">
                  <a:moveTo>
                    <a:pt x="63" y="0"/>
                  </a:moveTo>
                  <a:lnTo>
                    <a:pt x="24" y="39"/>
                  </a:lnTo>
                  <a:cubicBezTo>
                    <a:pt x="29" y="39"/>
                    <a:pt x="32" y="40"/>
                    <a:pt x="34" y="41"/>
                  </a:cubicBezTo>
                  <a:lnTo>
                    <a:pt x="34" y="41"/>
                  </a:lnTo>
                  <a:cubicBezTo>
                    <a:pt x="39" y="29"/>
                    <a:pt x="48" y="14"/>
                    <a:pt x="63" y="0"/>
                  </a:cubicBezTo>
                  <a:close/>
                  <a:moveTo>
                    <a:pt x="34" y="41"/>
                  </a:moveTo>
                  <a:cubicBezTo>
                    <a:pt x="31" y="45"/>
                    <a:pt x="30" y="50"/>
                    <a:pt x="29" y="53"/>
                  </a:cubicBezTo>
                  <a:lnTo>
                    <a:pt x="29" y="53"/>
                  </a:lnTo>
                  <a:cubicBezTo>
                    <a:pt x="33" y="48"/>
                    <a:pt x="37" y="43"/>
                    <a:pt x="34" y="41"/>
                  </a:cubicBezTo>
                  <a:close/>
                  <a:moveTo>
                    <a:pt x="29" y="53"/>
                  </a:moveTo>
                  <a:cubicBezTo>
                    <a:pt x="18" y="64"/>
                    <a:pt x="1" y="78"/>
                    <a:pt x="24" y="78"/>
                  </a:cubicBezTo>
                  <a:cubicBezTo>
                    <a:pt x="24" y="78"/>
                    <a:pt x="24" y="68"/>
                    <a:pt x="29" y="53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011100" y="43367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031550" y="4327925"/>
              <a:ext cx="2925" cy="3925"/>
            </a:xfrm>
            <a:custGeom>
              <a:avLst/>
              <a:gdLst/>
              <a:ahLst/>
              <a:cxnLst/>
              <a:rect l="l" t="t" r="r" b="b"/>
              <a:pathLst>
                <a:path w="117" h="157" extrusionOk="0">
                  <a:moveTo>
                    <a:pt x="39" y="1"/>
                  </a:moveTo>
                  <a:lnTo>
                    <a:pt x="39" y="40"/>
                  </a:lnTo>
                  <a:cubicBezTo>
                    <a:pt x="39" y="79"/>
                    <a:pt x="0" y="157"/>
                    <a:pt x="39" y="157"/>
                  </a:cubicBezTo>
                  <a:cubicBezTo>
                    <a:pt x="78" y="118"/>
                    <a:pt x="78" y="118"/>
                    <a:pt x="78" y="79"/>
                  </a:cubicBezTo>
                  <a:lnTo>
                    <a:pt x="117" y="118"/>
                  </a:lnTo>
                  <a:cubicBezTo>
                    <a:pt x="78" y="79"/>
                    <a:pt x="39" y="40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004300" y="4340375"/>
              <a:ext cx="5875" cy="12350"/>
            </a:xfrm>
            <a:custGeom>
              <a:avLst/>
              <a:gdLst/>
              <a:ahLst/>
              <a:cxnLst/>
              <a:rect l="l" t="t" r="r" b="b"/>
              <a:pathLst>
                <a:path w="235" h="494" extrusionOk="0">
                  <a:moveTo>
                    <a:pt x="63" y="153"/>
                  </a:moveTo>
                  <a:cubicBezTo>
                    <a:pt x="59" y="153"/>
                    <a:pt x="70" y="171"/>
                    <a:pt x="87" y="175"/>
                  </a:cubicBezTo>
                  <a:lnTo>
                    <a:pt x="87" y="175"/>
                  </a:lnTo>
                  <a:cubicBezTo>
                    <a:pt x="84" y="171"/>
                    <a:pt x="82" y="168"/>
                    <a:pt x="78" y="165"/>
                  </a:cubicBezTo>
                  <a:cubicBezTo>
                    <a:pt x="70" y="156"/>
                    <a:pt x="65" y="153"/>
                    <a:pt x="63" y="153"/>
                  </a:cubicBezTo>
                  <a:close/>
                  <a:moveTo>
                    <a:pt x="152" y="1"/>
                  </a:moveTo>
                  <a:cubicBezTo>
                    <a:pt x="136" y="1"/>
                    <a:pt x="78" y="87"/>
                    <a:pt x="78" y="87"/>
                  </a:cubicBezTo>
                  <a:lnTo>
                    <a:pt x="117" y="87"/>
                  </a:lnTo>
                  <a:cubicBezTo>
                    <a:pt x="117" y="87"/>
                    <a:pt x="100" y="104"/>
                    <a:pt x="89" y="104"/>
                  </a:cubicBezTo>
                  <a:cubicBezTo>
                    <a:pt x="83" y="104"/>
                    <a:pt x="78" y="100"/>
                    <a:pt x="78" y="87"/>
                  </a:cubicBezTo>
                  <a:lnTo>
                    <a:pt x="78" y="87"/>
                  </a:lnTo>
                  <a:cubicBezTo>
                    <a:pt x="79" y="126"/>
                    <a:pt x="117" y="165"/>
                    <a:pt x="117" y="165"/>
                  </a:cubicBezTo>
                  <a:cubicBezTo>
                    <a:pt x="109" y="173"/>
                    <a:pt x="101" y="176"/>
                    <a:pt x="93" y="176"/>
                  </a:cubicBezTo>
                  <a:cubicBezTo>
                    <a:pt x="91" y="176"/>
                    <a:pt x="89" y="175"/>
                    <a:pt x="87" y="175"/>
                  </a:cubicBezTo>
                  <a:lnTo>
                    <a:pt x="87" y="175"/>
                  </a:lnTo>
                  <a:cubicBezTo>
                    <a:pt x="111" y="216"/>
                    <a:pt x="78" y="281"/>
                    <a:pt x="78" y="281"/>
                  </a:cubicBezTo>
                  <a:cubicBezTo>
                    <a:pt x="40" y="320"/>
                    <a:pt x="1" y="320"/>
                    <a:pt x="40" y="359"/>
                  </a:cubicBezTo>
                  <a:cubicBezTo>
                    <a:pt x="78" y="359"/>
                    <a:pt x="1" y="437"/>
                    <a:pt x="40" y="437"/>
                  </a:cubicBezTo>
                  <a:cubicBezTo>
                    <a:pt x="78" y="437"/>
                    <a:pt x="40" y="476"/>
                    <a:pt x="78" y="476"/>
                  </a:cubicBezTo>
                  <a:cubicBezTo>
                    <a:pt x="78" y="476"/>
                    <a:pt x="96" y="493"/>
                    <a:pt x="107" y="493"/>
                  </a:cubicBezTo>
                  <a:cubicBezTo>
                    <a:pt x="113" y="493"/>
                    <a:pt x="117" y="489"/>
                    <a:pt x="117" y="476"/>
                  </a:cubicBezTo>
                  <a:cubicBezTo>
                    <a:pt x="117" y="437"/>
                    <a:pt x="78" y="398"/>
                    <a:pt x="117" y="398"/>
                  </a:cubicBezTo>
                  <a:cubicBezTo>
                    <a:pt x="156" y="398"/>
                    <a:pt x="156" y="281"/>
                    <a:pt x="195" y="281"/>
                  </a:cubicBezTo>
                  <a:lnTo>
                    <a:pt x="156" y="242"/>
                  </a:lnTo>
                  <a:cubicBezTo>
                    <a:pt x="234" y="165"/>
                    <a:pt x="117" y="126"/>
                    <a:pt x="156" y="48"/>
                  </a:cubicBezTo>
                  <a:lnTo>
                    <a:pt x="156" y="48"/>
                  </a:lnTo>
                  <a:lnTo>
                    <a:pt x="156" y="9"/>
                  </a:lnTo>
                  <a:cubicBezTo>
                    <a:pt x="156" y="3"/>
                    <a:pt x="155" y="1"/>
                    <a:pt x="152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1017925" y="43367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39"/>
                  </a:moveTo>
                  <a:lnTo>
                    <a:pt x="0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014025" y="4339175"/>
              <a:ext cx="1000" cy="1875"/>
            </a:xfrm>
            <a:custGeom>
              <a:avLst/>
              <a:gdLst/>
              <a:ahLst/>
              <a:cxnLst/>
              <a:rect l="l" t="t" r="r" b="b"/>
              <a:pathLst>
                <a:path w="40" h="75" extrusionOk="0">
                  <a:moveTo>
                    <a:pt x="38" y="1"/>
                  </a:moveTo>
                  <a:cubicBezTo>
                    <a:pt x="35" y="1"/>
                    <a:pt x="27" y="18"/>
                    <a:pt x="1" y="18"/>
                  </a:cubicBezTo>
                  <a:cubicBezTo>
                    <a:pt x="40" y="18"/>
                    <a:pt x="40" y="57"/>
                    <a:pt x="1" y="57"/>
                  </a:cubicBezTo>
                  <a:cubicBezTo>
                    <a:pt x="14" y="70"/>
                    <a:pt x="22" y="74"/>
                    <a:pt x="28" y="74"/>
                  </a:cubicBezTo>
                  <a:cubicBezTo>
                    <a:pt x="40" y="74"/>
                    <a:pt x="40" y="57"/>
                    <a:pt x="40" y="57"/>
                  </a:cubicBezTo>
                  <a:lnTo>
                    <a:pt x="40" y="18"/>
                  </a:lnTo>
                  <a:cubicBezTo>
                    <a:pt x="40" y="5"/>
                    <a:pt x="40" y="1"/>
                    <a:pt x="38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1065775" y="4311400"/>
              <a:ext cx="1300" cy="1275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32" y="0"/>
                  </a:moveTo>
                  <a:cubicBezTo>
                    <a:pt x="1" y="0"/>
                    <a:pt x="20" y="50"/>
                    <a:pt x="28" y="50"/>
                  </a:cubicBezTo>
                  <a:cubicBezTo>
                    <a:pt x="31" y="50"/>
                    <a:pt x="32" y="47"/>
                    <a:pt x="32" y="39"/>
                  </a:cubicBezTo>
                  <a:cubicBezTo>
                    <a:pt x="32" y="20"/>
                    <a:pt x="42" y="20"/>
                    <a:pt x="47" y="20"/>
                  </a:cubicBezTo>
                  <a:cubicBezTo>
                    <a:pt x="52" y="20"/>
                    <a:pt x="52" y="20"/>
                    <a:pt x="32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1011100" y="4339350"/>
              <a:ext cx="3925" cy="6125"/>
            </a:xfrm>
            <a:custGeom>
              <a:avLst/>
              <a:gdLst/>
              <a:ahLst/>
              <a:cxnLst/>
              <a:rect l="l" t="t" r="r" b="b"/>
              <a:pathLst>
                <a:path w="157" h="245" extrusionOk="0">
                  <a:moveTo>
                    <a:pt x="121" y="0"/>
                  </a:moveTo>
                  <a:cubicBezTo>
                    <a:pt x="119" y="0"/>
                    <a:pt x="118" y="4"/>
                    <a:pt x="118" y="11"/>
                  </a:cubicBezTo>
                  <a:cubicBezTo>
                    <a:pt x="118" y="50"/>
                    <a:pt x="79" y="89"/>
                    <a:pt x="118" y="89"/>
                  </a:cubicBezTo>
                  <a:lnTo>
                    <a:pt x="79" y="89"/>
                  </a:lnTo>
                  <a:cubicBezTo>
                    <a:pt x="59" y="108"/>
                    <a:pt x="69" y="128"/>
                    <a:pt x="79" y="142"/>
                  </a:cubicBezTo>
                  <a:lnTo>
                    <a:pt x="79" y="142"/>
                  </a:lnTo>
                  <a:lnTo>
                    <a:pt x="79" y="128"/>
                  </a:lnTo>
                  <a:cubicBezTo>
                    <a:pt x="94" y="135"/>
                    <a:pt x="104" y="139"/>
                    <a:pt x="109" y="139"/>
                  </a:cubicBezTo>
                  <a:cubicBezTo>
                    <a:pt x="132" y="139"/>
                    <a:pt x="94" y="89"/>
                    <a:pt x="157" y="89"/>
                  </a:cubicBezTo>
                  <a:cubicBezTo>
                    <a:pt x="157" y="57"/>
                    <a:pt x="131" y="0"/>
                    <a:pt x="121" y="0"/>
                  </a:cubicBezTo>
                  <a:close/>
                  <a:moveTo>
                    <a:pt x="79" y="142"/>
                  </a:moveTo>
                  <a:lnTo>
                    <a:pt x="79" y="167"/>
                  </a:lnTo>
                  <a:cubicBezTo>
                    <a:pt x="98" y="167"/>
                    <a:pt x="89" y="157"/>
                    <a:pt x="79" y="142"/>
                  </a:cubicBezTo>
                  <a:close/>
                  <a:moveTo>
                    <a:pt x="55" y="117"/>
                  </a:moveTo>
                  <a:cubicBezTo>
                    <a:pt x="52" y="117"/>
                    <a:pt x="48" y="120"/>
                    <a:pt x="40" y="128"/>
                  </a:cubicBezTo>
                  <a:cubicBezTo>
                    <a:pt x="20" y="147"/>
                    <a:pt x="20" y="147"/>
                    <a:pt x="25" y="147"/>
                  </a:cubicBezTo>
                  <a:cubicBezTo>
                    <a:pt x="30" y="147"/>
                    <a:pt x="40" y="147"/>
                    <a:pt x="40" y="167"/>
                  </a:cubicBezTo>
                  <a:lnTo>
                    <a:pt x="1" y="206"/>
                  </a:lnTo>
                  <a:lnTo>
                    <a:pt x="1" y="244"/>
                  </a:lnTo>
                  <a:cubicBezTo>
                    <a:pt x="40" y="206"/>
                    <a:pt x="79" y="206"/>
                    <a:pt x="79" y="206"/>
                  </a:cubicBezTo>
                  <a:lnTo>
                    <a:pt x="79" y="167"/>
                  </a:lnTo>
                  <a:cubicBezTo>
                    <a:pt x="48" y="167"/>
                    <a:pt x="66" y="117"/>
                    <a:pt x="55" y="117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1016175" y="4339350"/>
              <a:ext cx="1775" cy="1250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28" y="0"/>
                  </a:moveTo>
                  <a:cubicBezTo>
                    <a:pt x="19" y="0"/>
                    <a:pt x="0" y="50"/>
                    <a:pt x="31" y="50"/>
                  </a:cubicBezTo>
                  <a:lnTo>
                    <a:pt x="31" y="11"/>
                  </a:lnTo>
                  <a:cubicBezTo>
                    <a:pt x="31" y="3"/>
                    <a:pt x="30" y="0"/>
                    <a:pt x="28" y="0"/>
                  </a:cubicBezTo>
                  <a:close/>
                  <a:moveTo>
                    <a:pt x="31" y="11"/>
                  </a:moveTo>
                  <a:cubicBezTo>
                    <a:pt x="31" y="11"/>
                    <a:pt x="31" y="50"/>
                    <a:pt x="70" y="50"/>
                  </a:cubicBezTo>
                  <a:lnTo>
                    <a:pt x="31" y="1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1015975" y="4341125"/>
              <a:ext cx="1000" cy="3375"/>
            </a:xfrm>
            <a:custGeom>
              <a:avLst/>
              <a:gdLst/>
              <a:ahLst/>
              <a:cxnLst/>
              <a:rect l="l" t="t" r="r" b="b"/>
              <a:pathLst>
                <a:path w="40" h="135" extrusionOk="0">
                  <a:moveTo>
                    <a:pt x="12" y="0"/>
                  </a:moveTo>
                  <a:cubicBezTo>
                    <a:pt x="1" y="0"/>
                    <a:pt x="1" y="18"/>
                    <a:pt x="1" y="18"/>
                  </a:cubicBezTo>
                  <a:cubicBezTo>
                    <a:pt x="1" y="18"/>
                    <a:pt x="1" y="57"/>
                    <a:pt x="1" y="57"/>
                  </a:cubicBezTo>
                  <a:lnTo>
                    <a:pt x="1" y="96"/>
                  </a:lnTo>
                  <a:lnTo>
                    <a:pt x="1" y="135"/>
                  </a:lnTo>
                  <a:lnTo>
                    <a:pt x="39" y="18"/>
                  </a:lnTo>
                  <a:cubicBezTo>
                    <a:pt x="27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1033500" y="433280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0" y="1"/>
                  </a:moveTo>
                  <a:cubicBezTo>
                    <a:pt x="39" y="78"/>
                    <a:pt x="39" y="39"/>
                    <a:pt x="39" y="78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051000" y="4324050"/>
              <a:ext cx="2950" cy="3900"/>
            </a:xfrm>
            <a:custGeom>
              <a:avLst/>
              <a:gdLst/>
              <a:ahLst/>
              <a:cxnLst/>
              <a:rect l="l" t="t" r="r" b="b"/>
              <a:pathLst>
                <a:path w="118" h="156" extrusionOk="0">
                  <a:moveTo>
                    <a:pt x="0" y="0"/>
                  </a:moveTo>
                  <a:cubicBezTo>
                    <a:pt x="39" y="0"/>
                    <a:pt x="78" y="156"/>
                    <a:pt x="78" y="156"/>
                  </a:cubicBezTo>
                  <a:cubicBezTo>
                    <a:pt x="78" y="117"/>
                    <a:pt x="78" y="117"/>
                    <a:pt x="78" y="78"/>
                  </a:cubicBezTo>
                  <a:cubicBezTo>
                    <a:pt x="117" y="39"/>
                    <a:pt x="39" y="39"/>
                    <a:pt x="39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1065600" y="4316275"/>
              <a:ext cx="1000" cy="1425"/>
            </a:xfrm>
            <a:custGeom>
              <a:avLst/>
              <a:gdLst/>
              <a:ahLst/>
              <a:cxnLst/>
              <a:rect l="l" t="t" r="r" b="b"/>
              <a:pathLst>
                <a:path w="40" h="57" extrusionOk="0">
                  <a:moveTo>
                    <a:pt x="0" y="0"/>
                  </a:moveTo>
                  <a:lnTo>
                    <a:pt x="0" y="39"/>
                  </a:lnTo>
                  <a:cubicBezTo>
                    <a:pt x="26" y="39"/>
                    <a:pt x="35" y="56"/>
                    <a:pt x="38" y="56"/>
                  </a:cubicBezTo>
                  <a:cubicBezTo>
                    <a:pt x="39" y="56"/>
                    <a:pt x="39" y="52"/>
                    <a:pt x="39" y="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983875" y="435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1014475" y="4344475"/>
              <a:ext cx="550" cy="1975"/>
            </a:xfrm>
            <a:custGeom>
              <a:avLst/>
              <a:gdLst/>
              <a:ahLst/>
              <a:cxnLst/>
              <a:rect l="l" t="t" r="r" b="b"/>
              <a:pathLst>
                <a:path w="22" h="79" extrusionOk="0">
                  <a:moveTo>
                    <a:pt x="22" y="1"/>
                  </a:moveTo>
                  <a:cubicBezTo>
                    <a:pt x="6" y="17"/>
                    <a:pt x="3" y="33"/>
                    <a:pt x="5" y="46"/>
                  </a:cubicBezTo>
                  <a:lnTo>
                    <a:pt x="5" y="46"/>
                  </a:lnTo>
                  <a:cubicBezTo>
                    <a:pt x="7" y="42"/>
                    <a:pt x="12" y="39"/>
                    <a:pt x="22" y="39"/>
                  </a:cubicBezTo>
                  <a:lnTo>
                    <a:pt x="22" y="1"/>
                  </a:lnTo>
                  <a:close/>
                  <a:moveTo>
                    <a:pt x="5" y="46"/>
                  </a:moveTo>
                  <a:cubicBezTo>
                    <a:pt x="0" y="57"/>
                    <a:pt x="22" y="78"/>
                    <a:pt x="22" y="78"/>
                  </a:cubicBezTo>
                  <a:cubicBezTo>
                    <a:pt x="22" y="78"/>
                    <a:pt x="8" y="65"/>
                    <a:pt x="5" y="46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1033500" y="4334750"/>
              <a:ext cx="975" cy="1975"/>
            </a:xfrm>
            <a:custGeom>
              <a:avLst/>
              <a:gdLst/>
              <a:ahLst/>
              <a:cxnLst/>
              <a:rect l="l" t="t" r="r" b="b"/>
              <a:pathLst>
                <a:path w="39" h="79" extrusionOk="0">
                  <a:moveTo>
                    <a:pt x="0" y="0"/>
                  </a:moveTo>
                  <a:lnTo>
                    <a:pt x="0" y="78"/>
                  </a:lnTo>
                  <a:lnTo>
                    <a:pt x="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1053925" y="432405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0"/>
                  </a:moveTo>
                  <a:lnTo>
                    <a:pt x="0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1016950" y="434350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39" y="1"/>
                  </a:moveTo>
                  <a:cubicBezTo>
                    <a:pt x="39" y="1"/>
                    <a:pt x="0" y="40"/>
                    <a:pt x="39" y="40"/>
                  </a:cubicBezTo>
                  <a:cubicBezTo>
                    <a:pt x="39" y="25"/>
                    <a:pt x="39" y="11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1031550" y="4336700"/>
              <a:ext cx="1975" cy="4875"/>
            </a:xfrm>
            <a:custGeom>
              <a:avLst/>
              <a:gdLst/>
              <a:ahLst/>
              <a:cxnLst/>
              <a:rect l="l" t="t" r="r" b="b"/>
              <a:pathLst>
                <a:path w="79" h="195" extrusionOk="0">
                  <a:moveTo>
                    <a:pt x="19" y="176"/>
                  </a:moveTo>
                  <a:lnTo>
                    <a:pt x="0" y="195"/>
                  </a:lnTo>
                  <a:cubicBezTo>
                    <a:pt x="13" y="195"/>
                    <a:pt x="17" y="187"/>
                    <a:pt x="19" y="176"/>
                  </a:cubicBezTo>
                  <a:close/>
                  <a:moveTo>
                    <a:pt x="0" y="0"/>
                  </a:moveTo>
                  <a:cubicBezTo>
                    <a:pt x="34" y="34"/>
                    <a:pt x="67" y="125"/>
                    <a:pt x="51" y="125"/>
                  </a:cubicBezTo>
                  <a:cubicBezTo>
                    <a:pt x="48" y="125"/>
                    <a:pt x="45" y="122"/>
                    <a:pt x="39" y="117"/>
                  </a:cubicBezTo>
                  <a:cubicBezTo>
                    <a:pt x="13" y="117"/>
                    <a:pt x="22" y="153"/>
                    <a:pt x="19" y="176"/>
                  </a:cubicBezTo>
                  <a:lnTo>
                    <a:pt x="19" y="176"/>
                  </a:lnTo>
                  <a:lnTo>
                    <a:pt x="39" y="156"/>
                  </a:lnTo>
                  <a:lnTo>
                    <a:pt x="39" y="195"/>
                  </a:lnTo>
                  <a:cubicBezTo>
                    <a:pt x="78" y="117"/>
                    <a:pt x="78" y="78"/>
                    <a:pt x="39" y="39"/>
                  </a:cubicBezTo>
                  <a:cubicBezTo>
                    <a:pt x="39" y="39"/>
                    <a:pt x="15" y="15"/>
                    <a:pt x="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1028625" y="4338650"/>
              <a:ext cx="25" cy="1950"/>
            </a:xfrm>
            <a:custGeom>
              <a:avLst/>
              <a:gdLst/>
              <a:ahLst/>
              <a:cxnLst/>
              <a:rect l="l" t="t" r="r" b="b"/>
              <a:pathLst>
                <a:path w="1" h="78" extrusionOk="0">
                  <a:moveTo>
                    <a:pt x="0" y="78"/>
                  </a:moveTo>
                  <a:cubicBezTo>
                    <a:pt x="0" y="78"/>
                    <a:pt x="0" y="39"/>
                    <a:pt x="0" y="0"/>
                  </a:cubicBezTo>
                  <a:cubicBezTo>
                    <a:pt x="0" y="0"/>
                    <a:pt x="0" y="39"/>
                    <a:pt x="0" y="78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993600" y="4354200"/>
              <a:ext cx="1000" cy="3925"/>
            </a:xfrm>
            <a:custGeom>
              <a:avLst/>
              <a:gdLst/>
              <a:ahLst/>
              <a:cxnLst/>
              <a:rect l="l" t="t" r="r" b="b"/>
              <a:pathLst>
                <a:path w="40" h="157" extrusionOk="0">
                  <a:moveTo>
                    <a:pt x="39" y="1"/>
                  </a:moveTo>
                  <a:cubicBezTo>
                    <a:pt x="1" y="1"/>
                    <a:pt x="39" y="1"/>
                    <a:pt x="1" y="40"/>
                  </a:cubicBezTo>
                  <a:cubicBezTo>
                    <a:pt x="1" y="78"/>
                    <a:pt x="39" y="156"/>
                    <a:pt x="1" y="156"/>
                  </a:cubicBezTo>
                  <a:cubicBezTo>
                    <a:pt x="39" y="156"/>
                    <a:pt x="39" y="156"/>
                    <a:pt x="39" y="117"/>
                  </a:cubicBezTo>
                  <a:cubicBezTo>
                    <a:pt x="39" y="78"/>
                    <a:pt x="39" y="1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1056125" y="4323775"/>
              <a:ext cx="1700" cy="2250"/>
            </a:xfrm>
            <a:custGeom>
              <a:avLst/>
              <a:gdLst/>
              <a:ahLst/>
              <a:cxnLst/>
              <a:rect l="l" t="t" r="r" b="b"/>
              <a:pathLst>
                <a:path w="68" h="90" extrusionOk="0">
                  <a:moveTo>
                    <a:pt x="53" y="1"/>
                  </a:moveTo>
                  <a:cubicBezTo>
                    <a:pt x="49" y="1"/>
                    <a:pt x="51" y="11"/>
                    <a:pt x="54" y="26"/>
                  </a:cubicBezTo>
                  <a:lnTo>
                    <a:pt x="54" y="26"/>
                  </a:lnTo>
                  <a:cubicBezTo>
                    <a:pt x="62" y="17"/>
                    <a:pt x="68" y="11"/>
                    <a:pt x="68" y="11"/>
                  </a:cubicBezTo>
                  <a:cubicBezTo>
                    <a:pt x="60" y="4"/>
                    <a:pt x="56" y="1"/>
                    <a:pt x="53" y="1"/>
                  </a:cubicBezTo>
                  <a:close/>
                  <a:moveTo>
                    <a:pt x="54" y="26"/>
                  </a:moveTo>
                  <a:cubicBezTo>
                    <a:pt x="34" y="48"/>
                    <a:pt x="1" y="89"/>
                    <a:pt x="29" y="89"/>
                  </a:cubicBezTo>
                  <a:cubicBezTo>
                    <a:pt x="42" y="76"/>
                    <a:pt x="51" y="72"/>
                    <a:pt x="56" y="72"/>
                  </a:cubicBezTo>
                  <a:cubicBezTo>
                    <a:pt x="68" y="72"/>
                    <a:pt x="68" y="89"/>
                    <a:pt x="68" y="89"/>
                  </a:cubicBezTo>
                  <a:lnTo>
                    <a:pt x="68" y="89"/>
                  </a:lnTo>
                  <a:cubicBezTo>
                    <a:pt x="68" y="71"/>
                    <a:pt x="60" y="45"/>
                    <a:pt x="54" y="26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1018900" y="4341300"/>
              <a:ext cx="15400" cy="49900"/>
            </a:xfrm>
            <a:custGeom>
              <a:avLst/>
              <a:gdLst/>
              <a:ahLst/>
              <a:cxnLst/>
              <a:rect l="l" t="t" r="r" b="b"/>
              <a:pathLst>
                <a:path w="616" h="1996" extrusionOk="0">
                  <a:moveTo>
                    <a:pt x="273" y="89"/>
                  </a:moveTo>
                  <a:cubicBezTo>
                    <a:pt x="234" y="89"/>
                    <a:pt x="273" y="128"/>
                    <a:pt x="273" y="128"/>
                  </a:cubicBezTo>
                  <a:lnTo>
                    <a:pt x="273" y="89"/>
                  </a:lnTo>
                  <a:close/>
                  <a:moveTo>
                    <a:pt x="374" y="78"/>
                  </a:moveTo>
                  <a:cubicBezTo>
                    <a:pt x="363" y="78"/>
                    <a:pt x="382" y="128"/>
                    <a:pt x="351" y="128"/>
                  </a:cubicBezTo>
                  <a:cubicBezTo>
                    <a:pt x="389" y="128"/>
                    <a:pt x="389" y="89"/>
                    <a:pt x="389" y="89"/>
                  </a:cubicBezTo>
                  <a:cubicBezTo>
                    <a:pt x="382" y="81"/>
                    <a:pt x="377" y="78"/>
                    <a:pt x="374" y="78"/>
                  </a:cubicBezTo>
                  <a:close/>
                  <a:moveTo>
                    <a:pt x="383" y="195"/>
                  </a:moveTo>
                  <a:cubicBezTo>
                    <a:pt x="381" y="195"/>
                    <a:pt x="379" y="195"/>
                    <a:pt x="378" y="196"/>
                  </a:cubicBezTo>
                  <a:lnTo>
                    <a:pt x="378" y="196"/>
                  </a:lnTo>
                  <a:cubicBezTo>
                    <a:pt x="378" y="202"/>
                    <a:pt x="381" y="205"/>
                    <a:pt x="389" y="205"/>
                  </a:cubicBezTo>
                  <a:cubicBezTo>
                    <a:pt x="389" y="198"/>
                    <a:pt x="387" y="195"/>
                    <a:pt x="383" y="195"/>
                  </a:cubicBezTo>
                  <a:close/>
                  <a:moveTo>
                    <a:pt x="351" y="400"/>
                  </a:moveTo>
                  <a:cubicBezTo>
                    <a:pt x="351" y="400"/>
                    <a:pt x="367" y="416"/>
                    <a:pt x="378" y="417"/>
                  </a:cubicBezTo>
                  <a:lnTo>
                    <a:pt x="378" y="417"/>
                  </a:lnTo>
                  <a:cubicBezTo>
                    <a:pt x="362" y="457"/>
                    <a:pt x="378" y="524"/>
                    <a:pt x="363" y="524"/>
                  </a:cubicBezTo>
                  <a:cubicBezTo>
                    <a:pt x="360" y="524"/>
                    <a:pt x="356" y="522"/>
                    <a:pt x="351" y="517"/>
                  </a:cubicBezTo>
                  <a:cubicBezTo>
                    <a:pt x="351" y="517"/>
                    <a:pt x="312" y="517"/>
                    <a:pt x="351" y="478"/>
                  </a:cubicBezTo>
                  <a:cubicBezTo>
                    <a:pt x="351" y="400"/>
                    <a:pt x="312" y="400"/>
                    <a:pt x="351" y="400"/>
                  </a:cubicBezTo>
                  <a:close/>
                  <a:moveTo>
                    <a:pt x="39" y="750"/>
                  </a:moveTo>
                  <a:cubicBezTo>
                    <a:pt x="0" y="789"/>
                    <a:pt x="0" y="789"/>
                    <a:pt x="39" y="828"/>
                  </a:cubicBezTo>
                  <a:cubicBezTo>
                    <a:pt x="45" y="834"/>
                    <a:pt x="49" y="836"/>
                    <a:pt x="51" y="836"/>
                  </a:cubicBezTo>
                  <a:cubicBezTo>
                    <a:pt x="68" y="836"/>
                    <a:pt x="39" y="750"/>
                    <a:pt x="39" y="750"/>
                  </a:cubicBezTo>
                  <a:close/>
                  <a:moveTo>
                    <a:pt x="515" y="1218"/>
                  </a:moveTo>
                  <a:cubicBezTo>
                    <a:pt x="521" y="1239"/>
                    <a:pt x="530" y="1256"/>
                    <a:pt x="545" y="1256"/>
                  </a:cubicBezTo>
                  <a:cubicBezTo>
                    <a:pt x="545" y="1256"/>
                    <a:pt x="545" y="1223"/>
                    <a:pt x="515" y="1218"/>
                  </a:cubicBezTo>
                  <a:close/>
                  <a:moveTo>
                    <a:pt x="364" y="1262"/>
                  </a:moveTo>
                  <a:cubicBezTo>
                    <a:pt x="354" y="1283"/>
                    <a:pt x="351" y="1303"/>
                    <a:pt x="351" y="1303"/>
                  </a:cubicBezTo>
                  <a:cubicBezTo>
                    <a:pt x="351" y="1303"/>
                    <a:pt x="351" y="1300"/>
                    <a:pt x="351" y="1295"/>
                  </a:cubicBezTo>
                  <a:cubicBezTo>
                    <a:pt x="351" y="1277"/>
                    <a:pt x="359" y="1267"/>
                    <a:pt x="364" y="1262"/>
                  </a:cubicBezTo>
                  <a:close/>
                  <a:moveTo>
                    <a:pt x="467" y="1295"/>
                  </a:moveTo>
                  <a:cubicBezTo>
                    <a:pt x="479" y="1307"/>
                    <a:pt x="488" y="1323"/>
                    <a:pt x="492" y="1337"/>
                  </a:cubicBezTo>
                  <a:lnTo>
                    <a:pt x="492" y="1337"/>
                  </a:lnTo>
                  <a:cubicBezTo>
                    <a:pt x="495" y="1335"/>
                    <a:pt x="499" y="1334"/>
                    <a:pt x="506" y="1334"/>
                  </a:cubicBezTo>
                  <a:lnTo>
                    <a:pt x="467" y="1295"/>
                  </a:lnTo>
                  <a:close/>
                  <a:moveTo>
                    <a:pt x="492" y="1337"/>
                  </a:moveTo>
                  <a:cubicBezTo>
                    <a:pt x="485" y="1343"/>
                    <a:pt x="490" y="1355"/>
                    <a:pt x="496" y="1370"/>
                  </a:cubicBezTo>
                  <a:lnTo>
                    <a:pt x="496" y="1370"/>
                  </a:lnTo>
                  <a:cubicBezTo>
                    <a:pt x="497" y="1362"/>
                    <a:pt x="496" y="1350"/>
                    <a:pt x="492" y="1337"/>
                  </a:cubicBezTo>
                  <a:close/>
                  <a:moveTo>
                    <a:pt x="418" y="1357"/>
                  </a:moveTo>
                  <a:cubicBezTo>
                    <a:pt x="421" y="1361"/>
                    <a:pt x="424" y="1366"/>
                    <a:pt x="427" y="1371"/>
                  </a:cubicBezTo>
                  <a:lnTo>
                    <a:pt x="427" y="1371"/>
                  </a:lnTo>
                  <a:cubicBezTo>
                    <a:pt x="419" y="1363"/>
                    <a:pt x="417" y="1359"/>
                    <a:pt x="418" y="1357"/>
                  </a:cubicBezTo>
                  <a:close/>
                  <a:moveTo>
                    <a:pt x="428" y="1373"/>
                  </a:moveTo>
                  <a:cubicBezTo>
                    <a:pt x="451" y="1423"/>
                    <a:pt x="428" y="1489"/>
                    <a:pt x="428" y="1489"/>
                  </a:cubicBezTo>
                  <a:cubicBezTo>
                    <a:pt x="467" y="1489"/>
                    <a:pt x="428" y="1528"/>
                    <a:pt x="428" y="1528"/>
                  </a:cubicBezTo>
                  <a:cubicBezTo>
                    <a:pt x="390" y="1490"/>
                    <a:pt x="389" y="1412"/>
                    <a:pt x="428" y="1373"/>
                  </a:cubicBezTo>
                  <a:close/>
                  <a:moveTo>
                    <a:pt x="199" y="1528"/>
                  </a:moveTo>
                  <a:cubicBezTo>
                    <a:pt x="198" y="1528"/>
                    <a:pt x="196" y="1528"/>
                    <a:pt x="195" y="1528"/>
                  </a:cubicBezTo>
                  <a:lnTo>
                    <a:pt x="195" y="1567"/>
                  </a:lnTo>
                  <a:lnTo>
                    <a:pt x="156" y="1567"/>
                  </a:lnTo>
                  <a:cubicBezTo>
                    <a:pt x="156" y="1596"/>
                    <a:pt x="135" y="1645"/>
                    <a:pt x="139" y="1701"/>
                  </a:cubicBezTo>
                  <a:lnTo>
                    <a:pt x="139" y="1701"/>
                  </a:lnTo>
                  <a:cubicBezTo>
                    <a:pt x="142" y="1666"/>
                    <a:pt x="156" y="1629"/>
                    <a:pt x="156" y="1606"/>
                  </a:cubicBezTo>
                  <a:lnTo>
                    <a:pt x="195" y="1606"/>
                  </a:lnTo>
                  <a:cubicBezTo>
                    <a:pt x="195" y="1588"/>
                    <a:pt x="195" y="1560"/>
                    <a:pt x="199" y="1528"/>
                  </a:cubicBezTo>
                  <a:close/>
                  <a:moveTo>
                    <a:pt x="467" y="1684"/>
                  </a:moveTo>
                  <a:lnTo>
                    <a:pt x="467" y="1723"/>
                  </a:lnTo>
                  <a:cubicBezTo>
                    <a:pt x="483" y="1731"/>
                    <a:pt x="492" y="1734"/>
                    <a:pt x="497" y="1734"/>
                  </a:cubicBezTo>
                  <a:cubicBezTo>
                    <a:pt x="517" y="1734"/>
                    <a:pt x="467" y="1684"/>
                    <a:pt x="467" y="1684"/>
                  </a:cubicBezTo>
                  <a:close/>
                  <a:moveTo>
                    <a:pt x="139" y="1701"/>
                  </a:moveTo>
                  <a:lnTo>
                    <a:pt x="139" y="1701"/>
                  </a:lnTo>
                  <a:cubicBezTo>
                    <a:pt x="137" y="1724"/>
                    <a:pt x="140" y="1746"/>
                    <a:pt x="156" y="1762"/>
                  </a:cubicBezTo>
                  <a:cubicBezTo>
                    <a:pt x="146" y="1741"/>
                    <a:pt x="141" y="1720"/>
                    <a:pt x="139" y="1701"/>
                  </a:cubicBezTo>
                  <a:close/>
                  <a:moveTo>
                    <a:pt x="156" y="1723"/>
                  </a:moveTo>
                  <a:lnTo>
                    <a:pt x="156" y="1762"/>
                  </a:lnTo>
                  <a:cubicBezTo>
                    <a:pt x="167" y="1773"/>
                    <a:pt x="172" y="1778"/>
                    <a:pt x="173" y="1778"/>
                  </a:cubicBezTo>
                  <a:cubicBezTo>
                    <a:pt x="175" y="1778"/>
                    <a:pt x="156" y="1750"/>
                    <a:pt x="156" y="1723"/>
                  </a:cubicBezTo>
                  <a:close/>
                  <a:moveTo>
                    <a:pt x="293" y="1784"/>
                  </a:moveTo>
                  <a:cubicBezTo>
                    <a:pt x="290" y="1784"/>
                    <a:pt x="299" y="1801"/>
                    <a:pt x="273" y="1801"/>
                  </a:cubicBezTo>
                  <a:lnTo>
                    <a:pt x="312" y="1801"/>
                  </a:lnTo>
                  <a:cubicBezTo>
                    <a:pt x="299" y="1788"/>
                    <a:pt x="294" y="1784"/>
                    <a:pt x="293" y="1784"/>
                  </a:cubicBezTo>
                  <a:close/>
                  <a:moveTo>
                    <a:pt x="378" y="0"/>
                  </a:moveTo>
                  <a:cubicBezTo>
                    <a:pt x="349" y="0"/>
                    <a:pt x="273" y="57"/>
                    <a:pt x="273" y="89"/>
                  </a:cubicBezTo>
                  <a:cubicBezTo>
                    <a:pt x="312" y="128"/>
                    <a:pt x="273" y="128"/>
                    <a:pt x="273" y="166"/>
                  </a:cubicBezTo>
                  <a:cubicBezTo>
                    <a:pt x="260" y="179"/>
                    <a:pt x="251" y="184"/>
                    <a:pt x="245" y="184"/>
                  </a:cubicBezTo>
                  <a:cubicBezTo>
                    <a:pt x="234" y="184"/>
                    <a:pt x="234" y="166"/>
                    <a:pt x="234" y="166"/>
                  </a:cubicBezTo>
                  <a:lnTo>
                    <a:pt x="234" y="244"/>
                  </a:lnTo>
                  <a:lnTo>
                    <a:pt x="195" y="244"/>
                  </a:lnTo>
                  <a:lnTo>
                    <a:pt x="195" y="205"/>
                  </a:lnTo>
                  <a:cubicBezTo>
                    <a:pt x="156" y="244"/>
                    <a:pt x="156" y="322"/>
                    <a:pt x="117" y="400"/>
                  </a:cubicBezTo>
                  <a:cubicBezTo>
                    <a:pt x="111" y="394"/>
                    <a:pt x="108" y="392"/>
                    <a:pt x="105" y="392"/>
                  </a:cubicBezTo>
                  <a:cubicBezTo>
                    <a:pt x="88" y="392"/>
                    <a:pt x="111" y="478"/>
                    <a:pt x="78" y="478"/>
                  </a:cubicBezTo>
                  <a:lnTo>
                    <a:pt x="78" y="594"/>
                  </a:lnTo>
                  <a:lnTo>
                    <a:pt x="39" y="556"/>
                  </a:lnTo>
                  <a:lnTo>
                    <a:pt x="39" y="633"/>
                  </a:lnTo>
                  <a:cubicBezTo>
                    <a:pt x="39" y="614"/>
                    <a:pt x="49" y="604"/>
                    <a:pt x="59" y="604"/>
                  </a:cubicBezTo>
                  <a:cubicBezTo>
                    <a:pt x="68" y="604"/>
                    <a:pt x="78" y="614"/>
                    <a:pt x="78" y="633"/>
                  </a:cubicBezTo>
                  <a:cubicBezTo>
                    <a:pt x="78" y="633"/>
                    <a:pt x="39" y="672"/>
                    <a:pt x="0" y="672"/>
                  </a:cubicBezTo>
                  <a:lnTo>
                    <a:pt x="39" y="750"/>
                  </a:lnTo>
                  <a:lnTo>
                    <a:pt x="78" y="750"/>
                  </a:lnTo>
                  <a:cubicBezTo>
                    <a:pt x="42" y="822"/>
                    <a:pt x="73" y="861"/>
                    <a:pt x="78" y="928"/>
                  </a:cubicBezTo>
                  <a:lnTo>
                    <a:pt x="78" y="928"/>
                  </a:lnTo>
                  <a:cubicBezTo>
                    <a:pt x="63" y="918"/>
                    <a:pt x="39" y="906"/>
                    <a:pt x="39" y="906"/>
                  </a:cubicBezTo>
                  <a:lnTo>
                    <a:pt x="39" y="906"/>
                  </a:lnTo>
                  <a:cubicBezTo>
                    <a:pt x="39" y="906"/>
                    <a:pt x="39" y="906"/>
                    <a:pt x="78" y="945"/>
                  </a:cubicBezTo>
                  <a:cubicBezTo>
                    <a:pt x="78" y="939"/>
                    <a:pt x="78" y="934"/>
                    <a:pt x="78" y="928"/>
                  </a:cubicBezTo>
                  <a:lnTo>
                    <a:pt x="78" y="928"/>
                  </a:lnTo>
                  <a:cubicBezTo>
                    <a:pt x="90" y="937"/>
                    <a:pt x="96" y="945"/>
                    <a:pt x="78" y="945"/>
                  </a:cubicBezTo>
                  <a:cubicBezTo>
                    <a:pt x="39" y="945"/>
                    <a:pt x="78" y="1023"/>
                    <a:pt x="78" y="1061"/>
                  </a:cubicBezTo>
                  <a:lnTo>
                    <a:pt x="273" y="1061"/>
                  </a:lnTo>
                  <a:lnTo>
                    <a:pt x="273" y="1100"/>
                  </a:lnTo>
                  <a:cubicBezTo>
                    <a:pt x="260" y="1087"/>
                    <a:pt x="251" y="1083"/>
                    <a:pt x="245" y="1083"/>
                  </a:cubicBezTo>
                  <a:cubicBezTo>
                    <a:pt x="234" y="1083"/>
                    <a:pt x="234" y="1100"/>
                    <a:pt x="234" y="1100"/>
                  </a:cubicBezTo>
                  <a:cubicBezTo>
                    <a:pt x="234" y="1128"/>
                    <a:pt x="253" y="1155"/>
                    <a:pt x="251" y="1155"/>
                  </a:cubicBezTo>
                  <a:cubicBezTo>
                    <a:pt x="250" y="1155"/>
                    <a:pt x="245" y="1151"/>
                    <a:pt x="234" y="1139"/>
                  </a:cubicBezTo>
                  <a:cubicBezTo>
                    <a:pt x="208" y="1139"/>
                    <a:pt x="199" y="1122"/>
                    <a:pt x="196" y="1122"/>
                  </a:cubicBezTo>
                  <a:cubicBezTo>
                    <a:pt x="195" y="1122"/>
                    <a:pt x="195" y="1126"/>
                    <a:pt x="195" y="1139"/>
                  </a:cubicBezTo>
                  <a:cubicBezTo>
                    <a:pt x="195" y="1178"/>
                    <a:pt x="234" y="1178"/>
                    <a:pt x="234" y="1178"/>
                  </a:cubicBezTo>
                  <a:cubicBezTo>
                    <a:pt x="273" y="1178"/>
                    <a:pt x="273" y="1217"/>
                    <a:pt x="234" y="1256"/>
                  </a:cubicBezTo>
                  <a:cubicBezTo>
                    <a:pt x="234" y="1271"/>
                    <a:pt x="234" y="1295"/>
                    <a:pt x="234" y="1295"/>
                  </a:cubicBezTo>
                  <a:lnTo>
                    <a:pt x="234" y="1373"/>
                  </a:lnTo>
                  <a:lnTo>
                    <a:pt x="273" y="1373"/>
                  </a:lnTo>
                  <a:cubicBezTo>
                    <a:pt x="234" y="1412"/>
                    <a:pt x="234" y="1412"/>
                    <a:pt x="234" y="1412"/>
                  </a:cubicBezTo>
                  <a:cubicBezTo>
                    <a:pt x="213" y="1452"/>
                    <a:pt x="204" y="1493"/>
                    <a:pt x="199" y="1528"/>
                  </a:cubicBezTo>
                  <a:lnTo>
                    <a:pt x="199" y="1528"/>
                  </a:lnTo>
                  <a:cubicBezTo>
                    <a:pt x="234" y="1523"/>
                    <a:pt x="235" y="1451"/>
                    <a:pt x="273" y="1451"/>
                  </a:cubicBezTo>
                  <a:cubicBezTo>
                    <a:pt x="306" y="1451"/>
                    <a:pt x="311" y="1536"/>
                    <a:pt x="311" y="1536"/>
                  </a:cubicBezTo>
                  <a:cubicBezTo>
                    <a:pt x="312" y="1536"/>
                    <a:pt x="312" y="1534"/>
                    <a:pt x="312" y="1528"/>
                  </a:cubicBezTo>
                  <a:cubicBezTo>
                    <a:pt x="312" y="1528"/>
                    <a:pt x="350" y="1490"/>
                    <a:pt x="351" y="1490"/>
                  </a:cubicBezTo>
                  <a:lnTo>
                    <a:pt x="351" y="1490"/>
                  </a:lnTo>
                  <a:cubicBezTo>
                    <a:pt x="312" y="1528"/>
                    <a:pt x="389" y="1567"/>
                    <a:pt x="389" y="1606"/>
                  </a:cubicBezTo>
                  <a:cubicBezTo>
                    <a:pt x="351" y="1645"/>
                    <a:pt x="351" y="1762"/>
                    <a:pt x="312" y="1801"/>
                  </a:cubicBezTo>
                  <a:cubicBezTo>
                    <a:pt x="273" y="1879"/>
                    <a:pt x="273" y="1956"/>
                    <a:pt x="312" y="1995"/>
                  </a:cubicBezTo>
                  <a:lnTo>
                    <a:pt x="312" y="1956"/>
                  </a:lnTo>
                  <a:lnTo>
                    <a:pt x="351" y="1956"/>
                  </a:lnTo>
                  <a:lnTo>
                    <a:pt x="351" y="1918"/>
                  </a:lnTo>
                  <a:lnTo>
                    <a:pt x="389" y="1956"/>
                  </a:lnTo>
                  <a:lnTo>
                    <a:pt x="389" y="1879"/>
                  </a:lnTo>
                  <a:cubicBezTo>
                    <a:pt x="389" y="1840"/>
                    <a:pt x="467" y="1840"/>
                    <a:pt x="467" y="1801"/>
                  </a:cubicBezTo>
                  <a:cubicBezTo>
                    <a:pt x="467" y="1801"/>
                    <a:pt x="467" y="1762"/>
                    <a:pt x="467" y="1762"/>
                  </a:cubicBezTo>
                  <a:lnTo>
                    <a:pt x="467" y="1723"/>
                  </a:lnTo>
                  <a:cubicBezTo>
                    <a:pt x="428" y="1684"/>
                    <a:pt x="467" y="1606"/>
                    <a:pt x="467" y="1606"/>
                  </a:cubicBezTo>
                  <a:cubicBezTo>
                    <a:pt x="506" y="1606"/>
                    <a:pt x="506" y="1567"/>
                    <a:pt x="506" y="1528"/>
                  </a:cubicBezTo>
                  <a:cubicBezTo>
                    <a:pt x="545" y="1489"/>
                    <a:pt x="506" y="1489"/>
                    <a:pt x="506" y="1451"/>
                  </a:cubicBezTo>
                  <a:lnTo>
                    <a:pt x="506" y="1489"/>
                  </a:lnTo>
                  <a:cubicBezTo>
                    <a:pt x="467" y="1412"/>
                    <a:pt x="506" y="1412"/>
                    <a:pt x="506" y="1412"/>
                  </a:cubicBezTo>
                  <a:cubicBezTo>
                    <a:pt x="506" y="1397"/>
                    <a:pt x="501" y="1383"/>
                    <a:pt x="496" y="1370"/>
                  </a:cubicBezTo>
                  <a:lnTo>
                    <a:pt x="496" y="1370"/>
                  </a:lnTo>
                  <a:cubicBezTo>
                    <a:pt x="495" y="1378"/>
                    <a:pt x="491" y="1383"/>
                    <a:pt x="485" y="1383"/>
                  </a:cubicBezTo>
                  <a:cubicBezTo>
                    <a:pt x="481" y="1383"/>
                    <a:pt x="475" y="1380"/>
                    <a:pt x="467" y="1373"/>
                  </a:cubicBezTo>
                  <a:cubicBezTo>
                    <a:pt x="459" y="1364"/>
                    <a:pt x="452" y="1358"/>
                    <a:pt x="447" y="1353"/>
                  </a:cubicBezTo>
                  <a:lnTo>
                    <a:pt x="447" y="1353"/>
                  </a:lnTo>
                  <a:cubicBezTo>
                    <a:pt x="458" y="1352"/>
                    <a:pt x="467" y="1348"/>
                    <a:pt x="467" y="1334"/>
                  </a:cubicBezTo>
                  <a:lnTo>
                    <a:pt x="467" y="1217"/>
                  </a:lnTo>
                  <a:lnTo>
                    <a:pt x="506" y="1295"/>
                  </a:lnTo>
                  <a:cubicBezTo>
                    <a:pt x="506" y="1217"/>
                    <a:pt x="467" y="1256"/>
                    <a:pt x="506" y="1217"/>
                  </a:cubicBezTo>
                  <a:cubicBezTo>
                    <a:pt x="510" y="1217"/>
                    <a:pt x="513" y="1217"/>
                    <a:pt x="515" y="1218"/>
                  </a:cubicBezTo>
                  <a:lnTo>
                    <a:pt x="515" y="1218"/>
                  </a:lnTo>
                  <a:cubicBezTo>
                    <a:pt x="506" y="1184"/>
                    <a:pt x="506" y="1139"/>
                    <a:pt x="506" y="1139"/>
                  </a:cubicBezTo>
                  <a:lnTo>
                    <a:pt x="506" y="1139"/>
                  </a:lnTo>
                  <a:cubicBezTo>
                    <a:pt x="514" y="1147"/>
                    <a:pt x="522" y="1150"/>
                    <a:pt x="532" y="1150"/>
                  </a:cubicBezTo>
                  <a:cubicBezTo>
                    <a:pt x="571" y="1150"/>
                    <a:pt x="615" y="1093"/>
                    <a:pt x="584" y="1061"/>
                  </a:cubicBezTo>
                  <a:cubicBezTo>
                    <a:pt x="570" y="1061"/>
                    <a:pt x="557" y="1065"/>
                    <a:pt x="545" y="1072"/>
                  </a:cubicBezTo>
                  <a:lnTo>
                    <a:pt x="545" y="1072"/>
                  </a:lnTo>
                  <a:cubicBezTo>
                    <a:pt x="545" y="1069"/>
                    <a:pt x="545" y="1065"/>
                    <a:pt x="545" y="1061"/>
                  </a:cubicBezTo>
                  <a:cubicBezTo>
                    <a:pt x="545" y="1034"/>
                    <a:pt x="526" y="1006"/>
                    <a:pt x="514" y="1006"/>
                  </a:cubicBezTo>
                  <a:cubicBezTo>
                    <a:pt x="510" y="1006"/>
                    <a:pt x="506" y="1011"/>
                    <a:pt x="506" y="1023"/>
                  </a:cubicBezTo>
                  <a:lnTo>
                    <a:pt x="506" y="1061"/>
                  </a:lnTo>
                  <a:lnTo>
                    <a:pt x="467" y="1061"/>
                  </a:lnTo>
                  <a:cubicBezTo>
                    <a:pt x="428" y="1139"/>
                    <a:pt x="428" y="1139"/>
                    <a:pt x="428" y="1217"/>
                  </a:cubicBezTo>
                  <a:cubicBezTo>
                    <a:pt x="397" y="1217"/>
                    <a:pt x="378" y="1236"/>
                    <a:pt x="367" y="1257"/>
                  </a:cubicBezTo>
                  <a:lnTo>
                    <a:pt x="367" y="1257"/>
                  </a:lnTo>
                  <a:cubicBezTo>
                    <a:pt x="365" y="1256"/>
                    <a:pt x="360" y="1256"/>
                    <a:pt x="351" y="1256"/>
                  </a:cubicBezTo>
                  <a:cubicBezTo>
                    <a:pt x="325" y="1256"/>
                    <a:pt x="333" y="1273"/>
                    <a:pt x="330" y="1273"/>
                  </a:cubicBezTo>
                  <a:cubicBezTo>
                    <a:pt x="329" y="1273"/>
                    <a:pt x="325" y="1269"/>
                    <a:pt x="312" y="1256"/>
                  </a:cubicBezTo>
                  <a:cubicBezTo>
                    <a:pt x="273" y="1178"/>
                    <a:pt x="273" y="1100"/>
                    <a:pt x="312" y="1100"/>
                  </a:cubicBezTo>
                  <a:cubicBezTo>
                    <a:pt x="351" y="1100"/>
                    <a:pt x="351" y="1178"/>
                    <a:pt x="351" y="1178"/>
                  </a:cubicBezTo>
                  <a:lnTo>
                    <a:pt x="351" y="1100"/>
                  </a:lnTo>
                  <a:cubicBezTo>
                    <a:pt x="351" y="1100"/>
                    <a:pt x="368" y="1083"/>
                    <a:pt x="379" y="1083"/>
                  </a:cubicBezTo>
                  <a:cubicBezTo>
                    <a:pt x="385" y="1083"/>
                    <a:pt x="389" y="1087"/>
                    <a:pt x="389" y="1100"/>
                  </a:cubicBezTo>
                  <a:cubicBezTo>
                    <a:pt x="389" y="1023"/>
                    <a:pt x="467" y="1023"/>
                    <a:pt x="428" y="1023"/>
                  </a:cubicBezTo>
                  <a:lnTo>
                    <a:pt x="389" y="1023"/>
                  </a:lnTo>
                  <a:cubicBezTo>
                    <a:pt x="351" y="945"/>
                    <a:pt x="389" y="945"/>
                    <a:pt x="389" y="867"/>
                  </a:cubicBezTo>
                  <a:cubicBezTo>
                    <a:pt x="351" y="867"/>
                    <a:pt x="389" y="828"/>
                    <a:pt x="389" y="789"/>
                  </a:cubicBezTo>
                  <a:lnTo>
                    <a:pt x="351" y="789"/>
                  </a:lnTo>
                  <a:cubicBezTo>
                    <a:pt x="351" y="750"/>
                    <a:pt x="351" y="711"/>
                    <a:pt x="389" y="711"/>
                  </a:cubicBezTo>
                  <a:lnTo>
                    <a:pt x="389" y="672"/>
                  </a:lnTo>
                  <a:lnTo>
                    <a:pt x="351" y="672"/>
                  </a:lnTo>
                  <a:cubicBezTo>
                    <a:pt x="312" y="594"/>
                    <a:pt x="428" y="517"/>
                    <a:pt x="428" y="439"/>
                  </a:cubicBezTo>
                  <a:cubicBezTo>
                    <a:pt x="409" y="419"/>
                    <a:pt x="399" y="419"/>
                    <a:pt x="394" y="419"/>
                  </a:cubicBezTo>
                  <a:cubicBezTo>
                    <a:pt x="389" y="419"/>
                    <a:pt x="389" y="419"/>
                    <a:pt x="389" y="400"/>
                  </a:cubicBezTo>
                  <a:cubicBezTo>
                    <a:pt x="351" y="400"/>
                    <a:pt x="312" y="361"/>
                    <a:pt x="351" y="361"/>
                  </a:cubicBezTo>
                  <a:lnTo>
                    <a:pt x="389" y="361"/>
                  </a:lnTo>
                  <a:lnTo>
                    <a:pt x="351" y="322"/>
                  </a:lnTo>
                  <a:lnTo>
                    <a:pt x="351" y="283"/>
                  </a:lnTo>
                  <a:cubicBezTo>
                    <a:pt x="351" y="322"/>
                    <a:pt x="389" y="322"/>
                    <a:pt x="389" y="322"/>
                  </a:cubicBezTo>
                  <a:cubicBezTo>
                    <a:pt x="389" y="322"/>
                    <a:pt x="467" y="283"/>
                    <a:pt x="389" y="283"/>
                  </a:cubicBezTo>
                  <a:cubicBezTo>
                    <a:pt x="332" y="254"/>
                    <a:pt x="360" y="204"/>
                    <a:pt x="378" y="196"/>
                  </a:cubicBezTo>
                  <a:lnTo>
                    <a:pt x="378" y="196"/>
                  </a:lnTo>
                  <a:cubicBezTo>
                    <a:pt x="377" y="175"/>
                    <a:pt x="411" y="128"/>
                    <a:pt x="351" y="128"/>
                  </a:cubicBezTo>
                  <a:cubicBezTo>
                    <a:pt x="351" y="89"/>
                    <a:pt x="351" y="50"/>
                    <a:pt x="389" y="11"/>
                  </a:cubicBezTo>
                  <a:cubicBezTo>
                    <a:pt x="389" y="3"/>
                    <a:pt x="385" y="0"/>
                    <a:pt x="378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978025" y="436005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0"/>
                  </a:moveTo>
                  <a:lnTo>
                    <a:pt x="1" y="3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1065600" y="4319425"/>
              <a:ext cx="1475" cy="1725"/>
            </a:xfrm>
            <a:custGeom>
              <a:avLst/>
              <a:gdLst/>
              <a:ahLst/>
              <a:cxnLst/>
              <a:rect l="l" t="t" r="r" b="b"/>
              <a:pathLst>
                <a:path w="59" h="69" extrusionOk="0">
                  <a:moveTo>
                    <a:pt x="20" y="0"/>
                  </a:moveTo>
                  <a:cubicBezTo>
                    <a:pt x="10" y="0"/>
                    <a:pt x="0" y="10"/>
                    <a:pt x="0" y="30"/>
                  </a:cubicBezTo>
                  <a:lnTo>
                    <a:pt x="0" y="69"/>
                  </a:lnTo>
                  <a:lnTo>
                    <a:pt x="39" y="69"/>
                  </a:lnTo>
                  <a:cubicBezTo>
                    <a:pt x="59" y="49"/>
                    <a:pt x="49" y="49"/>
                    <a:pt x="39" y="49"/>
                  </a:cubicBezTo>
                  <a:cubicBezTo>
                    <a:pt x="29" y="49"/>
                    <a:pt x="20" y="49"/>
                    <a:pt x="39" y="30"/>
                  </a:cubicBezTo>
                  <a:cubicBezTo>
                    <a:pt x="39" y="10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1015000" y="434642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0"/>
                  </a:moveTo>
                  <a:lnTo>
                    <a:pt x="1" y="39"/>
                  </a:lnTo>
                  <a:cubicBezTo>
                    <a:pt x="1" y="3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986800" y="4357700"/>
              <a:ext cx="1000" cy="1400"/>
            </a:xfrm>
            <a:custGeom>
              <a:avLst/>
              <a:gdLst/>
              <a:ahLst/>
              <a:cxnLst/>
              <a:rect l="l" t="t" r="r" b="b"/>
              <a:pathLst>
                <a:path w="40" h="56" extrusionOk="0">
                  <a:moveTo>
                    <a:pt x="8" y="0"/>
                  </a:moveTo>
                  <a:cubicBezTo>
                    <a:pt x="3" y="0"/>
                    <a:pt x="0" y="5"/>
                    <a:pt x="0" y="16"/>
                  </a:cubicBezTo>
                  <a:cubicBezTo>
                    <a:pt x="0" y="55"/>
                    <a:pt x="39" y="55"/>
                    <a:pt x="39" y="55"/>
                  </a:cubicBezTo>
                  <a:cubicBezTo>
                    <a:pt x="39" y="28"/>
                    <a:pt x="20" y="0"/>
                    <a:pt x="8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988725" y="4358100"/>
              <a:ext cx="1000" cy="2950"/>
            </a:xfrm>
            <a:custGeom>
              <a:avLst/>
              <a:gdLst/>
              <a:ahLst/>
              <a:cxnLst/>
              <a:rect l="l" t="t" r="r" b="b"/>
              <a:pathLst>
                <a:path w="40" h="118" extrusionOk="0">
                  <a:moveTo>
                    <a:pt x="1" y="0"/>
                  </a:moveTo>
                  <a:lnTo>
                    <a:pt x="1" y="39"/>
                  </a:lnTo>
                  <a:cubicBezTo>
                    <a:pt x="40" y="39"/>
                    <a:pt x="40" y="78"/>
                    <a:pt x="40" y="117"/>
                  </a:cubicBezTo>
                  <a:lnTo>
                    <a:pt x="40" y="3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1015000" y="4347400"/>
              <a:ext cx="1975" cy="1000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40" y="0"/>
                  </a:moveTo>
                  <a:lnTo>
                    <a:pt x="40" y="0"/>
                  </a:lnTo>
                  <a:cubicBezTo>
                    <a:pt x="1" y="39"/>
                    <a:pt x="78" y="39"/>
                    <a:pt x="78" y="3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1046125" y="4331825"/>
              <a:ext cx="1975" cy="2950"/>
            </a:xfrm>
            <a:custGeom>
              <a:avLst/>
              <a:gdLst/>
              <a:ahLst/>
              <a:cxnLst/>
              <a:rect l="l" t="t" r="r" b="b"/>
              <a:pathLst>
                <a:path w="79" h="118" extrusionOk="0">
                  <a:moveTo>
                    <a:pt x="40" y="1"/>
                  </a:moveTo>
                  <a:cubicBezTo>
                    <a:pt x="79" y="40"/>
                    <a:pt x="1" y="40"/>
                    <a:pt x="1" y="40"/>
                  </a:cubicBezTo>
                  <a:cubicBezTo>
                    <a:pt x="1" y="64"/>
                    <a:pt x="16" y="88"/>
                    <a:pt x="18" y="103"/>
                  </a:cubicBezTo>
                  <a:lnTo>
                    <a:pt x="18" y="103"/>
                  </a:lnTo>
                  <a:cubicBezTo>
                    <a:pt x="27" y="98"/>
                    <a:pt x="32" y="98"/>
                    <a:pt x="35" y="98"/>
                  </a:cubicBezTo>
                  <a:cubicBezTo>
                    <a:pt x="40" y="98"/>
                    <a:pt x="40" y="98"/>
                    <a:pt x="40" y="78"/>
                  </a:cubicBezTo>
                  <a:cubicBezTo>
                    <a:pt x="79" y="78"/>
                    <a:pt x="79" y="40"/>
                    <a:pt x="40" y="1"/>
                  </a:cubicBezTo>
                  <a:close/>
                  <a:moveTo>
                    <a:pt x="18" y="103"/>
                  </a:moveTo>
                  <a:lnTo>
                    <a:pt x="18" y="103"/>
                  </a:lnTo>
                  <a:cubicBezTo>
                    <a:pt x="13" y="106"/>
                    <a:pt x="8" y="111"/>
                    <a:pt x="1" y="117"/>
                  </a:cubicBezTo>
                  <a:cubicBezTo>
                    <a:pt x="15" y="117"/>
                    <a:pt x="19" y="112"/>
                    <a:pt x="18" y="103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1055875" y="4326975"/>
              <a:ext cx="1950" cy="3900"/>
            </a:xfrm>
            <a:custGeom>
              <a:avLst/>
              <a:gdLst/>
              <a:ahLst/>
              <a:cxnLst/>
              <a:rect l="l" t="t" r="r" b="b"/>
              <a:pathLst>
                <a:path w="78" h="156" extrusionOk="0">
                  <a:moveTo>
                    <a:pt x="78" y="0"/>
                  </a:moveTo>
                  <a:lnTo>
                    <a:pt x="39" y="39"/>
                  </a:lnTo>
                  <a:lnTo>
                    <a:pt x="39" y="78"/>
                  </a:lnTo>
                  <a:cubicBezTo>
                    <a:pt x="0" y="78"/>
                    <a:pt x="0" y="117"/>
                    <a:pt x="39" y="156"/>
                  </a:cubicBezTo>
                  <a:cubicBezTo>
                    <a:pt x="39" y="117"/>
                    <a:pt x="39" y="117"/>
                    <a:pt x="78" y="78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1054900" y="43289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40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1067525" y="43201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79" y="1"/>
                  </a:moveTo>
                  <a:cubicBezTo>
                    <a:pt x="40" y="40"/>
                    <a:pt x="1" y="1"/>
                    <a:pt x="40" y="79"/>
                  </a:cubicBezTo>
                  <a:cubicBezTo>
                    <a:pt x="40" y="59"/>
                    <a:pt x="50" y="59"/>
                    <a:pt x="59" y="59"/>
                  </a:cubicBezTo>
                  <a:cubicBezTo>
                    <a:pt x="69" y="59"/>
                    <a:pt x="79" y="59"/>
                    <a:pt x="79" y="40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1063650" y="4324050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0" y="7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998475" y="4356150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cubicBezTo>
                    <a:pt x="0" y="39"/>
                    <a:pt x="0" y="39"/>
                    <a:pt x="0" y="78"/>
                  </a:cubicBezTo>
                  <a:cubicBezTo>
                    <a:pt x="39" y="78"/>
                    <a:pt x="39" y="39"/>
                    <a:pt x="39" y="39"/>
                  </a:cubicBezTo>
                  <a:cubicBezTo>
                    <a:pt x="39" y="3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984850" y="4361025"/>
              <a:ext cx="1000" cy="975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0" y="39"/>
                  </a:moveTo>
                  <a:lnTo>
                    <a:pt x="0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1013050" y="4350325"/>
              <a:ext cx="4900" cy="10025"/>
            </a:xfrm>
            <a:custGeom>
              <a:avLst/>
              <a:gdLst/>
              <a:ahLst/>
              <a:cxnLst/>
              <a:rect l="l" t="t" r="r" b="b"/>
              <a:pathLst>
                <a:path w="196" h="401" extrusionOk="0">
                  <a:moveTo>
                    <a:pt x="79" y="0"/>
                  </a:moveTo>
                  <a:cubicBezTo>
                    <a:pt x="40" y="78"/>
                    <a:pt x="40" y="195"/>
                    <a:pt x="40" y="233"/>
                  </a:cubicBezTo>
                  <a:lnTo>
                    <a:pt x="40" y="311"/>
                  </a:lnTo>
                  <a:cubicBezTo>
                    <a:pt x="34" y="306"/>
                    <a:pt x="30" y="303"/>
                    <a:pt x="27" y="303"/>
                  </a:cubicBezTo>
                  <a:cubicBezTo>
                    <a:pt x="13" y="303"/>
                    <a:pt x="27" y="362"/>
                    <a:pt x="13" y="383"/>
                  </a:cubicBezTo>
                  <a:lnTo>
                    <a:pt x="13" y="383"/>
                  </a:lnTo>
                  <a:cubicBezTo>
                    <a:pt x="10" y="380"/>
                    <a:pt x="7" y="378"/>
                    <a:pt x="5" y="378"/>
                  </a:cubicBezTo>
                  <a:cubicBezTo>
                    <a:pt x="3" y="378"/>
                    <a:pt x="1" y="381"/>
                    <a:pt x="1" y="389"/>
                  </a:cubicBezTo>
                  <a:cubicBezTo>
                    <a:pt x="7" y="389"/>
                    <a:pt x="11" y="387"/>
                    <a:pt x="13" y="383"/>
                  </a:cubicBezTo>
                  <a:lnTo>
                    <a:pt x="13" y="383"/>
                  </a:lnTo>
                  <a:cubicBezTo>
                    <a:pt x="21" y="389"/>
                    <a:pt x="30" y="400"/>
                    <a:pt x="35" y="400"/>
                  </a:cubicBezTo>
                  <a:cubicBezTo>
                    <a:pt x="38" y="400"/>
                    <a:pt x="40" y="397"/>
                    <a:pt x="40" y="389"/>
                  </a:cubicBezTo>
                  <a:cubicBezTo>
                    <a:pt x="40" y="370"/>
                    <a:pt x="49" y="370"/>
                    <a:pt x="54" y="370"/>
                  </a:cubicBezTo>
                  <a:cubicBezTo>
                    <a:pt x="59" y="370"/>
                    <a:pt x="59" y="370"/>
                    <a:pt x="40" y="350"/>
                  </a:cubicBezTo>
                  <a:lnTo>
                    <a:pt x="79" y="350"/>
                  </a:lnTo>
                  <a:lnTo>
                    <a:pt x="79" y="272"/>
                  </a:lnTo>
                  <a:cubicBezTo>
                    <a:pt x="79" y="283"/>
                    <a:pt x="76" y="294"/>
                    <a:pt x="72" y="304"/>
                  </a:cubicBezTo>
                  <a:lnTo>
                    <a:pt x="72" y="304"/>
                  </a:lnTo>
                  <a:cubicBezTo>
                    <a:pt x="45" y="267"/>
                    <a:pt x="79" y="231"/>
                    <a:pt x="79" y="195"/>
                  </a:cubicBezTo>
                  <a:cubicBezTo>
                    <a:pt x="79" y="195"/>
                    <a:pt x="96" y="212"/>
                    <a:pt x="119" y="212"/>
                  </a:cubicBezTo>
                  <a:cubicBezTo>
                    <a:pt x="131" y="212"/>
                    <a:pt x="144" y="208"/>
                    <a:pt x="156" y="195"/>
                  </a:cubicBezTo>
                  <a:lnTo>
                    <a:pt x="118" y="195"/>
                  </a:lnTo>
                  <a:lnTo>
                    <a:pt x="118" y="117"/>
                  </a:lnTo>
                  <a:cubicBezTo>
                    <a:pt x="156" y="117"/>
                    <a:pt x="195" y="0"/>
                    <a:pt x="195" y="0"/>
                  </a:cubicBezTo>
                  <a:cubicBezTo>
                    <a:pt x="169" y="0"/>
                    <a:pt x="144" y="35"/>
                    <a:pt x="129" y="35"/>
                  </a:cubicBezTo>
                  <a:cubicBezTo>
                    <a:pt x="122" y="35"/>
                    <a:pt x="118" y="26"/>
                    <a:pt x="118" y="0"/>
                  </a:cubicBezTo>
                  <a:cubicBezTo>
                    <a:pt x="118" y="0"/>
                    <a:pt x="118" y="39"/>
                    <a:pt x="118" y="39"/>
                  </a:cubicBezTo>
                  <a:lnTo>
                    <a:pt x="79" y="3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999450" y="4356150"/>
              <a:ext cx="975" cy="1000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0"/>
                  </a:moveTo>
                  <a:lnTo>
                    <a:pt x="0" y="39"/>
                  </a:lnTo>
                  <a:lnTo>
                    <a:pt x="39" y="39"/>
                  </a:lnTo>
                  <a:cubicBezTo>
                    <a:pt x="39" y="3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1046125" y="4334750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1" y="0"/>
                  </a:moveTo>
                  <a:lnTo>
                    <a:pt x="40" y="78"/>
                  </a:lnTo>
                  <a:lnTo>
                    <a:pt x="40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1011100" y="4352250"/>
              <a:ext cx="1975" cy="2400"/>
            </a:xfrm>
            <a:custGeom>
              <a:avLst/>
              <a:gdLst/>
              <a:ahLst/>
              <a:cxnLst/>
              <a:rect l="l" t="t" r="r" b="b"/>
              <a:pathLst>
                <a:path w="79" h="96" extrusionOk="0">
                  <a:moveTo>
                    <a:pt x="1" y="1"/>
                  </a:moveTo>
                  <a:lnTo>
                    <a:pt x="1" y="79"/>
                  </a:lnTo>
                  <a:cubicBezTo>
                    <a:pt x="1" y="79"/>
                    <a:pt x="36" y="96"/>
                    <a:pt x="59" y="96"/>
                  </a:cubicBezTo>
                  <a:cubicBezTo>
                    <a:pt x="70" y="96"/>
                    <a:pt x="79" y="92"/>
                    <a:pt x="79" y="79"/>
                  </a:cubicBezTo>
                  <a:cubicBezTo>
                    <a:pt x="59" y="40"/>
                    <a:pt x="40" y="40"/>
                    <a:pt x="25" y="40"/>
                  </a:cubicBezTo>
                  <a:cubicBezTo>
                    <a:pt x="11" y="40"/>
                    <a:pt x="1" y="40"/>
                    <a:pt x="1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997500" y="435810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0"/>
                  </a:moveTo>
                  <a:lnTo>
                    <a:pt x="39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1044200" y="4336700"/>
              <a:ext cx="1950" cy="3900"/>
            </a:xfrm>
            <a:custGeom>
              <a:avLst/>
              <a:gdLst/>
              <a:ahLst/>
              <a:cxnLst/>
              <a:rect l="l" t="t" r="r" b="b"/>
              <a:pathLst>
                <a:path w="78" h="156" extrusionOk="0">
                  <a:moveTo>
                    <a:pt x="78" y="0"/>
                  </a:moveTo>
                  <a:cubicBezTo>
                    <a:pt x="0" y="39"/>
                    <a:pt x="78" y="78"/>
                    <a:pt x="78" y="156"/>
                  </a:cubicBezTo>
                  <a:lnTo>
                    <a:pt x="78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984150" y="4362550"/>
              <a:ext cx="1700" cy="1675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52" y="1"/>
                  </a:moveTo>
                  <a:cubicBezTo>
                    <a:pt x="32" y="1"/>
                    <a:pt x="1" y="28"/>
                    <a:pt x="28" y="56"/>
                  </a:cubicBezTo>
                  <a:cubicBezTo>
                    <a:pt x="36" y="64"/>
                    <a:pt x="42" y="67"/>
                    <a:pt x="47" y="67"/>
                  </a:cubicBezTo>
                  <a:cubicBezTo>
                    <a:pt x="67" y="67"/>
                    <a:pt x="67" y="17"/>
                    <a:pt x="67" y="17"/>
                  </a:cubicBezTo>
                  <a:cubicBezTo>
                    <a:pt x="67" y="5"/>
                    <a:pt x="61" y="1"/>
                    <a:pt x="52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991650" y="4353225"/>
              <a:ext cx="19475" cy="60350"/>
            </a:xfrm>
            <a:custGeom>
              <a:avLst/>
              <a:gdLst/>
              <a:ahLst/>
              <a:cxnLst/>
              <a:rect l="l" t="t" r="r" b="b"/>
              <a:pathLst>
                <a:path w="779" h="2414" extrusionOk="0">
                  <a:moveTo>
                    <a:pt x="701" y="1"/>
                  </a:moveTo>
                  <a:lnTo>
                    <a:pt x="701" y="1"/>
                  </a:lnTo>
                  <a:cubicBezTo>
                    <a:pt x="670" y="32"/>
                    <a:pt x="664" y="38"/>
                    <a:pt x="701" y="39"/>
                  </a:cubicBezTo>
                  <a:lnTo>
                    <a:pt x="701" y="39"/>
                  </a:lnTo>
                  <a:cubicBezTo>
                    <a:pt x="701" y="25"/>
                    <a:pt x="701" y="11"/>
                    <a:pt x="701" y="1"/>
                  </a:cubicBezTo>
                  <a:close/>
                  <a:moveTo>
                    <a:pt x="701" y="39"/>
                  </a:moveTo>
                  <a:cubicBezTo>
                    <a:pt x="701" y="52"/>
                    <a:pt x="701" y="65"/>
                    <a:pt x="701" y="79"/>
                  </a:cubicBezTo>
                  <a:cubicBezTo>
                    <a:pt x="709" y="87"/>
                    <a:pt x="714" y="90"/>
                    <a:pt x="717" y="90"/>
                  </a:cubicBezTo>
                  <a:cubicBezTo>
                    <a:pt x="724" y="90"/>
                    <a:pt x="717" y="67"/>
                    <a:pt x="724" y="67"/>
                  </a:cubicBezTo>
                  <a:cubicBezTo>
                    <a:pt x="727" y="67"/>
                    <a:pt x="732" y="70"/>
                    <a:pt x="740" y="79"/>
                  </a:cubicBezTo>
                  <a:lnTo>
                    <a:pt x="740" y="40"/>
                  </a:lnTo>
                  <a:cubicBezTo>
                    <a:pt x="724" y="40"/>
                    <a:pt x="711" y="40"/>
                    <a:pt x="701" y="39"/>
                  </a:cubicBezTo>
                  <a:close/>
                  <a:moveTo>
                    <a:pt x="701" y="195"/>
                  </a:moveTo>
                  <a:cubicBezTo>
                    <a:pt x="701" y="195"/>
                    <a:pt x="673" y="252"/>
                    <a:pt x="689" y="269"/>
                  </a:cubicBezTo>
                  <a:lnTo>
                    <a:pt x="689" y="269"/>
                  </a:lnTo>
                  <a:cubicBezTo>
                    <a:pt x="689" y="269"/>
                    <a:pt x="689" y="269"/>
                    <a:pt x="690" y="269"/>
                  </a:cubicBezTo>
                  <a:cubicBezTo>
                    <a:pt x="697" y="269"/>
                    <a:pt x="701" y="260"/>
                    <a:pt x="701" y="234"/>
                  </a:cubicBezTo>
                  <a:cubicBezTo>
                    <a:pt x="701" y="220"/>
                    <a:pt x="701" y="207"/>
                    <a:pt x="701" y="195"/>
                  </a:cubicBezTo>
                  <a:close/>
                  <a:moveTo>
                    <a:pt x="721" y="612"/>
                  </a:moveTo>
                  <a:cubicBezTo>
                    <a:pt x="724" y="612"/>
                    <a:pt x="728" y="614"/>
                    <a:pt x="732" y="616"/>
                  </a:cubicBezTo>
                  <a:lnTo>
                    <a:pt x="732" y="616"/>
                  </a:lnTo>
                  <a:cubicBezTo>
                    <a:pt x="722" y="620"/>
                    <a:pt x="712" y="627"/>
                    <a:pt x="705" y="633"/>
                  </a:cubicBezTo>
                  <a:lnTo>
                    <a:pt x="705" y="633"/>
                  </a:lnTo>
                  <a:cubicBezTo>
                    <a:pt x="707" y="622"/>
                    <a:pt x="712" y="612"/>
                    <a:pt x="721" y="612"/>
                  </a:cubicBezTo>
                  <a:close/>
                  <a:moveTo>
                    <a:pt x="505" y="831"/>
                  </a:moveTo>
                  <a:cubicBezTo>
                    <a:pt x="498" y="857"/>
                    <a:pt x="473" y="857"/>
                    <a:pt x="507" y="857"/>
                  </a:cubicBezTo>
                  <a:cubicBezTo>
                    <a:pt x="507" y="847"/>
                    <a:pt x="506" y="839"/>
                    <a:pt x="505" y="831"/>
                  </a:cubicBezTo>
                  <a:close/>
                  <a:moveTo>
                    <a:pt x="623" y="234"/>
                  </a:moveTo>
                  <a:lnTo>
                    <a:pt x="623" y="312"/>
                  </a:lnTo>
                  <a:cubicBezTo>
                    <a:pt x="623" y="351"/>
                    <a:pt x="662" y="351"/>
                    <a:pt x="623" y="351"/>
                  </a:cubicBezTo>
                  <a:cubicBezTo>
                    <a:pt x="623" y="390"/>
                    <a:pt x="584" y="390"/>
                    <a:pt x="584" y="390"/>
                  </a:cubicBezTo>
                  <a:lnTo>
                    <a:pt x="584" y="429"/>
                  </a:lnTo>
                  <a:cubicBezTo>
                    <a:pt x="546" y="546"/>
                    <a:pt x="507" y="623"/>
                    <a:pt x="468" y="701"/>
                  </a:cubicBezTo>
                  <a:cubicBezTo>
                    <a:pt x="436" y="765"/>
                    <a:pt x="430" y="828"/>
                    <a:pt x="429" y="849"/>
                  </a:cubicBezTo>
                  <a:lnTo>
                    <a:pt x="429" y="849"/>
                  </a:lnTo>
                  <a:cubicBezTo>
                    <a:pt x="423" y="841"/>
                    <a:pt x="419" y="835"/>
                    <a:pt x="418" y="835"/>
                  </a:cubicBezTo>
                  <a:lnTo>
                    <a:pt x="418" y="835"/>
                  </a:lnTo>
                  <a:cubicBezTo>
                    <a:pt x="418" y="835"/>
                    <a:pt x="421" y="841"/>
                    <a:pt x="429" y="857"/>
                  </a:cubicBezTo>
                  <a:cubicBezTo>
                    <a:pt x="429" y="857"/>
                    <a:pt x="468" y="935"/>
                    <a:pt x="429" y="935"/>
                  </a:cubicBezTo>
                  <a:lnTo>
                    <a:pt x="429" y="974"/>
                  </a:lnTo>
                  <a:cubicBezTo>
                    <a:pt x="429" y="974"/>
                    <a:pt x="436" y="996"/>
                    <a:pt x="442" y="1019"/>
                  </a:cubicBezTo>
                  <a:lnTo>
                    <a:pt x="442" y="1019"/>
                  </a:lnTo>
                  <a:cubicBezTo>
                    <a:pt x="434" y="1015"/>
                    <a:pt x="429" y="1012"/>
                    <a:pt x="429" y="1012"/>
                  </a:cubicBezTo>
                  <a:cubicBezTo>
                    <a:pt x="422" y="1020"/>
                    <a:pt x="416" y="1027"/>
                    <a:pt x="411" y="1034"/>
                  </a:cubicBezTo>
                  <a:lnTo>
                    <a:pt x="411" y="1034"/>
                  </a:lnTo>
                  <a:lnTo>
                    <a:pt x="429" y="1051"/>
                  </a:lnTo>
                  <a:cubicBezTo>
                    <a:pt x="434" y="1057"/>
                    <a:pt x="438" y="1059"/>
                    <a:pt x="441" y="1059"/>
                  </a:cubicBezTo>
                  <a:cubicBezTo>
                    <a:pt x="449" y="1059"/>
                    <a:pt x="446" y="1039"/>
                    <a:pt x="442" y="1019"/>
                  </a:cubicBezTo>
                  <a:lnTo>
                    <a:pt x="442" y="1019"/>
                  </a:lnTo>
                  <a:cubicBezTo>
                    <a:pt x="453" y="1023"/>
                    <a:pt x="468" y="1030"/>
                    <a:pt x="475" y="1030"/>
                  </a:cubicBezTo>
                  <a:cubicBezTo>
                    <a:pt x="481" y="1030"/>
                    <a:pt x="481" y="1025"/>
                    <a:pt x="468" y="1012"/>
                  </a:cubicBezTo>
                  <a:cubicBezTo>
                    <a:pt x="429" y="1012"/>
                    <a:pt x="468" y="935"/>
                    <a:pt x="468" y="935"/>
                  </a:cubicBezTo>
                  <a:cubicBezTo>
                    <a:pt x="468" y="949"/>
                    <a:pt x="468" y="963"/>
                    <a:pt x="468" y="974"/>
                  </a:cubicBezTo>
                  <a:cubicBezTo>
                    <a:pt x="468" y="974"/>
                    <a:pt x="507" y="935"/>
                    <a:pt x="507" y="896"/>
                  </a:cubicBezTo>
                  <a:lnTo>
                    <a:pt x="507" y="896"/>
                  </a:lnTo>
                  <a:cubicBezTo>
                    <a:pt x="502" y="900"/>
                    <a:pt x="497" y="902"/>
                    <a:pt x="492" y="902"/>
                  </a:cubicBezTo>
                  <a:cubicBezTo>
                    <a:pt x="474" y="902"/>
                    <a:pt x="453" y="880"/>
                    <a:pt x="438" y="861"/>
                  </a:cubicBezTo>
                  <a:lnTo>
                    <a:pt x="438" y="861"/>
                  </a:lnTo>
                  <a:cubicBezTo>
                    <a:pt x="445" y="864"/>
                    <a:pt x="452" y="865"/>
                    <a:pt x="458" y="865"/>
                  </a:cubicBezTo>
                  <a:cubicBezTo>
                    <a:pt x="487" y="865"/>
                    <a:pt x="498" y="837"/>
                    <a:pt x="503" y="821"/>
                  </a:cubicBezTo>
                  <a:lnTo>
                    <a:pt x="503" y="821"/>
                  </a:lnTo>
                  <a:cubicBezTo>
                    <a:pt x="504" y="824"/>
                    <a:pt x="504" y="828"/>
                    <a:pt x="505" y="831"/>
                  </a:cubicBezTo>
                  <a:lnTo>
                    <a:pt x="505" y="831"/>
                  </a:lnTo>
                  <a:cubicBezTo>
                    <a:pt x="506" y="827"/>
                    <a:pt x="507" y="823"/>
                    <a:pt x="507" y="818"/>
                  </a:cubicBezTo>
                  <a:cubicBezTo>
                    <a:pt x="507" y="812"/>
                    <a:pt x="507" y="810"/>
                    <a:pt x="506" y="810"/>
                  </a:cubicBezTo>
                  <a:cubicBezTo>
                    <a:pt x="506" y="810"/>
                    <a:pt x="505" y="815"/>
                    <a:pt x="503" y="821"/>
                  </a:cubicBezTo>
                  <a:lnTo>
                    <a:pt x="503" y="821"/>
                  </a:lnTo>
                  <a:cubicBezTo>
                    <a:pt x="494" y="779"/>
                    <a:pt x="468" y="779"/>
                    <a:pt x="468" y="779"/>
                  </a:cubicBezTo>
                  <a:cubicBezTo>
                    <a:pt x="481" y="766"/>
                    <a:pt x="489" y="762"/>
                    <a:pt x="495" y="762"/>
                  </a:cubicBezTo>
                  <a:cubicBezTo>
                    <a:pt x="507" y="762"/>
                    <a:pt x="507" y="779"/>
                    <a:pt x="507" y="779"/>
                  </a:cubicBezTo>
                  <a:lnTo>
                    <a:pt x="584" y="779"/>
                  </a:lnTo>
                  <a:cubicBezTo>
                    <a:pt x="584" y="701"/>
                    <a:pt x="584" y="662"/>
                    <a:pt x="623" y="623"/>
                  </a:cubicBezTo>
                  <a:cubicBezTo>
                    <a:pt x="662" y="662"/>
                    <a:pt x="623" y="662"/>
                    <a:pt x="623" y="701"/>
                  </a:cubicBezTo>
                  <a:cubicBezTo>
                    <a:pt x="662" y="740"/>
                    <a:pt x="623" y="740"/>
                    <a:pt x="623" y="740"/>
                  </a:cubicBezTo>
                  <a:cubicBezTo>
                    <a:pt x="632" y="748"/>
                    <a:pt x="640" y="751"/>
                    <a:pt x="648" y="751"/>
                  </a:cubicBezTo>
                  <a:cubicBezTo>
                    <a:pt x="669" y="751"/>
                    <a:pt x="688" y="729"/>
                    <a:pt x="696" y="729"/>
                  </a:cubicBezTo>
                  <a:cubicBezTo>
                    <a:pt x="699" y="729"/>
                    <a:pt x="701" y="732"/>
                    <a:pt x="701" y="740"/>
                  </a:cubicBezTo>
                  <a:lnTo>
                    <a:pt x="701" y="818"/>
                  </a:lnTo>
                  <a:lnTo>
                    <a:pt x="701" y="857"/>
                  </a:lnTo>
                  <a:cubicBezTo>
                    <a:pt x="674" y="830"/>
                    <a:pt x="647" y="785"/>
                    <a:pt x="633" y="785"/>
                  </a:cubicBezTo>
                  <a:cubicBezTo>
                    <a:pt x="627" y="785"/>
                    <a:pt x="623" y="794"/>
                    <a:pt x="623" y="818"/>
                  </a:cubicBezTo>
                  <a:cubicBezTo>
                    <a:pt x="623" y="896"/>
                    <a:pt x="662" y="896"/>
                    <a:pt x="662" y="896"/>
                  </a:cubicBezTo>
                  <a:cubicBezTo>
                    <a:pt x="675" y="900"/>
                    <a:pt x="686" y="902"/>
                    <a:pt x="696" y="902"/>
                  </a:cubicBezTo>
                  <a:cubicBezTo>
                    <a:pt x="771" y="902"/>
                    <a:pt x="744" y="779"/>
                    <a:pt x="779" y="779"/>
                  </a:cubicBezTo>
                  <a:cubicBezTo>
                    <a:pt x="779" y="740"/>
                    <a:pt x="779" y="662"/>
                    <a:pt x="779" y="623"/>
                  </a:cubicBezTo>
                  <a:cubicBezTo>
                    <a:pt x="771" y="616"/>
                    <a:pt x="762" y="612"/>
                    <a:pt x="752" y="612"/>
                  </a:cubicBezTo>
                  <a:cubicBezTo>
                    <a:pt x="748" y="612"/>
                    <a:pt x="744" y="613"/>
                    <a:pt x="739" y="614"/>
                  </a:cubicBezTo>
                  <a:lnTo>
                    <a:pt x="739" y="614"/>
                  </a:lnTo>
                  <a:cubicBezTo>
                    <a:pt x="735" y="573"/>
                    <a:pt x="704" y="507"/>
                    <a:pt x="740" y="507"/>
                  </a:cubicBezTo>
                  <a:lnTo>
                    <a:pt x="740" y="429"/>
                  </a:lnTo>
                  <a:cubicBezTo>
                    <a:pt x="701" y="429"/>
                    <a:pt x="662" y="429"/>
                    <a:pt x="662" y="351"/>
                  </a:cubicBezTo>
                  <a:lnTo>
                    <a:pt x="662" y="312"/>
                  </a:lnTo>
                  <a:cubicBezTo>
                    <a:pt x="623" y="312"/>
                    <a:pt x="623" y="312"/>
                    <a:pt x="662" y="273"/>
                  </a:cubicBezTo>
                  <a:cubicBezTo>
                    <a:pt x="662" y="273"/>
                    <a:pt x="680" y="290"/>
                    <a:pt x="691" y="290"/>
                  </a:cubicBezTo>
                  <a:cubicBezTo>
                    <a:pt x="697" y="290"/>
                    <a:pt x="701" y="286"/>
                    <a:pt x="701" y="273"/>
                  </a:cubicBezTo>
                  <a:cubicBezTo>
                    <a:pt x="696" y="273"/>
                    <a:pt x="692" y="272"/>
                    <a:pt x="689" y="269"/>
                  </a:cubicBezTo>
                  <a:lnTo>
                    <a:pt x="689" y="269"/>
                  </a:lnTo>
                  <a:cubicBezTo>
                    <a:pt x="674" y="268"/>
                    <a:pt x="649" y="234"/>
                    <a:pt x="623" y="234"/>
                  </a:cubicBezTo>
                  <a:close/>
                  <a:moveTo>
                    <a:pt x="390" y="1012"/>
                  </a:moveTo>
                  <a:lnTo>
                    <a:pt x="390" y="1051"/>
                  </a:lnTo>
                  <a:cubicBezTo>
                    <a:pt x="393" y="1055"/>
                    <a:pt x="396" y="1058"/>
                    <a:pt x="398" y="1060"/>
                  </a:cubicBezTo>
                  <a:lnTo>
                    <a:pt x="398" y="1060"/>
                  </a:lnTo>
                  <a:cubicBezTo>
                    <a:pt x="401" y="1051"/>
                    <a:pt x="405" y="1043"/>
                    <a:pt x="411" y="1034"/>
                  </a:cubicBezTo>
                  <a:lnTo>
                    <a:pt x="411" y="1034"/>
                  </a:lnTo>
                  <a:lnTo>
                    <a:pt x="390" y="1012"/>
                  </a:lnTo>
                  <a:close/>
                  <a:moveTo>
                    <a:pt x="398" y="1060"/>
                  </a:moveTo>
                  <a:cubicBezTo>
                    <a:pt x="390" y="1083"/>
                    <a:pt x="390" y="1106"/>
                    <a:pt x="390" y="1129"/>
                  </a:cubicBezTo>
                  <a:cubicBezTo>
                    <a:pt x="390" y="1094"/>
                    <a:pt x="423" y="1091"/>
                    <a:pt x="398" y="1060"/>
                  </a:cubicBezTo>
                  <a:close/>
                  <a:moveTo>
                    <a:pt x="444" y="1235"/>
                  </a:moveTo>
                  <a:cubicBezTo>
                    <a:pt x="441" y="1235"/>
                    <a:pt x="437" y="1238"/>
                    <a:pt x="429" y="1246"/>
                  </a:cubicBezTo>
                  <a:lnTo>
                    <a:pt x="429" y="1285"/>
                  </a:lnTo>
                  <a:cubicBezTo>
                    <a:pt x="429" y="1285"/>
                    <a:pt x="454" y="1235"/>
                    <a:pt x="444" y="1235"/>
                  </a:cubicBezTo>
                  <a:close/>
                  <a:moveTo>
                    <a:pt x="395" y="1357"/>
                  </a:moveTo>
                  <a:cubicBezTo>
                    <a:pt x="394" y="1359"/>
                    <a:pt x="392" y="1361"/>
                    <a:pt x="390" y="1363"/>
                  </a:cubicBezTo>
                  <a:cubicBezTo>
                    <a:pt x="390" y="1382"/>
                    <a:pt x="410" y="1412"/>
                    <a:pt x="424" y="1436"/>
                  </a:cubicBezTo>
                  <a:lnTo>
                    <a:pt x="424" y="1436"/>
                  </a:lnTo>
                  <a:cubicBezTo>
                    <a:pt x="426" y="1404"/>
                    <a:pt x="405" y="1387"/>
                    <a:pt x="395" y="1357"/>
                  </a:cubicBezTo>
                  <a:close/>
                  <a:moveTo>
                    <a:pt x="424" y="1436"/>
                  </a:moveTo>
                  <a:cubicBezTo>
                    <a:pt x="424" y="1456"/>
                    <a:pt x="414" y="1481"/>
                    <a:pt x="390" y="1518"/>
                  </a:cubicBezTo>
                  <a:cubicBezTo>
                    <a:pt x="378" y="1543"/>
                    <a:pt x="369" y="1579"/>
                    <a:pt x="363" y="1618"/>
                  </a:cubicBezTo>
                  <a:lnTo>
                    <a:pt x="363" y="1618"/>
                  </a:lnTo>
                  <a:cubicBezTo>
                    <a:pt x="390" y="1570"/>
                    <a:pt x="395" y="1479"/>
                    <a:pt x="429" y="1479"/>
                  </a:cubicBezTo>
                  <a:cubicBezTo>
                    <a:pt x="448" y="1479"/>
                    <a:pt x="439" y="1460"/>
                    <a:pt x="424" y="1436"/>
                  </a:cubicBezTo>
                  <a:close/>
                  <a:moveTo>
                    <a:pt x="363" y="1618"/>
                  </a:moveTo>
                  <a:cubicBezTo>
                    <a:pt x="360" y="1625"/>
                    <a:pt x="356" y="1630"/>
                    <a:pt x="351" y="1635"/>
                  </a:cubicBezTo>
                  <a:cubicBezTo>
                    <a:pt x="351" y="1635"/>
                    <a:pt x="351" y="1635"/>
                    <a:pt x="360" y="1644"/>
                  </a:cubicBezTo>
                  <a:lnTo>
                    <a:pt x="360" y="1644"/>
                  </a:lnTo>
                  <a:cubicBezTo>
                    <a:pt x="361" y="1635"/>
                    <a:pt x="362" y="1627"/>
                    <a:pt x="363" y="1618"/>
                  </a:cubicBezTo>
                  <a:close/>
                  <a:moveTo>
                    <a:pt x="351" y="1129"/>
                  </a:moveTo>
                  <a:lnTo>
                    <a:pt x="351" y="1207"/>
                  </a:lnTo>
                  <a:lnTo>
                    <a:pt x="390" y="1207"/>
                  </a:lnTo>
                  <a:cubicBezTo>
                    <a:pt x="359" y="1207"/>
                    <a:pt x="328" y="1257"/>
                    <a:pt x="296" y="1257"/>
                  </a:cubicBezTo>
                  <a:cubicBezTo>
                    <a:pt x="289" y="1257"/>
                    <a:pt x="281" y="1254"/>
                    <a:pt x="273" y="1246"/>
                  </a:cubicBezTo>
                  <a:lnTo>
                    <a:pt x="234" y="1324"/>
                  </a:lnTo>
                  <a:cubicBezTo>
                    <a:pt x="200" y="1358"/>
                    <a:pt x="103" y="1486"/>
                    <a:pt x="110" y="1486"/>
                  </a:cubicBezTo>
                  <a:cubicBezTo>
                    <a:pt x="111" y="1486"/>
                    <a:pt x="113" y="1484"/>
                    <a:pt x="117" y="1479"/>
                  </a:cubicBezTo>
                  <a:cubicBezTo>
                    <a:pt x="126" y="1471"/>
                    <a:pt x="132" y="1468"/>
                    <a:pt x="137" y="1468"/>
                  </a:cubicBezTo>
                  <a:cubicBezTo>
                    <a:pt x="151" y="1468"/>
                    <a:pt x="155" y="1491"/>
                    <a:pt x="156" y="1491"/>
                  </a:cubicBezTo>
                  <a:cubicBezTo>
                    <a:pt x="156" y="1491"/>
                    <a:pt x="156" y="1488"/>
                    <a:pt x="156" y="1479"/>
                  </a:cubicBezTo>
                  <a:cubicBezTo>
                    <a:pt x="195" y="1479"/>
                    <a:pt x="156" y="1518"/>
                    <a:pt x="156" y="1557"/>
                  </a:cubicBezTo>
                  <a:cubicBezTo>
                    <a:pt x="156" y="1557"/>
                    <a:pt x="174" y="1540"/>
                    <a:pt x="185" y="1540"/>
                  </a:cubicBezTo>
                  <a:cubicBezTo>
                    <a:pt x="191" y="1540"/>
                    <a:pt x="195" y="1544"/>
                    <a:pt x="195" y="1557"/>
                  </a:cubicBezTo>
                  <a:cubicBezTo>
                    <a:pt x="156" y="1596"/>
                    <a:pt x="156" y="1596"/>
                    <a:pt x="156" y="1596"/>
                  </a:cubicBezTo>
                  <a:lnTo>
                    <a:pt x="156" y="1674"/>
                  </a:lnTo>
                  <a:cubicBezTo>
                    <a:pt x="156" y="1674"/>
                    <a:pt x="147" y="1684"/>
                    <a:pt x="137" y="1693"/>
                  </a:cubicBezTo>
                  <a:lnTo>
                    <a:pt x="137" y="1693"/>
                  </a:lnTo>
                  <a:lnTo>
                    <a:pt x="117" y="1674"/>
                  </a:lnTo>
                  <a:lnTo>
                    <a:pt x="117" y="1674"/>
                  </a:lnTo>
                  <a:cubicBezTo>
                    <a:pt x="125" y="1682"/>
                    <a:pt x="130" y="1690"/>
                    <a:pt x="133" y="1698"/>
                  </a:cubicBezTo>
                  <a:lnTo>
                    <a:pt x="133" y="1698"/>
                  </a:lnTo>
                  <a:cubicBezTo>
                    <a:pt x="134" y="1696"/>
                    <a:pt x="135" y="1695"/>
                    <a:pt x="137" y="1693"/>
                  </a:cubicBezTo>
                  <a:lnTo>
                    <a:pt x="137" y="1693"/>
                  </a:lnTo>
                  <a:lnTo>
                    <a:pt x="156" y="1713"/>
                  </a:lnTo>
                  <a:cubicBezTo>
                    <a:pt x="156" y="1713"/>
                    <a:pt x="191" y="1730"/>
                    <a:pt x="214" y="1730"/>
                  </a:cubicBezTo>
                  <a:cubicBezTo>
                    <a:pt x="226" y="1730"/>
                    <a:pt x="234" y="1726"/>
                    <a:pt x="234" y="1713"/>
                  </a:cubicBezTo>
                  <a:lnTo>
                    <a:pt x="195" y="1674"/>
                  </a:lnTo>
                  <a:lnTo>
                    <a:pt x="234" y="1674"/>
                  </a:lnTo>
                  <a:cubicBezTo>
                    <a:pt x="273" y="1596"/>
                    <a:pt x="234" y="1557"/>
                    <a:pt x="273" y="1557"/>
                  </a:cubicBezTo>
                  <a:cubicBezTo>
                    <a:pt x="213" y="1527"/>
                    <a:pt x="246" y="1451"/>
                    <a:pt x="264" y="1418"/>
                  </a:cubicBezTo>
                  <a:lnTo>
                    <a:pt x="264" y="1418"/>
                  </a:lnTo>
                  <a:cubicBezTo>
                    <a:pt x="264" y="1418"/>
                    <a:pt x="265" y="1418"/>
                    <a:pt x="265" y="1418"/>
                  </a:cubicBezTo>
                  <a:cubicBezTo>
                    <a:pt x="270" y="1418"/>
                    <a:pt x="273" y="1413"/>
                    <a:pt x="273" y="1402"/>
                  </a:cubicBezTo>
                  <a:lnTo>
                    <a:pt x="273" y="1402"/>
                  </a:lnTo>
                  <a:cubicBezTo>
                    <a:pt x="273" y="1402"/>
                    <a:pt x="269" y="1408"/>
                    <a:pt x="264" y="1418"/>
                  </a:cubicBezTo>
                  <a:lnTo>
                    <a:pt x="264" y="1418"/>
                  </a:lnTo>
                  <a:cubicBezTo>
                    <a:pt x="252" y="1416"/>
                    <a:pt x="234" y="1389"/>
                    <a:pt x="234" y="1363"/>
                  </a:cubicBezTo>
                  <a:cubicBezTo>
                    <a:pt x="242" y="1354"/>
                    <a:pt x="251" y="1351"/>
                    <a:pt x="259" y="1351"/>
                  </a:cubicBezTo>
                  <a:cubicBezTo>
                    <a:pt x="280" y="1351"/>
                    <a:pt x="299" y="1374"/>
                    <a:pt x="307" y="1374"/>
                  </a:cubicBezTo>
                  <a:cubicBezTo>
                    <a:pt x="310" y="1374"/>
                    <a:pt x="312" y="1371"/>
                    <a:pt x="312" y="1363"/>
                  </a:cubicBezTo>
                  <a:cubicBezTo>
                    <a:pt x="312" y="1324"/>
                    <a:pt x="312" y="1285"/>
                    <a:pt x="351" y="1246"/>
                  </a:cubicBezTo>
                  <a:cubicBezTo>
                    <a:pt x="351" y="1285"/>
                    <a:pt x="390" y="1285"/>
                    <a:pt x="390" y="1324"/>
                  </a:cubicBezTo>
                  <a:cubicBezTo>
                    <a:pt x="390" y="1337"/>
                    <a:pt x="392" y="1348"/>
                    <a:pt x="395" y="1357"/>
                  </a:cubicBezTo>
                  <a:lnTo>
                    <a:pt x="395" y="1357"/>
                  </a:lnTo>
                  <a:cubicBezTo>
                    <a:pt x="429" y="1320"/>
                    <a:pt x="429" y="1283"/>
                    <a:pt x="429" y="1246"/>
                  </a:cubicBezTo>
                  <a:lnTo>
                    <a:pt x="429" y="1246"/>
                  </a:lnTo>
                  <a:cubicBezTo>
                    <a:pt x="429" y="1265"/>
                    <a:pt x="409" y="1275"/>
                    <a:pt x="395" y="1275"/>
                  </a:cubicBezTo>
                  <a:cubicBezTo>
                    <a:pt x="380" y="1275"/>
                    <a:pt x="370" y="1265"/>
                    <a:pt x="390" y="1246"/>
                  </a:cubicBezTo>
                  <a:cubicBezTo>
                    <a:pt x="429" y="1207"/>
                    <a:pt x="351" y="1207"/>
                    <a:pt x="390" y="1129"/>
                  </a:cubicBezTo>
                  <a:lnTo>
                    <a:pt x="390" y="1129"/>
                  </a:lnTo>
                  <a:cubicBezTo>
                    <a:pt x="377" y="1142"/>
                    <a:pt x="368" y="1147"/>
                    <a:pt x="362" y="1147"/>
                  </a:cubicBezTo>
                  <a:cubicBezTo>
                    <a:pt x="351" y="1147"/>
                    <a:pt x="351" y="1129"/>
                    <a:pt x="351" y="1129"/>
                  </a:cubicBezTo>
                  <a:close/>
                  <a:moveTo>
                    <a:pt x="117" y="1713"/>
                  </a:moveTo>
                  <a:cubicBezTo>
                    <a:pt x="95" y="1735"/>
                    <a:pt x="86" y="1757"/>
                    <a:pt x="89" y="1779"/>
                  </a:cubicBezTo>
                  <a:lnTo>
                    <a:pt x="89" y="1779"/>
                  </a:lnTo>
                  <a:cubicBezTo>
                    <a:pt x="110" y="1751"/>
                    <a:pt x="83" y="1748"/>
                    <a:pt x="117" y="1713"/>
                  </a:cubicBezTo>
                  <a:close/>
                  <a:moveTo>
                    <a:pt x="133" y="1698"/>
                  </a:moveTo>
                  <a:cubicBezTo>
                    <a:pt x="124" y="1706"/>
                    <a:pt x="117" y="1713"/>
                    <a:pt x="117" y="1713"/>
                  </a:cubicBezTo>
                  <a:lnTo>
                    <a:pt x="117" y="1791"/>
                  </a:lnTo>
                  <a:cubicBezTo>
                    <a:pt x="117" y="1760"/>
                    <a:pt x="142" y="1729"/>
                    <a:pt x="133" y="1698"/>
                  </a:cubicBezTo>
                  <a:close/>
                  <a:moveTo>
                    <a:pt x="89" y="1779"/>
                  </a:moveTo>
                  <a:cubicBezTo>
                    <a:pt x="86" y="1783"/>
                    <a:pt x="83" y="1786"/>
                    <a:pt x="79" y="1791"/>
                  </a:cubicBezTo>
                  <a:cubicBezTo>
                    <a:pt x="40" y="1869"/>
                    <a:pt x="1" y="1869"/>
                    <a:pt x="79" y="1869"/>
                  </a:cubicBezTo>
                  <a:cubicBezTo>
                    <a:pt x="117" y="1869"/>
                    <a:pt x="117" y="1869"/>
                    <a:pt x="117" y="1830"/>
                  </a:cubicBezTo>
                  <a:cubicBezTo>
                    <a:pt x="101" y="1813"/>
                    <a:pt x="91" y="1796"/>
                    <a:pt x="89" y="1779"/>
                  </a:cubicBezTo>
                  <a:close/>
                  <a:moveTo>
                    <a:pt x="117" y="1830"/>
                  </a:moveTo>
                  <a:cubicBezTo>
                    <a:pt x="117" y="1869"/>
                    <a:pt x="156" y="1908"/>
                    <a:pt x="156" y="1946"/>
                  </a:cubicBezTo>
                  <a:lnTo>
                    <a:pt x="156" y="1908"/>
                  </a:lnTo>
                  <a:cubicBezTo>
                    <a:pt x="117" y="1869"/>
                    <a:pt x="156" y="1869"/>
                    <a:pt x="156" y="1830"/>
                  </a:cubicBezTo>
                  <a:close/>
                  <a:moveTo>
                    <a:pt x="298" y="2188"/>
                  </a:moveTo>
                  <a:cubicBezTo>
                    <a:pt x="291" y="2193"/>
                    <a:pt x="284" y="2200"/>
                    <a:pt x="280" y="2212"/>
                  </a:cubicBezTo>
                  <a:lnTo>
                    <a:pt x="280" y="2212"/>
                  </a:lnTo>
                  <a:cubicBezTo>
                    <a:pt x="285" y="2206"/>
                    <a:pt x="292" y="2197"/>
                    <a:pt x="298" y="2188"/>
                  </a:cubicBezTo>
                  <a:close/>
                  <a:moveTo>
                    <a:pt x="280" y="2212"/>
                  </a:moveTo>
                  <a:cubicBezTo>
                    <a:pt x="276" y="2216"/>
                    <a:pt x="273" y="2219"/>
                    <a:pt x="273" y="2219"/>
                  </a:cubicBezTo>
                  <a:lnTo>
                    <a:pt x="273" y="2258"/>
                  </a:lnTo>
                  <a:cubicBezTo>
                    <a:pt x="273" y="2237"/>
                    <a:pt x="276" y="2223"/>
                    <a:pt x="280" y="2212"/>
                  </a:cubicBezTo>
                  <a:close/>
                  <a:moveTo>
                    <a:pt x="360" y="1644"/>
                  </a:moveTo>
                  <a:cubicBezTo>
                    <a:pt x="351" y="1723"/>
                    <a:pt x="351" y="1806"/>
                    <a:pt x="351" y="1830"/>
                  </a:cubicBezTo>
                  <a:cubicBezTo>
                    <a:pt x="351" y="1830"/>
                    <a:pt x="312" y="1908"/>
                    <a:pt x="351" y="1908"/>
                  </a:cubicBezTo>
                  <a:lnTo>
                    <a:pt x="312" y="1908"/>
                  </a:lnTo>
                  <a:lnTo>
                    <a:pt x="312" y="1869"/>
                  </a:lnTo>
                  <a:cubicBezTo>
                    <a:pt x="234" y="1869"/>
                    <a:pt x="273" y="1908"/>
                    <a:pt x="234" y="1908"/>
                  </a:cubicBezTo>
                  <a:lnTo>
                    <a:pt x="273" y="1908"/>
                  </a:lnTo>
                  <a:lnTo>
                    <a:pt x="234" y="1985"/>
                  </a:lnTo>
                  <a:lnTo>
                    <a:pt x="195" y="1908"/>
                  </a:lnTo>
                  <a:cubicBezTo>
                    <a:pt x="195" y="1946"/>
                    <a:pt x="117" y="1985"/>
                    <a:pt x="117" y="2063"/>
                  </a:cubicBezTo>
                  <a:lnTo>
                    <a:pt x="117" y="2102"/>
                  </a:lnTo>
                  <a:cubicBezTo>
                    <a:pt x="156" y="2180"/>
                    <a:pt x="79" y="2258"/>
                    <a:pt x="79" y="2336"/>
                  </a:cubicBezTo>
                  <a:lnTo>
                    <a:pt x="117" y="2336"/>
                  </a:lnTo>
                  <a:lnTo>
                    <a:pt x="117" y="2374"/>
                  </a:lnTo>
                  <a:lnTo>
                    <a:pt x="117" y="2413"/>
                  </a:lnTo>
                  <a:cubicBezTo>
                    <a:pt x="117" y="2394"/>
                    <a:pt x="127" y="2394"/>
                    <a:pt x="137" y="2394"/>
                  </a:cubicBezTo>
                  <a:cubicBezTo>
                    <a:pt x="147" y="2394"/>
                    <a:pt x="156" y="2394"/>
                    <a:pt x="156" y="2374"/>
                  </a:cubicBezTo>
                  <a:cubicBezTo>
                    <a:pt x="156" y="2335"/>
                    <a:pt x="156" y="2286"/>
                    <a:pt x="156" y="2258"/>
                  </a:cubicBezTo>
                  <a:cubicBezTo>
                    <a:pt x="162" y="2252"/>
                    <a:pt x="167" y="2250"/>
                    <a:pt x="171" y="2250"/>
                  </a:cubicBezTo>
                  <a:cubicBezTo>
                    <a:pt x="188" y="2250"/>
                    <a:pt x="193" y="2285"/>
                    <a:pt x="195" y="2285"/>
                  </a:cubicBezTo>
                  <a:cubicBezTo>
                    <a:pt x="195" y="2285"/>
                    <a:pt x="195" y="2278"/>
                    <a:pt x="195" y="2258"/>
                  </a:cubicBezTo>
                  <a:cubicBezTo>
                    <a:pt x="195" y="2219"/>
                    <a:pt x="215" y="2219"/>
                    <a:pt x="234" y="2219"/>
                  </a:cubicBezTo>
                  <a:cubicBezTo>
                    <a:pt x="246" y="2219"/>
                    <a:pt x="258" y="2219"/>
                    <a:pt x="265" y="2210"/>
                  </a:cubicBezTo>
                  <a:lnTo>
                    <a:pt x="265" y="2210"/>
                  </a:lnTo>
                  <a:cubicBezTo>
                    <a:pt x="269" y="2215"/>
                    <a:pt x="273" y="2219"/>
                    <a:pt x="273" y="2219"/>
                  </a:cubicBezTo>
                  <a:cubicBezTo>
                    <a:pt x="273" y="2219"/>
                    <a:pt x="273" y="2180"/>
                    <a:pt x="273" y="2180"/>
                  </a:cubicBezTo>
                  <a:cubicBezTo>
                    <a:pt x="273" y="2195"/>
                    <a:pt x="270" y="2204"/>
                    <a:pt x="265" y="2210"/>
                  </a:cubicBezTo>
                  <a:lnTo>
                    <a:pt x="265" y="2210"/>
                  </a:lnTo>
                  <a:cubicBezTo>
                    <a:pt x="256" y="2198"/>
                    <a:pt x="246" y="2180"/>
                    <a:pt x="273" y="2180"/>
                  </a:cubicBezTo>
                  <a:lnTo>
                    <a:pt x="234" y="2141"/>
                  </a:lnTo>
                  <a:cubicBezTo>
                    <a:pt x="234" y="2120"/>
                    <a:pt x="246" y="2099"/>
                    <a:pt x="256" y="2078"/>
                  </a:cubicBezTo>
                  <a:lnTo>
                    <a:pt x="256" y="2078"/>
                  </a:lnTo>
                  <a:cubicBezTo>
                    <a:pt x="268" y="2083"/>
                    <a:pt x="279" y="2083"/>
                    <a:pt x="288" y="2083"/>
                  </a:cubicBezTo>
                  <a:cubicBezTo>
                    <a:pt x="302" y="2083"/>
                    <a:pt x="312" y="2083"/>
                    <a:pt x="312" y="2102"/>
                  </a:cubicBezTo>
                  <a:cubicBezTo>
                    <a:pt x="293" y="2122"/>
                    <a:pt x="283" y="2122"/>
                    <a:pt x="278" y="2122"/>
                  </a:cubicBezTo>
                  <a:cubicBezTo>
                    <a:pt x="273" y="2122"/>
                    <a:pt x="273" y="2122"/>
                    <a:pt x="273" y="2141"/>
                  </a:cubicBezTo>
                  <a:cubicBezTo>
                    <a:pt x="317" y="2141"/>
                    <a:pt x="311" y="2166"/>
                    <a:pt x="298" y="2188"/>
                  </a:cubicBezTo>
                  <a:lnTo>
                    <a:pt x="298" y="2188"/>
                  </a:lnTo>
                  <a:cubicBezTo>
                    <a:pt x="321" y="2172"/>
                    <a:pt x="351" y="2175"/>
                    <a:pt x="351" y="2102"/>
                  </a:cubicBezTo>
                  <a:cubicBezTo>
                    <a:pt x="351" y="2102"/>
                    <a:pt x="351" y="2046"/>
                    <a:pt x="351" y="2024"/>
                  </a:cubicBezTo>
                  <a:cubicBezTo>
                    <a:pt x="351" y="2063"/>
                    <a:pt x="351" y="2063"/>
                    <a:pt x="312" y="2063"/>
                  </a:cubicBezTo>
                  <a:cubicBezTo>
                    <a:pt x="304" y="2071"/>
                    <a:pt x="296" y="2074"/>
                    <a:pt x="288" y="2074"/>
                  </a:cubicBezTo>
                  <a:cubicBezTo>
                    <a:pt x="278" y="2074"/>
                    <a:pt x="270" y="2070"/>
                    <a:pt x="262" y="2065"/>
                  </a:cubicBezTo>
                  <a:lnTo>
                    <a:pt x="262" y="2065"/>
                  </a:lnTo>
                  <a:cubicBezTo>
                    <a:pt x="268" y="2052"/>
                    <a:pt x="273" y="2038"/>
                    <a:pt x="273" y="2024"/>
                  </a:cubicBezTo>
                  <a:lnTo>
                    <a:pt x="312" y="2063"/>
                  </a:lnTo>
                  <a:cubicBezTo>
                    <a:pt x="312" y="1985"/>
                    <a:pt x="351" y="1946"/>
                    <a:pt x="351" y="1908"/>
                  </a:cubicBezTo>
                  <a:lnTo>
                    <a:pt x="351" y="1908"/>
                  </a:lnTo>
                  <a:cubicBezTo>
                    <a:pt x="390" y="1946"/>
                    <a:pt x="312" y="1985"/>
                    <a:pt x="351" y="1985"/>
                  </a:cubicBezTo>
                  <a:cubicBezTo>
                    <a:pt x="390" y="1946"/>
                    <a:pt x="351" y="1908"/>
                    <a:pt x="390" y="1908"/>
                  </a:cubicBezTo>
                  <a:cubicBezTo>
                    <a:pt x="351" y="1830"/>
                    <a:pt x="390" y="1791"/>
                    <a:pt x="390" y="1791"/>
                  </a:cubicBezTo>
                  <a:lnTo>
                    <a:pt x="390" y="1752"/>
                  </a:lnTo>
                  <a:lnTo>
                    <a:pt x="390" y="1674"/>
                  </a:lnTo>
                  <a:cubicBezTo>
                    <a:pt x="375" y="1659"/>
                    <a:pt x="366" y="1650"/>
                    <a:pt x="360" y="1644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997500" y="4359075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0" y="7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990675" y="4361025"/>
              <a:ext cx="1000" cy="1950"/>
            </a:xfrm>
            <a:custGeom>
              <a:avLst/>
              <a:gdLst/>
              <a:ahLst/>
              <a:cxnLst/>
              <a:rect l="l" t="t" r="r" b="b"/>
              <a:pathLst>
                <a:path w="40" h="78" extrusionOk="0">
                  <a:moveTo>
                    <a:pt x="40" y="0"/>
                  </a:moveTo>
                  <a:cubicBezTo>
                    <a:pt x="1" y="0"/>
                    <a:pt x="40" y="78"/>
                    <a:pt x="40" y="78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983875" y="436392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40"/>
                  </a:moveTo>
                  <a:lnTo>
                    <a:pt x="0" y="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1037375" y="4340575"/>
              <a:ext cx="1975" cy="2950"/>
            </a:xfrm>
            <a:custGeom>
              <a:avLst/>
              <a:gdLst/>
              <a:ahLst/>
              <a:cxnLst/>
              <a:rect l="l" t="t" r="r" b="b"/>
              <a:pathLst>
                <a:path w="79" h="118" extrusionOk="0">
                  <a:moveTo>
                    <a:pt x="40" y="1"/>
                  </a:moveTo>
                  <a:cubicBezTo>
                    <a:pt x="40" y="40"/>
                    <a:pt x="1" y="118"/>
                    <a:pt x="40" y="118"/>
                  </a:cubicBezTo>
                  <a:cubicBezTo>
                    <a:pt x="40" y="118"/>
                    <a:pt x="57" y="100"/>
                    <a:pt x="68" y="100"/>
                  </a:cubicBezTo>
                  <a:cubicBezTo>
                    <a:pt x="74" y="100"/>
                    <a:pt x="78" y="105"/>
                    <a:pt x="78" y="118"/>
                  </a:cubicBezTo>
                  <a:lnTo>
                    <a:pt x="78" y="40"/>
                  </a:lnTo>
                  <a:cubicBezTo>
                    <a:pt x="78" y="40"/>
                    <a:pt x="78" y="40"/>
                    <a:pt x="4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1051000" y="433377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78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999450" y="4359075"/>
              <a:ext cx="975" cy="25"/>
            </a:xfrm>
            <a:custGeom>
              <a:avLst/>
              <a:gdLst/>
              <a:ahLst/>
              <a:cxnLst/>
              <a:rect l="l" t="t" r="r" b="b"/>
              <a:pathLst>
                <a:path w="39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991650" y="43619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1"/>
                  </a:moveTo>
                  <a:lnTo>
                    <a:pt x="1" y="4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1054900" y="4332550"/>
              <a:ext cx="3900" cy="5150"/>
            </a:xfrm>
            <a:custGeom>
              <a:avLst/>
              <a:gdLst/>
              <a:ahLst/>
              <a:cxnLst/>
              <a:rect l="l" t="t" r="r" b="b"/>
              <a:pathLst>
                <a:path w="156" h="206" extrusionOk="0">
                  <a:moveTo>
                    <a:pt x="20" y="59"/>
                  </a:moveTo>
                  <a:cubicBezTo>
                    <a:pt x="10" y="59"/>
                    <a:pt x="0" y="69"/>
                    <a:pt x="0" y="88"/>
                  </a:cubicBezTo>
                  <a:cubicBezTo>
                    <a:pt x="13" y="88"/>
                    <a:pt x="27" y="84"/>
                    <a:pt x="38" y="79"/>
                  </a:cubicBezTo>
                  <a:lnTo>
                    <a:pt x="38" y="79"/>
                  </a:lnTo>
                  <a:cubicBezTo>
                    <a:pt x="39" y="82"/>
                    <a:pt x="39" y="85"/>
                    <a:pt x="39" y="88"/>
                  </a:cubicBezTo>
                  <a:cubicBezTo>
                    <a:pt x="47" y="96"/>
                    <a:pt x="51" y="99"/>
                    <a:pt x="54" y="99"/>
                  </a:cubicBezTo>
                  <a:cubicBezTo>
                    <a:pt x="59" y="99"/>
                    <a:pt x="55" y="87"/>
                    <a:pt x="50" y="75"/>
                  </a:cubicBezTo>
                  <a:lnTo>
                    <a:pt x="50" y="75"/>
                  </a:lnTo>
                  <a:cubicBezTo>
                    <a:pt x="47" y="76"/>
                    <a:pt x="43" y="78"/>
                    <a:pt x="38" y="79"/>
                  </a:cubicBezTo>
                  <a:lnTo>
                    <a:pt x="38" y="79"/>
                  </a:lnTo>
                  <a:cubicBezTo>
                    <a:pt x="36" y="66"/>
                    <a:pt x="28" y="59"/>
                    <a:pt x="20" y="59"/>
                  </a:cubicBezTo>
                  <a:close/>
                  <a:moveTo>
                    <a:pt x="44" y="1"/>
                  </a:moveTo>
                  <a:cubicBezTo>
                    <a:pt x="39" y="1"/>
                    <a:pt x="39" y="11"/>
                    <a:pt x="39" y="49"/>
                  </a:cubicBezTo>
                  <a:cubicBezTo>
                    <a:pt x="39" y="49"/>
                    <a:pt x="45" y="62"/>
                    <a:pt x="50" y="75"/>
                  </a:cubicBezTo>
                  <a:lnTo>
                    <a:pt x="50" y="75"/>
                  </a:lnTo>
                  <a:cubicBezTo>
                    <a:pt x="57" y="73"/>
                    <a:pt x="62" y="71"/>
                    <a:pt x="66" y="71"/>
                  </a:cubicBezTo>
                  <a:cubicBezTo>
                    <a:pt x="74" y="71"/>
                    <a:pt x="78" y="75"/>
                    <a:pt x="78" y="88"/>
                  </a:cubicBezTo>
                  <a:cubicBezTo>
                    <a:pt x="78" y="127"/>
                    <a:pt x="0" y="205"/>
                    <a:pt x="78" y="205"/>
                  </a:cubicBezTo>
                  <a:cubicBezTo>
                    <a:pt x="94" y="205"/>
                    <a:pt x="103" y="186"/>
                    <a:pt x="109" y="166"/>
                  </a:cubicBezTo>
                  <a:lnTo>
                    <a:pt x="109" y="166"/>
                  </a:lnTo>
                  <a:cubicBezTo>
                    <a:pt x="111" y="166"/>
                    <a:pt x="114" y="166"/>
                    <a:pt x="117" y="166"/>
                  </a:cubicBezTo>
                  <a:lnTo>
                    <a:pt x="156" y="166"/>
                  </a:lnTo>
                  <a:cubicBezTo>
                    <a:pt x="136" y="147"/>
                    <a:pt x="126" y="137"/>
                    <a:pt x="117" y="132"/>
                  </a:cubicBezTo>
                  <a:lnTo>
                    <a:pt x="117" y="132"/>
                  </a:lnTo>
                  <a:cubicBezTo>
                    <a:pt x="116" y="138"/>
                    <a:pt x="115" y="143"/>
                    <a:pt x="113" y="147"/>
                  </a:cubicBezTo>
                  <a:lnTo>
                    <a:pt x="113" y="147"/>
                  </a:lnTo>
                  <a:cubicBezTo>
                    <a:pt x="114" y="141"/>
                    <a:pt x="115" y="136"/>
                    <a:pt x="115" y="131"/>
                  </a:cubicBezTo>
                  <a:lnTo>
                    <a:pt x="115" y="131"/>
                  </a:lnTo>
                  <a:cubicBezTo>
                    <a:pt x="116" y="132"/>
                    <a:pt x="116" y="132"/>
                    <a:pt x="117" y="132"/>
                  </a:cubicBezTo>
                  <a:lnTo>
                    <a:pt x="117" y="132"/>
                  </a:lnTo>
                  <a:cubicBezTo>
                    <a:pt x="117" y="131"/>
                    <a:pt x="117" y="129"/>
                    <a:pt x="117" y="127"/>
                  </a:cubicBezTo>
                  <a:cubicBezTo>
                    <a:pt x="117" y="122"/>
                    <a:pt x="117" y="119"/>
                    <a:pt x="117" y="119"/>
                  </a:cubicBezTo>
                  <a:cubicBezTo>
                    <a:pt x="117" y="119"/>
                    <a:pt x="116" y="124"/>
                    <a:pt x="115" y="131"/>
                  </a:cubicBezTo>
                  <a:lnTo>
                    <a:pt x="115" y="131"/>
                  </a:lnTo>
                  <a:cubicBezTo>
                    <a:pt x="106" y="127"/>
                    <a:pt x="96" y="127"/>
                    <a:pt x="78" y="127"/>
                  </a:cubicBezTo>
                  <a:cubicBezTo>
                    <a:pt x="117" y="88"/>
                    <a:pt x="39" y="49"/>
                    <a:pt x="78" y="11"/>
                  </a:cubicBezTo>
                  <a:cubicBezTo>
                    <a:pt x="58" y="11"/>
                    <a:pt x="49" y="1"/>
                    <a:pt x="44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1035425" y="434350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1"/>
                  </a:moveTo>
                  <a:cubicBezTo>
                    <a:pt x="1" y="20"/>
                    <a:pt x="11" y="20"/>
                    <a:pt x="20" y="20"/>
                  </a:cubicBezTo>
                  <a:cubicBezTo>
                    <a:pt x="30" y="20"/>
                    <a:pt x="40" y="20"/>
                    <a:pt x="40" y="40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989700" y="4363925"/>
              <a:ext cx="1000" cy="4900"/>
            </a:xfrm>
            <a:custGeom>
              <a:avLst/>
              <a:gdLst/>
              <a:ahLst/>
              <a:cxnLst/>
              <a:rect l="l" t="t" r="r" b="b"/>
              <a:pathLst>
                <a:path w="40" h="196" extrusionOk="0">
                  <a:moveTo>
                    <a:pt x="40" y="1"/>
                  </a:moveTo>
                  <a:cubicBezTo>
                    <a:pt x="1" y="79"/>
                    <a:pt x="1" y="118"/>
                    <a:pt x="40" y="195"/>
                  </a:cubicBezTo>
                  <a:cubicBezTo>
                    <a:pt x="40" y="156"/>
                    <a:pt x="40" y="156"/>
                    <a:pt x="40" y="118"/>
                  </a:cubicBezTo>
                  <a:cubicBezTo>
                    <a:pt x="40" y="79"/>
                    <a:pt x="40" y="40"/>
                    <a:pt x="4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1010150" y="4355175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0" y="39"/>
                  </a:moveTo>
                  <a:cubicBezTo>
                    <a:pt x="0" y="39"/>
                    <a:pt x="0" y="39"/>
                    <a:pt x="0" y="78"/>
                  </a:cubicBezTo>
                  <a:lnTo>
                    <a:pt x="0" y="1"/>
                  </a:lnTo>
                  <a:cubicBezTo>
                    <a:pt x="0" y="1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982900" y="4365875"/>
              <a:ext cx="2950" cy="3925"/>
            </a:xfrm>
            <a:custGeom>
              <a:avLst/>
              <a:gdLst/>
              <a:ahLst/>
              <a:cxnLst/>
              <a:rect l="l" t="t" r="r" b="b"/>
              <a:pathLst>
                <a:path w="118" h="157" extrusionOk="0">
                  <a:moveTo>
                    <a:pt x="39" y="1"/>
                  </a:moveTo>
                  <a:cubicBezTo>
                    <a:pt x="39" y="1"/>
                    <a:pt x="18" y="1"/>
                    <a:pt x="23" y="17"/>
                  </a:cubicBezTo>
                  <a:lnTo>
                    <a:pt x="23" y="17"/>
                  </a:lnTo>
                  <a:cubicBezTo>
                    <a:pt x="39" y="1"/>
                    <a:pt x="39" y="1"/>
                    <a:pt x="39" y="1"/>
                  </a:cubicBezTo>
                  <a:close/>
                  <a:moveTo>
                    <a:pt x="23" y="17"/>
                  </a:moveTo>
                  <a:cubicBezTo>
                    <a:pt x="18" y="23"/>
                    <a:pt x="10" y="30"/>
                    <a:pt x="0" y="40"/>
                  </a:cubicBezTo>
                  <a:cubicBezTo>
                    <a:pt x="0" y="117"/>
                    <a:pt x="78" y="117"/>
                    <a:pt x="78" y="156"/>
                  </a:cubicBezTo>
                  <a:cubicBezTo>
                    <a:pt x="117" y="117"/>
                    <a:pt x="78" y="78"/>
                    <a:pt x="78" y="40"/>
                  </a:cubicBezTo>
                  <a:cubicBezTo>
                    <a:pt x="70" y="31"/>
                    <a:pt x="65" y="28"/>
                    <a:pt x="63" y="28"/>
                  </a:cubicBezTo>
                  <a:cubicBezTo>
                    <a:pt x="55" y="28"/>
                    <a:pt x="63" y="51"/>
                    <a:pt x="55" y="51"/>
                  </a:cubicBezTo>
                  <a:cubicBezTo>
                    <a:pt x="52" y="51"/>
                    <a:pt x="48" y="48"/>
                    <a:pt x="39" y="40"/>
                  </a:cubicBezTo>
                  <a:cubicBezTo>
                    <a:pt x="30" y="30"/>
                    <a:pt x="25" y="23"/>
                    <a:pt x="23" y="17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1044200" y="4340575"/>
              <a:ext cx="975" cy="1975"/>
            </a:xfrm>
            <a:custGeom>
              <a:avLst/>
              <a:gdLst/>
              <a:ahLst/>
              <a:cxnLst/>
              <a:rect l="l" t="t" r="r" b="b"/>
              <a:pathLst>
                <a:path w="39" h="79" extrusionOk="0">
                  <a:moveTo>
                    <a:pt x="0" y="1"/>
                  </a:moveTo>
                  <a:lnTo>
                    <a:pt x="0" y="40"/>
                  </a:lnTo>
                  <a:lnTo>
                    <a:pt x="28" y="40"/>
                  </a:lnTo>
                  <a:cubicBezTo>
                    <a:pt x="17" y="17"/>
                    <a:pt x="0" y="1"/>
                    <a:pt x="0" y="1"/>
                  </a:cubicBezTo>
                  <a:close/>
                  <a:moveTo>
                    <a:pt x="28" y="40"/>
                  </a:moveTo>
                  <a:cubicBezTo>
                    <a:pt x="34" y="52"/>
                    <a:pt x="39" y="65"/>
                    <a:pt x="39" y="79"/>
                  </a:cubicBezTo>
                  <a:lnTo>
                    <a:pt x="39" y="4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1005275" y="4358100"/>
              <a:ext cx="1000" cy="87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1" y="0"/>
                  </a:moveTo>
                  <a:cubicBezTo>
                    <a:pt x="1" y="0"/>
                    <a:pt x="18" y="35"/>
                    <a:pt x="29" y="35"/>
                  </a:cubicBezTo>
                  <a:cubicBezTo>
                    <a:pt x="35" y="35"/>
                    <a:pt x="39" y="26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1028850" y="4347400"/>
              <a:ext cx="1750" cy="3100"/>
            </a:xfrm>
            <a:custGeom>
              <a:avLst/>
              <a:gdLst/>
              <a:ahLst/>
              <a:cxnLst/>
              <a:rect l="l" t="t" r="r" b="b"/>
              <a:pathLst>
                <a:path w="70" h="124" extrusionOk="0">
                  <a:moveTo>
                    <a:pt x="69" y="0"/>
                  </a:moveTo>
                  <a:cubicBezTo>
                    <a:pt x="35" y="0"/>
                    <a:pt x="0" y="123"/>
                    <a:pt x="20" y="123"/>
                  </a:cubicBezTo>
                  <a:cubicBezTo>
                    <a:pt x="23" y="123"/>
                    <a:pt x="26" y="121"/>
                    <a:pt x="30" y="117"/>
                  </a:cubicBezTo>
                  <a:cubicBezTo>
                    <a:pt x="30" y="78"/>
                    <a:pt x="69" y="0"/>
                    <a:pt x="6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1056825" y="433377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40" y="0"/>
                  </a:moveTo>
                  <a:cubicBezTo>
                    <a:pt x="40" y="0"/>
                    <a:pt x="1" y="78"/>
                    <a:pt x="40" y="78"/>
                  </a:cubicBezTo>
                  <a:cubicBezTo>
                    <a:pt x="79" y="39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1036525" y="4342525"/>
              <a:ext cx="9625" cy="15050"/>
            </a:xfrm>
            <a:custGeom>
              <a:avLst/>
              <a:gdLst/>
              <a:ahLst/>
              <a:cxnLst/>
              <a:rect l="l" t="t" r="r" b="b"/>
              <a:pathLst>
                <a:path w="385" h="602" extrusionOk="0">
                  <a:moveTo>
                    <a:pt x="307" y="1"/>
                  </a:moveTo>
                  <a:lnTo>
                    <a:pt x="307" y="1"/>
                  </a:lnTo>
                  <a:cubicBezTo>
                    <a:pt x="307" y="1"/>
                    <a:pt x="307" y="1"/>
                    <a:pt x="307" y="1"/>
                  </a:cubicBezTo>
                  <a:close/>
                  <a:moveTo>
                    <a:pt x="345" y="83"/>
                  </a:moveTo>
                  <a:cubicBezTo>
                    <a:pt x="346" y="83"/>
                    <a:pt x="346" y="91"/>
                    <a:pt x="346" y="117"/>
                  </a:cubicBezTo>
                  <a:cubicBezTo>
                    <a:pt x="336" y="117"/>
                    <a:pt x="329" y="115"/>
                    <a:pt x="324" y="112"/>
                  </a:cubicBezTo>
                  <a:lnTo>
                    <a:pt x="324" y="112"/>
                  </a:lnTo>
                  <a:cubicBezTo>
                    <a:pt x="337" y="102"/>
                    <a:pt x="342" y="83"/>
                    <a:pt x="345" y="83"/>
                  </a:cubicBezTo>
                  <a:close/>
                  <a:moveTo>
                    <a:pt x="179" y="147"/>
                  </a:moveTo>
                  <a:cubicBezTo>
                    <a:pt x="190" y="173"/>
                    <a:pt x="193" y="195"/>
                    <a:pt x="151" y="195"/>
                  </a:cubicBezTo>
                  <a:cubicBezTo>
                    <a:pt x="169" y="177"/>
                    <a:pt x="177" y="161"/>
                    <a:pt x="179" y="147"/>
                  </a:cubicBezTo>
                  <a:close/>
                  <a:moveTo>
                    <a:pt x="151" y="1"/>
                  </a:moveTo>
                  <a:cubicBezTo>
                    <a:pt x="121" y="61"/>
                    <a:pt x="184" y="97"/>
                    <a:pt x="179" y="147"/>
                  </a:cubicBezTo>
                  <a:lnTo>
                    <a:pt x="179" y="147"/>
                  </a:lnTo>
                  <a:cubicBezTo>
                    <a:pt x="168" y="123"/>
                    <a:pt x="151" y="97"/>
                    <a:pt x="151" y="79"/>
                  </a:cubicBezTo>
                  <a:lnTo>
                    <a:pt x="151" y="117"/>
                  </a:lnTo>
                  <a:cubicBezTo>
                    <a:pt x="151" y="143"/>
                    <a:pt x="151" y="169"/>
                    <a:pt x="151" y="195"/>
                  </a:cubicBezTo>
                  <a:cubicBezTo>
                    <a:pt x="143" y="191"/>
                    <a:pt x="136" y="189"/>
                    <a:pt x="130" y="189"/>
                  </a:cubicBezTo>
                  <a:cubicBezTo>
                    <a:pt x="81" y="189"/>
                    <a:pt x="108" y="316"/>
                    <a:pt x="74" y="351"/>
                  </a:cubicBezTo>
                  <a:cubicBezTo>
                    <a:pt x="40" y="351"/>
                    <a:pt x="64" y="265"/>
                    <a:pt x="47" y="265"/>
                  </a:cubicBezTo>
                  <a:cubicBezTo>
                    <a:pt x="44" y="265"/>
                    <a:pt x="40" y="268"/>
                    <a:pt x="35" y="273"/>
                  </a:cubicBezTo>
                  <a:cubicBezTo>
                    <a:pt x="18" y="290"/>
                    <a:pt x="23" y="320"/>
                    <a:pt x="30" y="347"/>
                  </a:cubicBezTo>
                  <a:lnTo>
                    <a:pt x="30" y="347"/>
                  </a:lnTo>
                  <a:cubicBezTo>
                    <a:pt x="32" y="348"/>
                    <a:pt x="33" y="349"/>
                    <a:pt x="35" y="351"/>
                  </a:cubicBezTo>
                  <a:cubicBezTo>
                    <a:pt x="35" y="354"/>
                    <a:pt x="35" y="357"/>
                    <a:pt x="34" y="360"/>
                  </a:cubicBezTo>
                  <a:lnTo>
                    <a:pt x="34" y="360"/>
                  </a:lnTo>
                  <a:cubicBezTo>
                    <a:pt x="33" y="356"/>
                    <a:pt x="32" y="351"/>
                    <a:pt x="30" y="347"/>
                  </a:cubicBezTo>
                  <a:lnTo>
                    <a:pt x="30" y="347"/>
                  </a:lnTo>
                  <a:cubicBezTo>
                    <a:pt x="22" y="338"/>
                    <a:pt x="18" y="335"/>
                    <a:pt x="18" y="335"/>
                  </a:cubicBezTo>
                  <a:cubicBezTo>
                    <a:pt x="16" y="335"/>
                    <a:pt x="29" y="354"/>
                    <a:pt x="33" y="377"/>
                  </a:cubicBezTo>
                  <a:lnTo>
                    <a:pt x="33" y="377"/>
                  </a:lnTo>
                  <a:cubicBezTo>
                    <a:pt x="34" y="371"/>
                    <a:pt x="34" y="366"/>
                    <a:pt x="34" y="360"/>
                  </a:cubicBezTo>
                  <a:lnTo>
                    <a:pt x="34" y="360"/>
                  </a:lnTo>
                  <a:cubicBezTo>
                    <a:pt x="42" y="381"/>
                    <a:pt x="49" y="398"/>
                    <a:pt x="45" y="398"/>
                  </a:cubicBezTo>
                  <a:cubicBezTo>
                    <a:pt x="43" y="398"/>
                    <a:pt x="40" y="395"/>
                    <a:pt x="35" y="390"/>
                  </a:cubicBezTo>
                  <a:cubicBezTo>
                    <a:pt x="35" y="385"/>
                    <a:pt x="34" y="381"/>
                    <a:pt x="33" y="377"/>
                  </a:cubicBezTo>
                  <a:lnTo>
                    <a:pt x="33" y="377"/>
                  </a:lnTo>
                  <a:cubicBezTo>
                    <a:pt x="27" y="445"/>
                    <a:pt x="0" y="507"/>
                    <a:pt x="35" y="507"/>
                  </a:cubicBezTo>
                  <a:cubicBezTo>
                    <a:pt x="35" y="507"/>
                    <a:pt x="35" y="489"/>
                    <a:pt x="46" y="489"/>
                  </a:cubicBezTo>
                  <a:cubicBezTo>
                    <a:pt x="52" y="489"/>
                    <a:pt x="61" y="494"/>
                    <a:pt x="74" y="507"/>
                  </a:cubicBezTo>
                  <a:lnTo>
                    <a:pt x="74" y="545"/>
                  </a:lnTo>
                  <a:cubicBezTo>
                    <a:pt x="74" y="507"/>
                    <a:pt x="112" y="507"/>
                    <a:pt x="112" y="507"/>
                  </a:cubicBezTo>
                  <a:lnTo>
                    <a:pt x="112" y="468"/>
                  </a:lnTo>
                  <a:lnTo>
                    <a:pt x="112" y="429"/>
                  </a:lnTo>
                  <a:cubicBezTo>
                    <a:pt x="112" y="409"/>
                    <a:pt x="132" y="409"/>
                    <a:pt x="151" y="409"/>
                  </a:cubicBezTo>
                  <a:cubicBezTo>
                    <a:pt x="171" y="409"/>
                    <a:pt x="190" y="409"/>
                    <a:pt x="190" y="390"/>
                  </a:cubicBezTo>
                  <a:lnTo>
                    <a:pt x="190" y="351"/>
                  </a:lnTo>
                  <a:cubicBezTo>
                    <a:pt x="229" y="351"/>
                    <a:pt x="268" y="390"/>
                    <a:pt x="229" y="429"/>
                  </a:cubicBezTo>
                  <a:cubicBezTo>
                    <a:pt x="190" y="468"/>
                    <a:pt x="151" y="584"/>
                    <a:pt x="190" y="584"/>
                  </a:cubicBezTo>
                  <a:cubicBezTo>
                    <a:pt x="216" y="584"/>
                    <a:pt x="225" y="602"/>
                    <a:pt x="228" y="602"/>
                  </a:cubicBezTo>
                  <a:cubicBezTo>
                    <a:pt x="229" y="602"/>
                    <a:pt x="229" y="597"/>
                    <a:pt x="229" y="584"/>
                  </a:cubicBezTo>
                  <a:cubicBezTo>
                    <a:pt x="229" y="584"/>
                    <a:pt x="151" y="468"/>
                    <a:pt x="229" y="468"/>
                  </a:cubicBezTo>
                  <a:cubicBezTo>
                    <a:pt x="235" y="473"/>
                    <a:pt x="239" y="476"/>
                    <a:pt x="242" y="476"/>
                  </a:cubicBezTo>
                  <a:cubicBezTo>
                    <a:pt x="256" y="476"/>
                    <a:pt x="242" y="421"/>
                    <a:pt x="256" y="421"/>
                  </a:cubicBezTo>
                  <a:cubicBezTo>
                    <a:pt x="258" y="421"/>
                    <a:pt x="262" y="423"/>
                    <a:pt x="268" y="429"/>
                  </a:cubicBezTo>
                  <a:cubicBezTo>
                    <a:pt x="268" y="468"/>
                    <a:pt x="307" y="468"/>
                    <a:pt x="307" y="468"/>
                  </a:cubicBezTo>
                  <a:cubicBezTo>
                    <a:pt x="346" y="429"/>
                    <a:pt x="385" y="429"/>
                    <a:pt x="346" y="429"/>
                  </a:cubicBezTo>
                  <a:cubicBezTo>
                    <a:pt x="307" y="429"/>
                    <a:pt x="346" y="312"/>
                    <a:pt x="307" y="312"/>
                  </a:cubicBezTo>
                  <a:cubicBezTo>
                    <a:pt x="346" y="273"/>
                    <a:pt x="307" y="195"/>
                    <a:pt x="346" y="195"/>
                  </a:cubicBezTo>
                  <a:cubicBezTo>
                    <a:pt x="379" y="195"/>
                    <a:pt x="384" y="109"/>
                    <a:pt x="360" y="109"/>
                  </a:cubicBezTo>
                  <a:cubicBezTo>
                    <a:pt x="356" y="109"/>
                    <a:pt x="352" y="112"/>
                    <a:pt x="346" y="117"/>
                  </a:cubicBezTo>
                  <a:cubicBezTo>
                    <a:pt x="385" y="40"/>
                    <a:pt x="307" y="79"/>
                    <a:pt x="307" y="1"/>
                  </a:cubicBezTo>
                  <a:lnTo>
                    <a:pt x="307" y="40"/>
                  </a:lnTo>
                  <a:cubicBezTo>
                    <a:pt x="268" y="40"/>
                    <a:pt x="190" y="40"/>
                    <a:pt x="151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965400" y="4372700"/>
              <a:ext cx="3900" cy="2925"/>
            </a:xfrm>
            <a:custGeom>
              <a:avLst/>
              <a:gdLst/>
              <a:ahLst/>
              <a:cxnLst/>
              <a:rect l="l" t="t" r="r" b="b"/>
              <a:pathLst>
                <a:path w="156" h="117" extrusionOk="0">
                  <a:moveTo>
                    <a:pt x="78" y="0"/>
                  </a:moveTo>
                  <a:lnTo>
                    <a:pt x="78" y="78"/>
                  </a:lnTo>
                  <a:cubicBezTo>
                    <a:pt x="78" y="117"/>
                    <a:pt x="0" y="117"/>
                    <a:pt x="78" y="117"/>
                  </a:cubicBezTo>
                  <a:cubicBezTo>
                    <a:pt x="78" y="78"/>
                    <a:pt x="156" y="39"/>
                    <a:pt x="78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1046125" y="4341550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1" y="79"/>
                  </a:moveTo>
                  <a:lnTo>
                    <a:pt x="1" y="1"/>
                  </a:lnTo>
                  <a:cubicBezTo>
                    <a:pt x="1" y="40"/>
                    <a:pt x="1" y="1"/>
                    <a:pt x="1" y="7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1029600" y="4349350"/>
              <a:ext cx="25" cy="1950"/>
            </a:xfrm>
            <a:custGeom>
              <a:avLst/>
              <a:gdLst/>
              <a:ahLst/>
              <a:cxnLst/>
              <a:rect l="l" t="t" r="r" b="b"/>
              <a:pathLst>
                <a:path w="1" h="78" extrusionOk="0">
                  <a:moveTo>
                    <a:pt x="0" y="78"/>
                  </a:moveTo>
                  <a:lnTo>
                    <a:pt x="0" y="78"/>
                  </a:lnTo>
                  <a:lnTo>
                    <a:pt x="0" y="39"/>
                  </a:lnTo>
                  <a:cubicBezTo>
                    <a:pt x="0" y="0"/>
                    <a:pt x="0" y="39"/>
                    <a:pt x="0" y="78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1046125" y="4342525"/>
              <a:ext cx="1000" cy="25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1" y="1"/>
                  </a:move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1047100" y="4341550"/>
              <a:ext cx="1500" cy="2950"/>
            </a:xfrm>
            <a:custGeom>
              <a:avLst/>
              <a:gdLst/>
              <a:ahLst/>
              <a:cxnLst/>
              <a:rect l="l" t="t" r="r" b="b"/>
              <a:pathLst>
                <a:path w="60" h="118" extrusionOk="0">
                  <a:moveTo>
                    <a:pt x="40" y="1"/>
                  </a:moveTo>
                  <a:cubicBezTo>
                    <a:pt x="20" y="1"/>
                    <a:pt x="30" y="11"/>
                    <a:pt x="40" y="20"/>
                  </a:cubicBezTo>
                  <a:lnTo>
                    <a:pt x="40" y="20"/>
                  </a:lnTo>
                  <a:cubicBezTo>
                    <a:pt x="40" y="14"/>
                    <a:pt x="40" y="7"/>
                    <a:pt x="40" y="1"/>
                  </a:cubicBezTo>
                  <a:close/>
                  <a:moveTo>
                    <a:pt x="40" y="20"/>
                  </a:moveTo>
                  <a:cubicBezTo>
                    <a:pt x="40" y="27"/>
                    <a:pt x="40" y="33"/>
                    <a:pt x="40" y="40"/>
                  </a:cubicBezTo>
                  <a:cubicBezTo>
                    <a:pt x="59" y="40"/>
                    <a:pt x="49" y="30"/>
                    <a:pt x="40" y="20"/>
                  </a:cubicBezTo>
                  <a:close/>
                  <a:moveTo>
                    <a:pt x="40" y="40"/>
                  </a:moveTo>
                  <a:cubicBezTo>
                    <a:pt x="1" y="79"/>
                    <a:pt x="40" y="118"/>
                    <a:pt x="40" y="118"/>
                  </a:cubicBezTo>
                  <a:cubicBezTo>
                    <a:pt x="40" y="92"/>
                    <a:pt x="40" y="66"/>
                    <a:pt x="40" y="4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1056225" y="4336400"/>
              <a:ext cx="1600" cy="3525"/>
            </a:xfrm>
            <a:custGeom>
              <a:avLst/>
              <a:gdLst/>
              <a:ahLst/>
              <a:cxnLst/>
              <a:rect l="l" t="t" r="r" b="b"/>
              <a:pathLst>
                <a:path w="64" h="141" extrusionOk="0">
                  <a:moveTo>
                    <a:pt x="45" y="1"/>
                  </a:moveTo>
                  <a:cubicBezTo>
                    <a:pt x="40" y="1"/>
                    <a:pt x="33" y="4"/>
                    <a:pt x="25" y="12"/>
                  </a:cubicBezTo>
                  <a:cubicBezTo>
                    <a:pt x="25" y="51"/>
                    <a:pt x="64" y="51"/>
                    <a:pt x="25" y="90"/>
                  </a:cubicBezTo>
                  <a:cubicBezTo>
                    <a:pt x="25" y="90"/>
                    <a:pt x="0" y="140"/>
                    <a:pt x="10" y="140"/>
                  </a:cubicBezTo>
                  <a:cubicBezTo>
                    <a:pt x="12" y="140"/>
                    <a:pt x="17" y="137"/>
                    <a:pt x="25" y="129"/>
                  </a:cubicBezTo>
                  <a:cubicBezTo>
                    <a:pt x="25" y="121"/>
                    <a:pt x="27" y="118"/>
                    <a:pt x="29" y="118"/>
                  </a:cubicBezTo>
                  <a:cubicBezTo>
                    <a:pt x="37" y="118"/>
                    <a:pt x="52" y="140"/>
                    <a:pt x="59" y="140"/>
                  </a:cubicBezTo>
                  <a:cubicBezTo>
                    <a:pt x="62" y="140"/>
                    <a:pt x="64" y="137"/>
                    <a:pt x="64" y="129"/>
                  </a:cubicBezTo>
                  <a:lnTo>
                    <a:pt x="64" y="12"/>
                  </a:lnTo>
                  <a:cubicBezTo>
                    <a:pt x="64" y="20"/>
                    <a:pt x="64" y="23"/>
                    <a:pt x="63" y="23"/>
                  </a:cubicBezTo>
                  <a:cubicBezTo>
                    <a:pt x="62" y="23"/>
                    <a:pt x="59" y="1"/>
                    <a:pt x="45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1032525" y="4350325"/>
              <a:ext cx="25" cy="1950"/>
            </a:xfrm>
            <a:custGeom>
              <a:avLst/>
              <a:gdLst/>
              <a:ahLst/>
              <a:cxnLst/>
              <a:rect l="l" t="t" r="r" b="b"/>
              <a:pathLst>
                <a:path w="1" h="78" extrusionOk="0">
                  <a:moveTo>
                    <a:pt x="0" y="0"/>
                  </a:moveTo>
                  <a:lnTo>
                    <a:pt x="0" y="39"/>
                  </a:lnTo>
                  <a:cubicBezTo>
                    <a:pt x="0" y="7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995550" y="436685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1"/>
                  </a:moveTo>
                  <a:lnTo>
                    <a:pt x="39" y="39"/>
                  </a:lnTo>
                  <a:cubicBezTo>
                    <a:pt x="39" y="39"/>
                    <a:pt x="39" y="1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984850" y="4370750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9" y="0"/>
                  </a:moveTo>
                  <a:lnTo>
                    <a:pt x="0" y="39"/>
                  </a:lnTo>
                  <a:lnTo>
                    <a:pt x="0" y="78"/>
                  </a:lnTo>
                  <a:cubicBezTo>
                    <a:pt x="39" y="78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1016950" y="4358800"/>
              <a:ext cx="1975" cy="1275"/>
            </a:xfrm>
            <a:custGeom>
              <a:avLst/>
              <a:gdLst/>
              <a:ahLst/>
              <a:cxnLst/>
              <a:rect l="l" t="t" r="r" b="b"/>
              <a:pathLst>
                <a:path w="79" h="51" extrusionOk="0">
                  <a:moveTo>
                    <a:pt x="55" y="0"/>
                  </a:moveTo>
                  <a:cubicBezTo>
                    <a:pt x="25" y="0"/>
                    <a:pt x="0" y="50"/>
                    <a:pt x="0" y="50"/>
                  </a:cubicBezTo>
                  <a:cubicBezTo>
                    <a:pt x="39" y="50"/>
                    <a:pt x="78" y="11"/>
                    <a:pt x="78" y="11"/>
                  </a:cubicBezTo>
                  <a:cubicBezTo>
                    <a:pt x="71" y="3"/>
                    <a:pt x="63" y="0"/>
                    <a:pt x="55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995550" y="43688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39"/>
                  </a:moveTo>
                  <a:lnTo>
                    <a:pt x="0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1002350" y="43658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40"/>
                  </a:moveTo>
                  <a:cubicBezTo>
                    <a:pt x="40" y="40"/>
                    <a:pt x="1" y="40"/>
                    <a:pt x="1" y="4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1019875" y="435907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39"/>
                  </a:moveTo>
                  <a:lnTo>
                    <a:pt x="0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1055875" y="434155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40"/>
                  </a:moveTo>
                  <a:lnTo>
                    <a:pt x="0" y="1"/>
                  </a:lnTo>
                  <a:cubicBezTo>
                    <a:pt x="0" y="1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1057800" y="43405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40" y="40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982900" y="437365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40"/>
                  </a:moveTo>
                  <a:lnTo>
                    <a:pt x="0" y="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1060725" y="4339050"/>
              <a:ext cx="2850" cy="5725"/>
            </a:xfrm>
            <a:custGeom>
              <a:avLst/>
              <a:gdLst/>
              <a:ahLst/>
              <a:cxnLst/>
              <a:rect l="l" t="t" r="r" b="b"/>
              <a:pathLst>
                <a:path w="114" h="229" extrusionOk="0">
                  <a:moveTo>
                    <a:pt x="5" y="0"/>
                  </a:moveTo>
                  <a:cubicBezTo>
                    <a:pt x="2" y="0"/>
                    <a:pt x="1" y="7"/>
                    <a:pt x="1" y="23"/>
                  </a:cubicBezTo>
                  <a:cubicBezTo>
                    <a:pt x="40" y="101"/>
                    <a:pt x="1" y="140"/>
                    <a:pt x="1" y="218"/>
                  </a:cubicBezTo>
                  <a:cubicBezTo>
                    <a:pt x="1" y="209"/>
                    <a:pt x="6" y="206"/>
                    <a:pt x="13" y="206"/>
                  </a:cubicBezTo>
                  <a:cubicBezTo>
                    <a:pt x="19" y="206"/>
                    <a:pt x="27" y="208"/>
                    <a:pt x="35" y="211"/>
                  </a:cubicBezTo>
                  <a:lnTo>
                    <a:pt x="35" y="211"/>
                  </a:lnTo>
                  <a:cubicBezTo>
                    <a:pt x="12" y="167"/>
                    <a:pt x="113" y="60"/>
                    <a:pt x="40" y="23"/>
                  </a:cubicBezTo>
                  <a:lnTo>
                    <a:pt x="40" y="23"/>
                  </a:lnTo>
                  <a:cubicBezTo>
                    <a:pt x="40" y="39"/>
                    <a:pt x="38" y="45"/>
                    <a:pt x="35" y="45"/>
                  </a:cubicBezTo>
                  <a:cubicBezTo>
                    <a:pt x="28" y="45"/>
                    <a:pt x="13" y="0"/>
                    <a:pt x="5" y="0"/>
                  </a:cubicBezTo>
                  <a:close/>
                  <a:moveTo>
                    <a:pt x="35" y="211"/>
                  </a:moveTo>
                  <a:cubicBezTo>
                    <a:pt x="36" y="213"/>
                    <a:pt x="38" y="216"/>
                    <a:pt x="40" y="218"/>
                  </a:cubicBezTo>
                  <a:cubicBezTo>
                    <a:pt x="56" y="226"/>
                    <a:pt x="64" y="229"/>
                    <a:pt x="66" y="229"/>
                  </a:cubicBezTo>
                  <a:cubicBezTo>
                    <a:pt x="70" y="229"/>
                    <a:pt x="52" y="218"/>
                    <a:pt x="35" y="21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994575" y="437075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39" y="0"/>
                  </a:moveTo>
                  <a:cubicBezTo>
                    <a:pt x="0" y="39"/>
                    <a:pt x="39" y="39"/>
                    <a:pt x="0" y="39"/>
                  </a:cubicBezTo>
                  <a:lnTo>
                    <a:pt x="39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974150" y="4376575"/>
              <a:ext cx="2950" cy="3375"/>
            </a:xfrm>
            <a:custGeom>
              <a:avLst/>
              <a:gdLst/>
              <a:ahLst/>
              <a:cxnLst/>
              <a:rect l="l" t="t" r="r" b="b"/>
              <a:pathLst>
                <a:path w="118" h="135" extrusionOk="0">
                  <a:moveTo>
                    <a:pt x="78" y="1"/>
                  </a:moveTo>
                  <a:lnTo>
                    <a:pt x="78" y="40"/>
                  </a:lnTo>
                  <a:cubicBezTo>
                    <a:pt x="78" y="78"/>
                    <a:pt x="0" y="117"/>
                    <a:pt x="39" y="117"/>
                  </a:cubicBezTo>
                  <a:cubicBezTo>
                    <a:pt x="65" y="117"/>
                    <a:pt x="74" y="135"/>
                    <a:pt x="77" y="135"/>
                  </a:cubicBezTo>
                  <a:cubicBezTo>
                    <a:pt x="78" y="135"/>
                    <a:pt x="78" y="130"/>
                    <a:pt x="78" y="117"/>
                  </a:cubicBezTo>
                  <a:cubicBezTo>
                    <a:pt x="78" y="78"/>
                    <a:pt x="78" y="40"/>
                    <a:pt x="117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1035425" y="4353225"/>
              <a:ext cx="1000" cy="1275"/>
            </a:xfrm>
            <a:custGeom>
              <a:avLst/>
              <a:gdLst/>
              <a:ahLst/>
              <a:cxnLst/>
              <a:rect l="l" t="t" r="r" b="b"/>
              <a:pathLst>
                <a:path w="40" h="51" extrusionOk="0">
                  <a:moveTo>
                    <a:pt x="40" y="1"/>
                  </a:moveTo>
                  <a:cubicBezTo>
                    <a:pt x="40" y="1"/>
                    <a:pt x="40" y="34"/>
                    <a:pt x="29" y="46"/>
                  </a:cubicBezTo>
                  <a:lnTo>
                    <a:pt x="29" y="46"/>
                  </a:lnTo>
                  <a:cubicBezTo>
                    <a:pt x="35" y="41"/>
                    <a:pt x="40" y="28"/>
                    <a:pt x="40" y="1"/>
                  </a:cubicBezTo>
                  <a:close/>
                  <a:moveTo>
                    <a:pt x="1" y="40"/>
                  </a:moveTo>
                  <a:cubicBezTo>
                    <a:pt x="9" y="47"/>
                    <a:pt x="15" y="51"/>
                    <a:pt x="20" y="51"/>
                  </a:cubicBezTo>
                  <a:cubicBezTo>
                    <a:pt x="23" y="51"/>
                    <a:pt x="26" y="49"/>
                    <a:pt x="29" y="46"/>
                  </a:cubicBezTo>
                  <a:lnTo>
                    <a:pt x="29" y="46"/>
                  </a:lnTo>
                  <a:cubicBezTo>
                    <a:pt x="26" y="48"/>
                    <a:pt x="23" y="49"/>
                    <a:pt x="20" y="49"/>
                  </a:cubicBezTo>
                  <a:cubicBezTo>
                    <a:pt x="11" y="49"/>
                    <a:pt x="1" y="40"/>
                    <a:pt x="1" y="4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987775" y="4372700"/>
              <a:ext cx="4875" cy="10725"/>
            </a:xfrm>
            <a:custGeom>
              <a:avLst/>
              <a:gdLst/>
              <a:ahLst/>
              <a:cxnLst/>
              <a:rect l="l" t="t" r="r" b="b"/>
              <a:pathLst>
                <a:path w="195" h="429" extrusionOk="0">
                  <a:moveTo>
                    <a:pt x="117" y="78"/>
                  </a:moveTo>
                  <a:lnTo>
                    <a:pt x="117" y="156"/>
                  </a:lnTo>
                  <a:cubicBezTo>
                    <a:pt x="117" y="117"/>
                    <a:pt x="156" y="78"/>
                    <a:pt x="117" y="78"/>
                  </a:cubicBezTo>
                  <a:close/>
                  <a:moveTo>
                    <a:pt x="117" y="0"/>
                  </a:moveTo>
                  <a:cubicBezTo>
                    <a:pt x="117" y="0"/>
                    <a:pt x="0" y="117"/>
                    <a:pt x="39" y="117"/>
                  </a:cubicBezTo>
                  <a:cubicBezTo>
                    <a:pt x="39" y="117"/>
                    <a:pt x="39" y="195"/>
                    <a:pt x="39" y="195"/>
                  </a:cubicBezTo>
                  <a:cubicBezTo>
                    <a:pt x="39" y="195"/>
                    <a:pt x="0" y="233"/>
                    <a:pt x="39" y="233"/>
                  </a:cubicBezTo>
                  <a:cubicBezTo>
                    <a:pt x="39" y="253"/>
                    <a:pt x="39" y="282"/>
                    <a:pt x="39" y="311"/>
                  </a:cubicBezTo>
                  <a:lnTo>
                    <a:pt x="78" y="350"/>
                  </a:lnTo>
                  <a:cubicBezTo>
                    <a:pt x="78" y="311"/>
                    <a:pt x="117" y="272"/>
                    <a:pt x="117" y="272"/>
                  </a:cubicBezTo>
                  <a:cubicBezTo>
                    <a:pt x="156" y="195"/>
                    <a:pt x="195" y="156"/>
                    <a:pt x="195" y="78"/>
                  </a:cubicBezTo>
                  <a:cubicBezTo>
                    <a:pt x="195" y="78"/>
                    <a:pt x="195" y="39"/>
                    <a:pt x="195" y="39"/>
                  </a:cubicBezTo>
                  <a:cubicBezTo>
                    <a:pt x="195" y="117"/>
                    <a:pt x="117" y="117"/>
                    <a:pt x="117" y="195"/>
                  </a:cubicBezTo>
                  <a:lnTo>
                    <a:pt x="117" y="156"/>
                  </a:lnTo>
                  <a:cubicBezTo>
                    <a:pt x="78" y="117"/>
                    <a:pt x="117" y="0"/>
                    <a:pt x="117" y="0"/>
                  </a:cubicBezTo>
                  <a:close/>
                  <a:moveTo>
                    <a:pt x="0" y="311"/>
                  </a:moveTo>
                  <a:cubicBezTo>
                    <a:pt x="0" y="350"/>
                    <a:pt x="0" y="389"/>
                    <a:pt x="39" y="428"/>
                  </a:cubicBezTo>
                  <a:cubicBezTo>
                    <a:pt x="78" y="428"/>
                    <a:pt x="39" y="389"/>
                    <a:pt x="78" y="389"/>
                  </a:cubicBezTo>
                  <a:lnTo>
                    <a:pt x="39" y="389"/>
                  </a:lnTo>
                  <a:cubicBezTo>
                    <a:pt x="0" y="389"/>
                    <a:pt x="0" y="312"/>
                    <a:pt x="0" y="31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975125" y="438145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cubicBezTo>
                    <a:pt x="0" y="0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1026925" y="4361975"/>
              <a:ext cx="2200" cy="2950"/>
            </a:xfrm>
            <a:custGeom>
              <a:avLst/>
              <a:gdLst/>
              <a:ahLst/>
              <a:cxnLst/>
              <a:rect l="l" t="t" r="r" b="b"/>
              <a:pathLst>
                <a:path w="88" h="118" extrusionOk="0">
                  <a:moveTo>
                    <a:pt x="68" y="1"/>
                  </a:moveTo>
                  <a:cubicBezTo>
                    <a:pt x="49" y="11"/>
                    <a:pt x="42" y="20"/>
                    <a:pt x="40" y="30"/>
                  </a:cubicBezTo>
                  <a:lnTo>
                    <a:pt x="40" y="30"/>
                  </a:lnTo>
                  <a:cubicBezTo>
                    <a:pt x="49" y="20"/>
                    <a:pt x="59" y="11"/>
                    <a:pt x="68" y="1"/>
                  </a:cubicBezTo>
                  <a:close/>
                  <a:moveTo>
                    <a:pt x="40" y="30"/>
                  </a:moveTo>
                  <a:lnTo>
                    <a:pt x="40" y="30"/>
                  </a:lnTo>
                  <a:cubicBezTo>
                    <a:pt x="15" y="59"/>
                    <a:pt x="0" y="89"/>
                    <a:pt x="30" y="118"/>
                  </a:cubicBezTo>
                  <a:cubicBezTo>
                    <a:pt x="88" y="89"/>
                    <a:pt x="37" y="59"/>
                    <a:pt x="40" y="3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984850" y="4378525"/>
              <a:ext cx="1975" cy="1000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8" y="0"/>
                  </a:moveTo>
                  <a:cubicBezTo>
                    <a:pt x="78" y="0"/>
                    <a:pt x="0" y="39"/>
                    <a:pt x="39" y="39"/>
                  </a:cubicBezTo>
                  <a:lnTo>
                    <a:pt x="78" y="39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042250" y="435517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1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060725" y="434545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40" y="39"/>
                  </a:moveTo>
                  <a:lnTo>
                    <a:pt x="1" y="0"/>
                  </a:lnTo>
                  <a:lnTo>
                    <a:pt x="40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046125" y="435322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40" y="1"/>
                  </a:moveTo>
                  <a:cubicBezTo>
                    <a:pt x="40" y="1"/>
                    <a:pt x="1" y="1"/>
                    <a:pt x="1" y="40"/>
                  </a:cubicBezTo>
                  <a:cubicBezTo>
                    <a:pt x="20" y="59"/>
                    <a:pt x="30" y="59"/>
                    <a:pt x="35" y="59"/>
                  </a:cubicBezTo>
                  <a:cubicBezTo>
                    <a:pt x="40" y="59"/>
                    <a:pt x="40" y="59"/>
                    <a:pt x="40" y="79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006250" y="437172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3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1062675" y="434545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39" y="0"/>
                  </a:moveTo>
                  <a:cubicBezTo>
                    <a:pt x="39" y="39"/>
                    <a:pt x="0" y="39"/>
                    <a:pt x="39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1004300" y="4372700"/>
              <a:ext cx="1000" cy="1950"/>
            </a:xfrm>
            <a:custGeom>
              <a:avLst/>
              <a:gdLst/>
              <a:ahLst/>
              <a:cxnLst/>
              <a:rect l="l" t="t" r="r" b="b"/>
              <a:pathLst>
                <a:path w="40" h="78" extrusionOk="0">
                  <a:moveTo>
                    <a:pt x="40" y="0"/>
                  </a:moveTo>
                  <a:cubicBezTo>
                    <a:pt x="40" y="39"/>
                    <a:pt x="1" y="39"/>
                    <a:pt x="40" y="78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975125" y="4383400"/>
              <a:ext cx="25" cy="1950"/>
            </a:xfrm>
            <a:custGeom>
              <a:avLst/>
              <a:gdLst/>
              <a:ahLst/>
              <a:cxnLst/>
              <a:rect l="l" t="t" r="r" b="b"/>
              <a:pathLst>
                <a:path w="1" h="78" extrusionOk="0">
                  <a:moveTo>
                    <a:pt x="0" y="0"/>
                  </a:moveTo>
                  <a:lnTo>
                    <a:pt x="0" y="39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1030575" y="436295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40"/>
                  </a:moveTo>
                  <a:cubicBezTo>
                    <a:pt x="0" y="4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1051000" y="43542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40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1007225" y="437462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1"/>
                  </a:moveTo>
                  <a:lnTo>
                    <a:pt x="0" y="4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1029600" y="436490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1"/>
                  </a:moveTo>
                  <a:lnTo>
                    <a:pt x="0" y="1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1060725" y="4348375"/>
              <a:ext cx="2925" cy="9750"/>
            </a:xfrm>
            <a:custGeom>
              <a:avLst/>
              <a:gdLst/>
              <a:ahLst/>
              <a:cxnLst/>
              <a:rect l="l" t="t" r="r" b="b"/>
              <a:pathLst>
                <a:path w="117" h="390" extrusionOk="0">
                  <a:moveTo>
                    <a:pt x="40" y="39"/>
                  </a:moveTo>
                  <a:cubicBezTo>
                    <a:pt x="14" y="39"/>
                    <a:pt x="22" y="56"/>
                    <a:pt x="31" y="56"/>
                  </a:cubicBezTo>
                  <a:cubicBezTo>
                    <a:pt x="35" y="56"/>
                    <a:pt x="40" y="52"/>
                    <a:pt x="40" y="39"/>
                  </a:cubicBezTo>
                  <a:close/>
                  <a:moveTo>
                    <a:pt x="40" y="0"/>
                  </a:moveTo>
                  <a:lnTo>
                    <a:pt x="40" y="39"/>
                  </a:lnTo>
                  <a:cubicBezTo>
                    <a:pt x="40" y="91"/>
                    <a:pt x="40" y="143"/>
                    <a:pt x="40" y="195"/>
                  </a:cubicBezTo>
                  <a:cubicBezTo>
                    <a:pt x="63" y="195"/>
                    <a:pt x="72" y="167"/>
                    <a:pt x="76" y="153"/>
                  </a:cubicBezTo>
                  <a:lnTo>
                    <a:pt x="76" y="153"/>
                  </a:lnTo>
                  <a:cubicBezTo>
                    <a:pt x="77" y="154"/>
                    <a:pt x="77" y="155"/>
                    <a:pt x="78" y="156"/>
                  </a:cubicBezTo>
                  <a:cubicBezTo>
                    <a:pt x="78" y="148"/>
                    <a:pt x="78" y="145"/>
                    <a:pt x="78" y="145"/>
                  </a:cubicBezTo>
                  <a:cubicBezTo>
                    <a:pt x="78" y="145"/>
                    <a:pt x="77" y="148"/>
                    <a:pt x="76" y="153"/>
                  </a:cubicBezTo>
                  <a:lnTo>
                    <a:pt x="76" y="153"/>
                  </a:lnTo>
                  <a:cubicBezTo>
                    <a:pt x="43" y="115"/>
                    <a:pt x="116" y="77"/>
                    <a:pt x="78" y="39"/>
                  </a:cubicBezTo>
                  <a:cubicBezTo>
                    <a:pt x="59" y="20"/>
                    <a:pt x="49" y="20"/>
                    <a:pt x="44" y="20"/>
                  </a:cubicBezTo>
                  <a:cubicBezTo>
                    <a:pt x="40" y="20"/>
                    <a:pt x="40" y="20"/>
                    <a:pt x="40" y="0"/>
                  </a:cubicBezTo>
                  <a:close/>
                  <a:moveTo>
                    <a:pt x="40" y="195"/>
                  </a:moveTo>
                  <a:cubicBezTo>
                    <a:pt x="15" y="195"/>
                    <a:pt x="21" y="210"/>
                    <a:pt x="40" y="222"/>
                  </a:cubicBezTo>
                  <a:lnTo>
                    <a:pt x="40" y="222"/>
                  </a:lnTo>
                  <a:cubicBezTo>
                    <a:pt x="40" y="213"/>
                    <a:pt x="40" y="204"/>
                    <a:pt x="40" y="195"/>
                  </a:cubicBezTo>
                  <a:close/>
                  <a:moveTo>
                    <a:pt x="40" y="222"/>
                  </a:moveTo>
                  <a:cubicBezTo>
                    <a:pt x="40" y="239"/>
                    <a:pt x="40" y="256"/>
                    <a:pt x="40" y="273"/>
                  </a:cubicBezTo>
                  <a:lnTo>
                    <a:pt x="1" y="273"/>
                  </a:lnTo>
                  <a:cubicBezTo>
                    <a:pt x="1" y="350"/>
                    <a:pt x="1" y="350"/>
                    <a:pt x="1" y="389"/>
                  </a:cubicBezTo>
                  <a:cubicBezTo>
                    <a:pt x="1" y="350"/>
                    <a:pt x="40" y="273"/>
                    <a:pt x="78" y="234"/>
                  </a:cubicBezTo>
                  <a:cubicBezTo>
                    <a:pt x="64" y="234"/>
                    <a:pt x="50" y="228"/>
                    <a:pt x="40" y="222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1038350" y="4361025"/>
              <a:ext cx="1000" cy="975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39" y="0"/>
                  </a:moveTo>
                  <a:lnTo>
                    <a:pt x="1" y="39"/>
                  </a:lnTo>
                  <a:lnTo>
                    <a:pt x="39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1042250" y="4359075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0" y="0"/>
                  </a:moveTo>
                  <a:lnTo>
                    <a:pt x="0" y="39"/>
                  </a:lnTo>
                  <a:cubicBezTo>
                    <a:pt x="0" y="7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997500" y="4377800"/>
              <a:ext cx="1000" cy="750"/>
            </a:xfrm>
            <a:custGeom>
              <a:avLst/>
              <a:gdLst/>
              <a:ahLst/>
              <a:cxnLst/>
              <a:rect l="l" t="t" r="r" b="b"/>
              <a:pathLst>
                <a:path w="40" h="30" extrusionOk="0">
                  <a:moveTo>
                    <a:pt x="20" y="0"/>
                  </a:moveTo>
                  <a:cubicBezTo>
                    <a:pt x="10" y="0"/>
                    <a:pt x="0" y="10"/>
                    <a:pt x="0" y="29"/>
                  </a:cubicBezTo>
                  <a:lnTo>
                    <a:pt x="39" y="29"/>
                  </a:lnTo>
                  <a:cubicBezTo>
                    <a:pt x="39" y="10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1038050" y="4361025"/>
              <a:ext cx="1300" cy="3475"/>
            </a:xfrm>
            <a:custGeom>
              <a:avLst/>
              <a:gdLst/>
              <a:ahLst/>
              <a:cxnLst/>
              <a:rect l="l" t="t" r="r" b="b"/>
              <a:pathLst>
                <a:path w="52" h="139" extrusionOk="0">
                  <a:moveTo>
                    <a:pt x="51" y="0"/>
                  </a:moveTo>
                  <a:cubicBezTo>
                    <a:pt x="37" y="14"/>
                    <a:pt x="23" y="29"/>
                    <a:pt x="13" y="39"/>
                  </a:cubicBezTo>
                  <a:cubicBezTo>
                    <a:pt x="44" y="39"/>
                    <a:pt x="0" y="139"/>
                    <a:pt x="21" y="139"/>
                  </a:cubicBezTo>
                  <a:cubicBezTo>
                    <a:pt x="27" y="139"/>
                    <a:pt x="36" y="132"/>
                    <a:pt x="51" y="117"/>
                  </a:cubicBezTo>
                  <a:cubicBezTo>
                    <a:pt x="51" y="78"/>
                    <a:pt x="51" y="39"/>
                    <a:pt x="51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1040300" y="4361025"/>
              <a:ext cx="25" cy="975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0" y="39"/>
                  </a:moveTo>
                  <a:lnTo>
                    <a:pt x="0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1041600" y="4360050"/>
              <a:ext cx="1650" cy="450"/>
            </a:xfrm>
            <a:custGeom>
              <a:avLst/>
              <a:gdLst/>
              <a:ahLst/>
              <a:cxnLst/>
              <a:rect l="l" t="t" r="r" b="b"/>
              <a:pathLst>
                <a:path w="66" h="18" extrusionOk="0">
                  <a:moveTo>
                    <a:pt x="65" y="0"/>
                  </a:moveTo>
                  <a:cubicBezTo>
                    <a:pt x="65" y="0"/>
                    <a:pt x="65" y="3"/>
                    <a:pt x="65" y="6"/>
                  </a:cubicBezTo>
                  <a:lnTo>
                    <a:pt x="65" y="6"/>
                  </a:lnTo>
                  <a:cubicBezTo>
                    <a:pt x="65" y="4"/>
                    <a:pt x="65" y="2"/>
                    <a:pt x="65" y="0"/>
                  </a:cubicBezTo>
                  <a:close/>
                  <a:moveTo>
                    <a:pt x="26" y="0"/>
                  </a:moveTo>
                  <a:cubicBezTo>
                    <a:pt x="0" y="0"/>
                    <a:pt x="26" y="17"/>
                    <a:pt x="46" y="17"/>
                  </a:cubicBezTo>
                  <a:cubicBezTo>
                    <a:pt x="48" y="17"/>
                    <a:pt x="49" y="17"/>
                    <a:pt x="51" y="17"/>
                  </a:cubicBezTo>
                  <a:lnTo>
                    <a:pt x="51" y="17"/>
                  </a:lnTo>
                  <a:cubicBezTo>
                    <a:pt x="52" y="17"/>
                    <a:pt x="53" y="17"/>
                    <a:pt x="54" y="17"/>
                  </a:cubicBezTo>
                  <a:cubicBezTo>
                    <a:pt x="61" y="17"/>
                    <a:pt x="64" y="11"/>
                    <a:pt x="65" y="6"/>
                  </a:cubicBezTo>
                  <a:lnTo>
                    <a:pt x="65" y="6"/>
                  </a:lnTo>
                  <a:cubicBezTo>
                    <a:pt x="63" y="13"/>
                    <a:pt x="57" y="16"/>
                    <a:pt x="51" y="17"/>
                  </a:cubicBezTo>
                  <a:lnTo>
                    <a:pt x="51" y="17"/>
                  </a:lnTo>
                  <a:cubicBezTo>
                    <a:pt x="45" y="16"/>
                    <a:pt x="37" y="11"/>
                    <a:pt x="26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997500" y="4379500"/>
              <a:ext cx="1000" cy="25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1026675" y="436782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0"/>
                  </a:moveTo>
                  <a:lnTo>
                    <a:pt x="1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1048825" y="4356150"/>
              <a:ext cx="4150" cy="6150"/>
            </a:xfrm>
            <a:custGeom>
              <a:avLst/>
              <a:gdLst/>
              <a:ahLst/>
              <a:cxnLst/>
              <a:rect l="l" t="t" r="r" b="b"/>
              <a:pathLst>
                <a:path w="166" h="246" extrusionOk="0">
                  <a:moveTo>
                    <a:pt x="87" y="39"/>
                  </a:moveTo>
                  <a:cubicBezTo>
                    <a:pt x="87" y="39"/>
                    <a:pt x="61" y="52"/>
                    <a:pt x="47" y="78"/>
                  </a:cubicBezTo>
                  <a:lnTo>
                    <a:pt x="47" y="78"/>
                  </a:lnTo>
                  <a:cubicBezTo>
                    <a:pt x="48" y="78"/>
                    <a:pt x="48" y="78"/>
                    <a:pt x="49" y="78"/>
                  </a:cubicBezTo>
                  <a:cubicBezTo>
                    <a:pt x="62" y="65"/>
                    <a:pt x="66" y="61"/>
                    <a:pt x="67" y="61"/>
                  </a:cubicBezTo>
                  <a:cubicBezTo>
                    <a:pt x="70" y="61"/>
                    <a:pt x="62" y="78"/>
                    <a:pt x="87" y="78"/>
                  </a:cubicBezTo>
                  <a:lnTo>
                    <a:pt x="87" y="39"/>
                  </a:lnTo>
                  <a:close/>
                  <a:moveTo>
                    <a:pt x="47" y="78"/>
                  </a:moveTo>
                  <a:cubicBezTo>
                    <a:pt x="37" y="79"/>
                    <a:pt x="36" y="89"/>
                    <a:pt x="39" y="102"/>
                  </a:cubicBezTo>
                  <a:lnTo>
                    <a:pt x="39" y="102"/>
                  </a:lnTo>
                  <a:cubicBezTo>
                    <a:pt x="40" y="93"/>
                    <a:pt x="43" y="85"/>
                    <a:pt x="47" y="78"/>
                  </a:cubicBezTo>
                  <a:close/>
                  <a:moveTo>
                    <a:pt x="126" y="0"/>
                  </a:moveTo>
                  <a:lnTo>
                    <a:pt x="99" y="81"/>
                  </a:lnTo>
                  <a:lnTo>
                    <a:pt x="99" y="81"/>
                  </a:lnTo>
                  <a:cubicBezTo>
                    <a:pt x="111" y="88"/>
                    <a:pt x="117" y="103"/>
                    <a:pt x="117" y="118"/>
                  </a:cubicBezTo>
                  <a:lnTo>
                    <a:pt x="117" y="118"/>
                  </a:lnTo>
                  <a:cubicBezTo>
                    <a:pt x="119" y="118"/>
                    <a:pt x="122" y="117"/>
                    <a:pt x="126" y="117"/>
                  </a:cubicBezTo>
                  <a:cubicBezTo>
                    <a:pt x="126" y="85"/>
                    <a:pt x="126" y="54"/>
                    <a:pt x="148" y="22"/>
                  </a:cubicBezTo>
                  <a:lnTo>
                    <a:pt x="148" y="22"/>
                  </a:lnTo>
                  <a:lnTo>
                    <a:pt x="165" y="39"/>
                  </a:lnTo>
                  <a:lnTo>
                    <a:pt x="165" y="0"/>
                  </a:lnTo>
                  <a:cubicBezTo>
                    <a:pt x="158" y="8"/>
                    <a:pt x="152" y="15"/>
                    <a:pt x="148" y="22"/>
                  </a:cubicBezTo>
                  <a:lnTo>
                    <a:pt x="148" y="22"/>
                  </a:lnTo>
                  <a:lnTo>
                    <a:pt x="126" y="0"/>
                  </a:lnTo>
                  <a:close/>
                  <a:moveTo>
                    <a:pt x="117" y="118"/>
                  </a:moveTo>
                  <a:lnTo>
                    <a:pt x="117" y="118"/>
                  </a:lnTo>
                  <a:cubicBezTo>
                    <a:pt x="107" y="121"/>
                    <a:pt x="108" y="130"/>
                    <a:pt x="113" y="138"/>
                  </a:cubicBezTo>
                  <a:lnTo>
                    <a:pt x="113" y="138"/>
                  </a:lnTo>
                  <a:cubicBezTo>
                    <a:pt x="115" y="132"/>
                    <a:pt x="116" y="125"/>
                    <a:pt x="117" y="118"/>
                  </a:cubicBezTo>
                  <a:close/>
                  <a:moveTo>
                    <a:pt x="87" y="78"/>
                  </a:moveTo>
                  <a:cubicBezTo>
                    <a:pt x="87" y="78"/>
                    <a:pt x="58" y="108"/>
                    <a:pt x="76" y="141"/>
                  </a:cubicBezTo>
                  <a:lnTo>
                    <a:pt x="76" y="141"/>
                  </a:lnTo>
                  <a:cubicBezTo>
                    <a:pt x="83" y="133"/>
                    <a:pt x="87" y="125"/>
                    <a:pt x="87" y="117"/>
                  </a:cubicBezTo>
                  <a:lnTo>
                    <a:pt x="99" y="81"/>
                  </a:lnTo>
                  <a:lnTo>
                    <a:pt x="99" y="81"/>
                  </a:lnTo>
                  <a:cubicBezTo>
                    <a:pt x="96" y="79"/>
                    <a:pt x="92" y="78"/>
                    <a:pt x="87" y="78"/>
                  </a:cubicBezTo>
                  <a:close/>
                  <a:moveTo>
                    <a:pt x="102" y="148"/>
                  </a:moveTo>
                  <a:cubicBezTo>
                    <a:pt x="98" y="148"/>
                    <a:pt x="93" y="151"/>
                    <a:pt x="87" y="156"/>
                  </a:cubicBezTo>
                  <a:cubicBezTo>
                    <a:pt x="95" y="156"/>
                    <a:pt x="101" y="153"/>
                    <a:pt x="105" y="149"/>
                  </a:cubicBezTo>
                  <a:lnTo>
                    <a:pt x="105" y="149"/>
                  </a:lnTo>
                  <a:cubicBezTo>
                    <a:pt x="104" y="148"/>
                    <a:pt x="103" y="148"/>
                    <a:pt x="102" y="148"/>
                  </a:cubicBezTo>
                  <a:close/>
                  <a:moveTo>
                    <a:pt x="39" y="102"/>
                  </a:moveTo>
                  <a:cubicBezTo>
                    <a:pt x="36" y="117"/>
                    <a:pt x="38" y="135"/>
                    <a:pt x="49" y="156"/>
                  </a:cubicBezTo>
                  <a:cubicBezTo>
                    <a:pt x="51" y="158"/>
                    <a:pt x="53" y="160"/>
                    <a:pt x="54" y="161"/>
                  </a:cubicBezTo>
                  <a:lnTo>
                    <a:pt x="54" y="161"/>
                  </a:lnTo>
                  <a:cubicBezTo>
                    <a:pt x="56" y="160"/>
                    <a:pt x="57" y="159"/>
                    <a:pt x="59" y="157"/>
                  </a:cubicBezTo>
                  <a:lnTo>
                    <a:pt x="59" y="157"/>
                  </a:lnTo>
                  <a:cubicBezTo>
                    <a:pt x="55" y="146"/>
                    <a:pt x="43" y="121"/>
                    <a:pt x="39" y="102"/>
                  </a:cubicBezTo>
                  <a:close/>
                  <a:moveTo>
                    <a:pt x="113" y="138"/>
                  </a:moveTo>
                  <a:cubicBezTo>
                    <a:pt x="111" y="142"/>
                    <a:pt x="108" y="146"/>
                    <a:pt x="105" y="149"/>
                  </a:cubicBezTo>
                  <a:lnTo>
                    <a:pt x="105" y="149"/>
                  </a:lnTo>
                  <a:cubicBezTo>
                    <a:pt x="126" y="157"/>
                    <a:pt x="126" y="234"/>
                    <a:pt x="126" y="234"/>
                  </a:cubicBezTo>
                  <a:cubicBezTo>
                    <a:pt x="126" y="195"/>
                    <a:pt x="126" y="195"/>
                    <a:pt x="126" y="156"/>
                  </a:cubicBezTo>
                  <a:cubicBezTo>
                    <a:pt x="126" y="156"/>
                    <a:pt x="118" y="147"/>
                    <a:pt x="113" y="138"/>
                  </a:cubicBezTo>
                  <a:close/>
                  <a:moveTo>
                    <a:pt x="76" y="141"/>
                  </a:moveTo>
                  <a:lnTo>
                    <a:pt x="76" y="141"/>
                  </a:lnTo>
                  <a:cubicBezTo>
                    <a:pt x="71" y="146"/>
                    <a:pt x="65" y="152"/>
                    <a:pt x="59" y="157"/>
                  </a:cubicBezTo>
                  <a:lnTo>
                    <a:pt x="59" y="157"/>
                  </a:lnTo>
                  <a:cubicBezTo>
                    <a:pt x="60" y="162"/>
                    <a:pt x="60" y="164"/>
                    <a:pt x="59" y="164"/>
                  </a:cubicBezTo>
                  <a:cubicBezTo>
                    <a:pt x="58" y="164"/>
                    <a:pt x="56" y="163"/>
                    <a:pt x="54" y="161"/>
                  </a:cubicBezTo>
                  <a:lnTo>
                    <a:pt x="54" y="161"/>
                  </a:lnTo>
                  <a:cubicBezTo>
                    <a:pt x="27" y="186"/>
                    <a:pt x="0" y="210"/>
                    <a:pt x="49" y="234"/>
                  </a:cubicBezTo>
                  <a:cubicBezTo>
                    <a:pt x="57" y="242"/>
                    <a:pt x="62" y="245"/>
                    <a:pt x="64" y="245"/>
                  </a:cubicBezTo>
                  <a:cubicBezTo>
                    <a:pt x="72" y="245"/>
                    <a:pt x="64" y="223"/>
                    <a:pt x="72" y="223"/>
                  </a:cubicBezTo>
                  <a:cubicBezTo>
                    <a:pt x="74" y="223"/>
                    <a:pt x="79" y="226"/>
                    <a:pt x="87" y="234"/>
                  </a:cubicBezTo>
                  <a:lnTo>
                    <a:pt x="87" y="156"/>
                  </a:lnTo>
                  <a:cubicBezTo>
                    <a:pt x="82" y="151"/>
                    <a:pt x="78" y="146"/>
                    <a:pt x="76" y="14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996525" y="43804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39" y="0"/>
                  </a:moveTo>
                  <a:cubicBezTo>
                    <a:pt x="0" y="0"/>
                    <a:pt x="39" y="39"/>
                    <a:pt x="39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985825" y="4384475"/>
              <a:ext cx="1000" cy="87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29" y="0"/>
                  </a:moveTo>
                  <a:cubicBezTo>
                    <a:pt x="18" y="0"/>
                    <a:pt x="0" y="35"/>
                    <a:pt x="0" y="35"/>
                  </a:cubicBezTo>
                  <a:lnTo>
                    <a:pt x="39" y="35"/>
                  </a:lnTo>
                  <a:cubicBezTo>
                    <a:pt x="39" y="9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1005275" y="4377550"/>
              <a:ext cx="1000" cy="2950"/>
            </a:xfrm>
            <a:custGeom>
              <a:avLst/>
              <a:gdLst/>
              <a:ahLst/>
              <a:cxnLst/>
              <a:rect l="l" t="t" r="r" b="b"/>
              <a:pathLst>
                <a:path w="40" h="118" extrusionOk="0">
                  <a:moveTo>
                    <a:pt x="39" y="1"/>
                  </a:moveTo>
                  <a:lnTo>
                    <a:pt x="39" y="1"/>
                  </a:lnTo>
                  <a:cubicBezTo>
                    <a:pt x="39" y="20"/>
                    <a:pt x="30" y="40"/>
                    <a:pt x="20" y="59"/>
                  </a:cubicBezTo>
                  <a:lnTo>
                    <a:pt x="20" y="59"/>
                  </a:lnTo>
                  <a:cubicBezTo>
                    <a:pt x="30" y="49"/>
                    <a:pt x="39" y="40"/>
                    <a:pt x="39" y="1"/>
                  </a:cubicBezTo>
                  <a:close/>
                  <a:moveTo>
                    <a:pt x="20" y="59"/>
                  </a:moveTo>
                  <a:cubicBezTo>
                    <a:pt x="10" y="69"/>
                    <a:pt x="1" y="78"/>
                    <a:pt x="1" y="117"/>
                  </a:cubicBezTo>
                  <a:cubicBezTo>
                    <a:pt x="1" y="98"/>
                    <a:pt x="10" y="78"/>
                    <a:pt x="20" y="5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1012075" y="43756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1"/>
                  </a:moveTo>
                  <a:lnTo>
                    <a:pt x="1" y="1"/>
                  </a:lnTo>
                  <a:lnTo>
                    <a:pt x="1" y="40"/>
                  </a:lnTo>
                  <a:lnTo>
                    <a:pt x="1" y="4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974150" y="438922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1"/>
                  </a:moveTo>
                  <a:lnTo>
                    <a:pt x="0" y="39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1011100" y="437657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40"/>
                  </a:moveTo>
                  <a:lnTo>
                    <a:pt x="1" y="40"/>
                  </a:lnTo>
                  <a:lnTo>
                    <a:pt x="1" y="1"/>
                  </a:lnTo>
                  <a:cubicBezTo>
                    <a:pt x="1" y="1"/>
                    <a:pt x="1" y="40"/>
                    <a:pt x="1" y="4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1051975" y="4360050"/>
              <a:ext cx="1000" cy="1950"/>
            </a:xfrm>
            <a:custGeom>
              <a:avLst/>
              <a:gdLst/>
              <a:ahLst/>
              <a:cxnLst/>
              <a:rect l="l" t="t" r="r" b="b"/>
              <a:pathLst>
                <a:path w="40" h="78" extrusionOk="0">
                  <a:moveTo>
                    <a:pt x="0" y="0"/>
                  </a:moveTo>
                  <a:lnTo>
                    <a:pt x="39" y="78"/>
                  </a:lnTo>
                  <a:lnTo>
                    <a:pt x="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1048075" y="436197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40" y="1"/>
                  </a:moveTo>
                  <a:lnTo>
                    <a:pt x="1" y="79"/>
                  </a:lnTo>
                  <a:lnTo>
                    <a:pt x="40" y="4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1048075" y="4362950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1" y="79"/>
                  </a:moveTo>
                  <a:lnTo>
                    <a:pt x="1" y="79"/>
                  </a:lnTo>
                  <a:lnTo>
                    <a:pt x="1" y="1"/>
                  </a:lnTo>
                  <a:cubicBezTo>
                    <a:pt x="1" y="1"/>
                    <a:pt x="1" y="40"/>
                    <a:pt x="1" y="7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1051000" y="43629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0" y="1"/>
                  </a:moveTo>
                  <a:lnTo>
                    <a:pt x="0" y="79"/>
                  </a:lnTo>
                  <a:cubicBezTo>
                    <a:pt x="0" y="40"/>
                    <a:pt x="78" y="1"/>
                    <a:pt x="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1000400" y="438532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40"/>
                  </a:moveTo>
                  <a:lnTo>
                    <a:pt x="1" y="40"/>
                  </a:lnTo>
                  <a:lnTo>
                    <a:pt x="1" y="40"/>
                  </a:lnTo>
                  <a:lnTo>
                    <a:pt x="1" y="1"/>
                  </a:lnTo>
                  <a:cubicBezTo>
                    <a:pt x="1" y="1"/>
                    <a:pt x="1" y="40"/>
                    <a:pt x="1" y="4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1053925" y="436197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40"/>
                  </a:moveTo>
                  <a:lnTo>
                    <a:pt x="0" y="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1001375" y="4384350"/>
              <a:ext cx="1975" cy="1000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1"/>
                  </a:moveTo>
                  <a:cubicBezTo>
                    <a:pt x="79" y="40"/>
                    <a:pt x="1" y="40"/>
                    <a:pt x="40" y="40"/>
                  </a:cubicBezTo>
                  <a:lnTo>
                    <a:pt x="79" y="40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1054900" y="4361025"/>
              <a:ext cx="1950" cy="1250"/>
            </a:xfrm>
            <a:custGeom>
              <a:avLst/>
              <a:gdLst/>
              <a:ahLst/>
              <a:cxnLst/>
              <a:rect l="l" t="t" r="r" b="b"/>
              <a:pathLst>
                <a:path w="78" h="50" extrusionOk="0">
                  <a:moveTo>
                    <a:pt x="78" y="0"/>
                  </a:moveTo>
                  <a:cubicBezTo>
                    <a:pt x="39" y="0"/>
                    <a:pt x="0" y="39"/>
                    <a:pt x="39" y="39"/>
                  </a:cubicBezTo>
                  <a:cubicBezTo>
                    <a:pt x="47" y="47"/>
                    <a:pt x="53" y="50"/>
                    <a:pt x="58" y="50"/>
                  </a:cubicBezTo>
                  <a:cubicBezTo>
                    <a:pt x="78" y="50"/>
                    <a:pt x="78" y="0"/>
                    <a:pt x="78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981925" y="439215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39"/>
                  </a:moveTo>
                  <a:lnTo>
                    <a:pt x="1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999450" y="43863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1"/>
                  </a:moveTo>
                  <a:lnTo>
                    <a:pt x="0" y="4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978025" y="4392250"/>
              <a:ext cx="1975" cy="2850"/>
            </a:xfrm>
            <a:custGeom>
              <a:avLst/>
              <a:gdLst/>
              <a:ahLst/>
              <a:cxnLst/>
              <a:rect l="l" t="t" r="r" b="b"/>
              <a:pathLst>
                <a:path w="79" h="114" extrusionOk="0">
                  <a:moveTo>
                    <a:pt x="15" y="1"/>
                  </a:moveTo>
                  <a:cubicBezTo>
                    <a:pt x="10" y="1"/>
                    <a:pt x="14" y="9"/>
                    <a:pt x="40" y="35"/>
                  </a:cubicBezTo>
                  <a:cubicBezTo>
                    <a:pt x="79" y="113"/>
                    <a:pt x="1" y="74"/>
                    <a:pt x="40" y="113"/>
                  </a:cubicBezTo>
                  <a:cubicBezTo>
                    <a:pt x="79" y="113"/>
                    <a:pt x="40" y="35"/>
                    <a:pt x="79" y="35"/>
                  </a:cubicBezTo>
                  <a:cubicBezTo>
                    <a:pt x="79" y="35"/>
                    <a:pt x="27" y="1"/>
                    <a:pt x="15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963450" y="439700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39" y="1"/>
                  </a:moveTo>
                  <a:cubicBezTo>
                    <a:pt x="39" y="40"/>
                    <a:pt x="0" y="40"/>
                    <a:pt x="39" y="79"/>
                  </a:cubicBezTo>
                  <a:cubicBezTo>
                    <a:pt x="39" y="40"/>
                    <a:pt x="78" y="40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1053925" y="43629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39" y="1"/>
                  </a:moveTo>
                  <a:lnTo>
                    <a:pt x="39" y="40"/>
                  </a:lnTo>
                  <a:cubicBezTo>
                    <a:pt x="39" y="51"/>
                    <a:pt x="42" y="56"/>
                    <a:pt x="46" y="56"/>
                  </a:cubicBezTo>
                  <a:cubicBezTo>
                    <a:pt x="55" y="56"/>
                    <a:pt x="67" y="28"/>
                    <a:pt x="39" y="1"/>
                  </a:cubicBezTo>
                  <a:close/>
                  <a:moveTo>
                    <a:pt x="0" y="40"/>
                  </a:moveTo>
                  <a:cubicBezTo>
                    <a:pt x="13" y="53"/>
                    <a:pt x="26" y="57"/>
                    <a:pt x="38" y="57"/>
                  </a:cubicBezTo>
                  <a:cubicBezTo>
                    <a:pt x="38" y="57"/>
                    <a:pt x="39" y="57"/>
                    <a:pt x="39" y="57"/>
                  </a:cubicBezTo>
                  <a:lnTo>
                    <a:pt x="39" y="57"/>
                  </a:lnTo>
                  <a:lnTo>
                    <a:pt x="39" y="79"/>
                  </a:lnTo>
                  <a:lnTo>
                    <a:pt x="78" y="40"/>
                  </a:lnTo>
                  <a:lnTo>
                    <a:pt x="78" y="40"/>
                  </a:lnTo>
                  <a:cubicBezTo>
                    <a:pt x="78" y="40"/>
                    <a:pt x="61" y="56"/>
                    <a:pt x="39" y="57"/>
                  </a:cubicBezTo>
                  <a:lnTo>
                    <a:pt x="39" y="57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963450" y="4398950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1"/>
                  </a:moveTo>
                  <a:lnTo>
                    <a:pt x="0" y="40"/>
                  </a:lnTo>
                  <a:lnTo>
                    <a:pt x="5" y="40"/>
                  </a:lnTo>
                  <a:cubicBezTo>
                    <a:pt x="0" y="20"/>
                    <a:pt x="0" y="1"/>
                    <a:pt x="0" y="1"/>
                  </a:cubicBezTo>
                  <a:close/>
                  <a:moveTo>
                    <a:pt x="5" y="40"/>
                  </a:moveTo>
                  <a:lnTo>
                    <a:pt x="5" y="40"/>
                  </a:lnTo>
                  <a:cubicBezTo>
                    <a:pt x="10" y="59"/>
                    <a:pt x="20" y="79"/>
                    <a:pt x="39" y="79"/>
                  </a:cubicBezTo>
                  <a:lnTo>
                    <a:pt x="39" y="4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1010150" y="4382425"/>
              <a:ext cx="2925" cy="4875"/>
            </a:xfrm>
            <a:custGeom>
              <a:avLst/>
              <a:gdLst/>
              <a:ahLst/>
              <a:cxnLst/>
              <a:rect l="l" t="t" r="r" b="b"/>
              <a:pathLst>
                <a:path w="117" h="195" extrusionOk="0">
                  <a:moveTo>
                    <a:pt x="117" y="0"/>
                  </a:moveTo>
                  <a:lnTo>
                    <a:pt x="78" y="39"/>
                  </a:lnTo>
                  <a:lnTo>
                    <a:pt x="78" y="78"/>
                  </a:lnTo>
                  <a:cubicBezTo>
                    <a:pt x="78" y="117"/>
                    <a:pt x="0" y="117"/>
                    <a:pt x="78" y="195"/>
                  </a:cubicBezTo>
                  <a:cubicBezTo>
                    <a:pt x="78" y="117"/>
                    <a:pt x="117" y="78"/>
                    <a:pt x="117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1036400" y="4371725"/>
              <a:ext cx="2475" cy="4875"/>
            </a:xfrm>
            <a:custGeom>
              <a:avLst/>
              <a:gdLst/>
              <a:ahLst/>
              <a:cxnLst/>
              <a:rect l="l" t="t" r="r" b="b"/>
              <a:pathLst>
                <a:path w="99" h="195" extrusionOk="0">
                  <a:moveTo>
                    <a:pt x="79" y="0"/>
                  </a:moveTo>
                  <a:cubicBezTo>
                    <a:pt x="79" y="20"/>
                    <a:pt x="59" y="20"/>
                    <a:pt x="40" y="20"/>
                  </a:cubicBezTo>
                  <a:cubicBezTo>
                    <a:pt x="20" y="20"/>
                    <a:pt x="1" y="20"/>
                    <a:pt x="1" y="39"/>
                  </a:cubicBezTo>
                  <a:cubicBezTo>
                    <a:pt x="1" y="78"/>
                    <a:pt x="79" y="156"/>
                    <a:pt x="1" y="156"/>
                  </a:cubicBezTo>
                  <a:lnTo>
                    <a:pt x="40" y="156"/>
                  </a:lnTo>
                  <a:lnTo>
                    <a:pt x="40" y="195"/>
                  </a:lnTo>
                  <a:lnTo>
                    <a:pt x="79" y="117"/>
                  </a:lnTo>
                  <a:lnTo>
                    <a:pt x="79" y="39"/>
                  </a:lnTo>
                  <a:cubicBezTo>
                    <a:pt x="59" y="20"/>
                    <a:pt x="69" y="20"/>
                    <a:pt x="79" y="20"/>
                  </a:cubicBezTo>
                  <a:cubicBezTo>
                    <a:pt x="88" y="20"/>
                    <a:pt x="98" y="20"/>
                    <a:pt x="7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1014025" y="4382750"/>
              <a:ext cx="1975" cy="5525"/>
            </a:xfrm>
            <a:custGeom>
              <a:avLst/>
              <a:gdLst/>
              <a:ahLst/>
              <a:cxnLst/>
              <a:rect l="l" t="t" r="r" b="b"/>
              <a:pathLst>
                <a:path w="79" h="221" extrusionOk="0">
                  <a:moveTo>
                    <a:pt x="30" y="1"/>
                  </a:moveTo>
                  <a:cubicBezTo>
                    <a:pt x="14" y="1"/>
                    <a:pt x="1" y="10"/>
                    <a:pt x="1" y="26"/>
                  </a:cubicBezTo>
                  <a:lnTo>
                    <a:pt x="1" y="65"/>
                  </a:lnTo>
                  <a:cubicBezTo>
                    <a:pt x="1" y="104"/>
                    <a:pt x="1" y="182"/>
                    <a:pt x="1" y="221"/>
                  </a:cubicBezTo>
                  <a:cubicBezTo>
                    <a:pt x="1" y="221"/>
                    <a:pt x="18" y="203"/>
                    <a:pt x="30" y="203"/>
                  </a:cubicBezTo>
                  <a:cubicBezTo>
                    <a:pt x="35" y="203"/>
                    <a:pt x="40" y="208"/>
                    <a:pt x="40" y="221"/>
                  </a:cubicBezTo>
                  <a:cubicBezTo>
                    <a:pt x="40" y="182"/>
                    <a:pt x="40" y="104"/>
                    <a:pt x="40" y="65"/>
                  </a:cubicBezTo>
                  <a:lnTo>
                    <a:pt x="79" y="65"/>
                  </a:lnTo>
                  <a:cubicBezTo>
                    <a:pt x="79" y="19"/>
                    <a:pt x="52" y="1"/>
                    <a:pt x="3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1015000" y="438145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40" y="0"/>
                  </a:moveTo>
                  <a:cubicBezTo>
                    <a:pt x="1" y="39"/>
                    <a:pt x="1" y="39"/>
                    <a:pt x="40" y="3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1050025" y="4365450"/>
              <a:ext cx="4900" cy="11150"/>
            </a:xfrm>
            <a:custGeom>
              <a:avLst/>
              <a:gdLst/>
              <a:ahLst/>
              <a:cxnLst/>
              <a:rect l="l" t="t" r="r" b="b"/>
              <a:pathLst>
                <a:path w="196" h="446" extrusionOk="0">
                  <a:moveTo>
                    <a:pt x="158" y="0"/>
                  </a:moveTo>
                  <a:cubicBezTo>
                    <a:pt x="156" y="0"/>
                    <a:pt x="156" y="5"/>
                    <a:pt x="156" y="18"/>
                  </a:cubicBezTo>
                  <a:cubicBezTo>
                    <a:pt x="117" y="57"/>
                    <a:pt x="195" y="134"/>
                    <a:pt x="117" y="134"/>
                  </a:cubicBezTo>
                  <a:cubicBezTo>
                    <a:pt x="110" y="131"/>
                    <a:pt x="104" y="129"/>
                    <a:pt x="98" y="129"/>
                  </a:cubicBezTo>
                  <a:cubicBezTo>
                    <a:pt x="50" y="129"/>
                    <a:pt x="39" y="231"/>
                    <a:pt x="18" y="231"/>
                  </a:cubicBezTo>
                  <a:cubicBezTo>
                    <a:pt x="13" y="231"/>
                    <a:pt x="7" y="225"/>
                    <a:pt x="1" y="212"/>
                  </a:cubicBezTo>
                  <a:lnTo>
                    <a:pt x="1" y="212"/>
                  </a:lnTo>
                  <a:cubicBezTo>
                    <a:pt x="1" y="329"/>
                    <a:pt x="117" y="290"/>
                    <a:pt x="117" y="329"/>
                  </a:cubicBezTo>
                  <a:cubicBezTo>
                    <a:pt x="117" y="316"/>
                    <a:pt x="117" y="303"/>
                    <a:pt x="117" y="290"/>
                  </a:cubicBezTo>
                  <a:cubicBezTo>
                    <a:pt x="138" y="300"/>
                    <a:pt x="153" y="305"/>
                    <a:pt x="165" y="305"/>
                  </a:cubicBezTo>
                  <a:cubicBezTo>
                    <a:pt x="195" y="305"/>
                    <a:pt x="195" y="269"/>
                    <a:pt x="195" y="212"/>
                  </a:cubicBezTo>
                  <a:cubicBezTo>
                    <a:pt x="195" y="173"/>
                    <a:pt x="195" y="18"/>
                    <a:pt x="195" y="18"/>
                  </a:cubicBezTo>
                  <a:cubicBezTo>
                    <a:pt x="169" y="18"/>
                    <a:pt x="161" y="0"/>
                    <a:pt x="158" y="0"/>
                  </a:cubicBezTo>
                  <a:close/>
                  <a:moveTo>
                    <a:pt x="117" y="329"/>
                  </a:moveTo>
                  <a:cubicBezTo>
                    <a:pt x="103" y="358"/>
                    <a:pt x="94" y="365"/>
                    <a:pt x="88" y="365"/>
                  </a:cubicBezTo>
                  <a:cubicBezTo>
                    <a:pt x="82" y="365"/>
                    <a:pt x="80" y="356"/>
                    <a:pt x="79" y="356"/>
                  </a:cubicBezTo>
                  <a:cubicBezTo>
                    <a:pt x="78" y="356"/>
                    <a:pt x="78" y="359"/>
                    <a:pt x="78" y="368"/>
                  </a:cubicBezTo>
                  <a:cubicBezTo>
                    <a:pt x="78" y="368"/>
                    <a:pt x="39" y="446"/>
                    <a:pt x="78" y="446"/>
                  </a:cubicBezTo>
                  <a:cubicBezTo>
                    <a:pt x="117" y="446"/>
                    <a:pt x="78" y="407"/>
                    <a:pt x="117" y="407"/>
                  </a:cubicBezTo>
                  <a:cubicBezTo>
                    <a:pt x="117" y="381"/>
                    <a:pt x="117" y="355"/>
                    <a:pt x="117" y="32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978025" y="4396025"/>
              <a:ext cx="1975" cy="3925"/>
            </a:xfrm>
            <a:custGeom>
              <a:avLst/>
              <a:gdLst/>
              <a:ahLst/>
              <a:cxnLst/>
              <a:rect l="l" t="t" r="r" b="b"/>
              <a:pathLst>
                <a:path w="79" h="157" extrusionOk="0">
                  <a:moveTo>
                    <a:pt x="40" y="1"/>
                  </a:moveTo>
                  <a:lnTo>
                    <a:pt x="40" y="40"/>
                  </a:lnTo>
                  <a:lnTo>
                    <a:pt x="1" y="40"/>
                  </a:lnTo>
                  <a:lnTo>
                    <a:pt x="79" y="157"/>
                  </a:lnTo>
                  <a:cubicBezTo>
                    <a:pt x="79" y="118"/>
                    <a:pt x="79" y="118"/>
                    <a:pt x="79" y="79"/>
                  </a:cubicBezTo>
                  <a:cubicBezTo>
                    <a:pt x="79" y="40"/>
                    <a:pt x="40" y="40"/>
                    <a:pt x="79" y="40"/>
                  </a:cubicBezTo>
                  <a:cubicBezTo>
                    <a:pt x="79" y="40"/>
                    <a:pt x="40" y="1"/>
                    <a:pt x="4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960200" y="4400900"/>
              <a:ext cx="3150" cy="1975"/>
            </a:xfrm>
            <a:custGeom>
              <a:avLst/>
              <a:gdLst/>
              <a:ahLst/>
              <a:cxnLst/>
              <a:rect l="l" t="t" r="r" b="b"/>
              <a:pathLst>
                <a:path w="126" h="79" extrusionOk="0">
                  <a:moveTo>
                    <a:pt x="13" y="1"/>
                  </a:moveTo>
                  <a:cubicBezTo>
                    <a:pt x="1" y="13"/>
                    <a:pt x="1" y="18"/>
                    <a:pt x="8" y="18"/>
                  </a:cubicBezTo>
                  <a:cubicBezTo>
                    <a:pt x="14" y="18"/>
                    <a:pt x="27" y="14"/>
                    <a:pt x="41" y="10"/>
                  </a:cubicBezTo>
                  <a:lnTo>
                    <a:pt x="41" y="10"/>
                  </a:lnTo>
                  <a:cubicBezTo>
                    <a:pt x="52" y="22"/>
                    <a:pt x="52" y="39"/>
                    <a:pt x="52" y="39"/>
                  </a:cubicBezTo>
                  <a:lnTo>
                    <a:pt x="13" y="39"/>
                  </a:lnTo>
                  <a:cubicBezTo>
                    <a:pt x="13" y="59"/>
                    <a:pt x="23" y="59"/>
                    <a:pt x="38" y="59"/>
                  </a:cubicBezTo>
                  <a:cubicBezTo>
                    <a:pt x="47" y="59"/>
                    <a:pt x="59" y="59"/>
                    <a:pt x="71" y="64"/>
                  </a:cubicBezTo>
                  <a:lnTo>
                    <a:pt x="71" y="64"/>
                  </a:lnTo>
                  <a:cubicBezTo>
                    <a:pt x="40" y="30"/>
                    <a:pt x="125" y="1"/>
                    <a:pt x="91" y="1"/>
                  </a:cubicBezTo>
                  <a:cubicBezTo>
                    <a:pt x="77" y="1"/>
                    <a:pt x="58" y="6"/>
                    <a:pt x="41" y="10"/>
                  </a:cubicBezTo>
                  <a:lnTo>
                    <a:pt x="41" y="10"/>
                  </a:lnTo>
                  <a:cubicBezTo>
                    <a:pt x="35" y="5"/>
                    <a:pt x="26" y="1"/>
                    <a:pt x="13" y="1"/>
                  </a:cubicBezTo>
                  <a:close/>
                  <a:moveTo>
                    <a:pt x="71" y="64"/>
                  </a:moveTo>
                  <a:cubicBezTo>
                    <a:pt x="75" y="69"/>
                    <a:pt x="82" y="74"/>
                    <a:pt x="91" y="78"/>
                  </a:cubicBezTo>
                  <a:cubicBezTo>
                    <a:pt x="84" y="71"/>
                    <a:pt x="78" y="67"/>
                    <a:pt x="71" y="64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965400" y="4399925"/>
              <a:ext cx="975" cy="2950"/>
            </a:xfrm>
            <a:custGeom>
              <a:avLst/>
              <a:gdLst/>
              <a:ahLst/>
              <a:cxnLst/>
              <a:rect l="l" t="t" r="r" b="b"/>
              <a:pathLst>
                <a:path w="39" h="118" extrusionOk="0">
                  <a:moveTo>
                    <a:pt x="39" y="1"/>
                  </a:moveTo>
                  <a:lnTo>
                    <a:pt x="39" y="1"/>
                  </a:lnTo>
                  <a:cubicBezTo>
                    <a:pt x="39" y="1"/>
                    <a:pt x="22" y="18"/>
                    <a:pt x="10" y="18"/>
                  </a:cubicBezTo>
                  <a:cubicBezTo>
                    <a:pt x="4" y="18"/>
                    <a:pt x="0" y="14"/>
                    <a:pt x="0" y="1"/>
                  </a:cubicBezTo>
                  <a:lnTo>
                    <a:pt x="0" y="1"/>
                  </a:lnTo>
                  <a:cubicBezTo>
                    <a:pt x="0" y="78"/>
                    <a:pt x="39" y="78"/>
                    <a:pt x="39" y="117"/>
                  </a:cubicBezTo>
                  <a:cubicBezTo>
                    <a:pt x="39" y="78"/>
                    <a:pt x="39" y="78"/>
                    <a:pt x="39" y="78"/>
                  </a:cubicBezTo>
                  <a:cubicBezTo>
                    <a:pt x="39" y="40"/>
                    <a:pt x="0" y="40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996800" y="4387275"/>
              <a:ext cx="15300" cy="30475"/>
            </a:xfrm>
            <a:custGeom>
              <a:avLst/>
              <a:gdLst/>
              <a:ahLst/>
              <a:cxnLst/>
              <a:rect l="l" t="t" r="r" b="b"/>
              <a:pathLst>
                <a:path w="612" h="1219" extrusionOk="0">
                  <a:moveTo>
                    <a:pt x="456" y="117"/>
                  </a:moveTo>
                  <a:cubicBezTo>
                    <a:pt x="433" y="117"/>
                    <a:pt x="451" y="144"/>
                    <a:pt x="453" y="167"/>
                  </a:cubicBezTo>
                  <a:lnTo>
                    <a:pt x="453" y="167"/>
                  </a:lnTo>
                  <a:cubicBezTo>
                    <a:pt x="456" y="150"/>
                    <a:pt x="456" y="134"/>
                    <a:pt x="456" y="117"/>
                  </a:cubicBezTo>
                  <a:close/>
                  <a:moveTo>
                    <a:pt x="453" y="167"/>
                  </a:moveTo>
                  <a:cubicBezTo>
                    <a:pt x="452" y="173"/>
                    <a:pt x="451" y="180"/>
                    <a:pt x="448" y="187"/>
                  </a:cubicBezTo>
                  <a:lnTo>
                    <a:pt x="448" y="187"/>
                  </a:lnTo>
                  <a:cubicBezTo>
                    <a:pt x="453" y="181"/>
                    <a:pt x="454" y="174"/>
                    <a:pt x="453" y="167"/>
                  </a:cubicBezTo>
                  <a:close/>
                  <a:moveTo>
                    <a:pt x="448" y="187"/>
                  </a:moveTo>
                  <a:cubicBezTo>
                    <a:pt x="443" y="192"/>
                    <a:pt x="434" y="195"/>
                    <a:pt x="417" y="195"/>
                  </a:cubicBezTo>
                  <a:cubicBezTo>
                    <a:pt x="417" y="195"/>
                    <a:pt x="426" y="203"/>
                    <a:pt x="434" y="214"/>
                  </a:cubicBezTo>
                  <a:lnTo>
                    <a:pt x="434" y="214"/>
                  </a:lnTo>
                  <a:cubicBezTo>
                    <a:pt x="440" y="205"/>
                    <a:pt x="445" y="196"/>
                    <a:pt x="448" y="187"/>
                  </a:cubicBezTo>
                  <a:close/>
                  <a:moveTo>
                    <a:pt x="434" y="214"/>
                  </a:moveTo>
                  <a:cubicBezTo>
                    <a:pt x="429" y="221"/>
                    <a:pt x="424" y="228"/>
                    <a:pt x="417" y="234"/>
                  </a:cubicBezTo>
                  <a:cubicBezTo>
                    <a:pt x="434" y="234"/>
                    <a:pt x="436" y="227"/>
                    <a:pt x="440" y="222"/>
                  </a:cubicBezTo>
                  <a:lnTo>
                    <a:pt x="440" y="222"/>
                  </a:lnTo>
                  <a:cubicBezTo>
                    <a:pt x="438" y="220"/>
                    <a:pt x="436" y="217"/>
                    <a:pt x="434" y="214"/>
                  </a:cubicBezTo>
                  <a:close/>
                  <a:moveTo>
                    <a:pt x="573" y="195"/>
                  </a:moveTo>
                  <a:lnTo>
                    <a:pt x="573" y="234"/>
                  </a:lnTo>
                  <a:cubicBezTo>
                    <a:pt x="573" y="234"/>
                    <a:pt x="534" y="195"/>
                    <a:pt x="573" y="195"/>
                  </a:cubicBezTo>
                  <a:close/>
                  <a:moveTo>
                    <a:pt x="573" y="1"/>
                  </a:moveTo>
                  <a:lnTo>
                    <a:pt x="573" y="79"/>
                  </a:lnTo>
                  <a:cubicBezTo>
                    <a:pt x="540" y="112"/>
                    <a:pt x="564" y="203"/>
                    <a:pt x="546" y="203"/>
                  </a:cubicBezTo>
                  <a:cubicBezTo>
                    <a:pt x="543" y="203"/>
                    <a:pt x="540" y="201"/>
                    <a:pt x="534" y="195"/>
                  </a:cubicBezTo>
                  <a:cubicBezTo>
                    <a:pt x="534" y="189"/>
                    <a:pt x="533" y="187"/>
                    <a:pt x="532" y="187"/>
                  </a:cubicBezTo>
                  <a:cubicBezTo>
                    <a:pt x="527" y="187"/>
                    <a:pt x="515" y="213"/>
                    <a:pt x="506" y="221"/>
                  </a:cubicBezTo>
                  <a:lnTo>
                    <a:pt x="506" y="221"/>
                  </a:lnTo>
                  <a:cubicBezTo>
                    <a:pt x="503" y="213"/>
                    <a:pt x="500" y="204"/>
                    <a:pt x="495" y="195"/>
                  </a:cubicBezTo>
                  <a:lnTo>
                    <a:pt x="495" y="195"/>
                  </a:lnTo>
                  <a:cubicBezTo>
                    <a:pt x="495" y="216"/>
                    <a:pt x="498" y="223"/>
                    <a:pt x="502" y="223"/>
                  </a:cubicBezTo>
                  <a:cubicBezTo>
                    <a:pt x="503" y="223"/>
                    <a:pt x="504" y="222"/>
                    <a:pt x="506" y="221"/>
                  </a:cubicBezTo>
                  <a:lnTo>
                    <a:pt x="506" y="221"/>
                  </a:lnTo>
                  <a:cubicBezTo>
                    <a:pt x="509" y="231"/>
                    <a:pt x="511" y="240"/>
                    <a:pt x="512" y="249"/>
                  </a:cubicBezTo>
                  <a:lnTo>
                    <a:pt x="512" y="249"/>
                  </a:lnTo>
                  <a:cubicBezTo>
                    <a:pt x="519" y="241"/>
                    <a:pt x="527" y="239"/>
                    <a:pt x="534" y="239"/>
                  </a:cubicBezTo>
                  <a:cubicBezTo>
                    <a:pt x="560" y="239"/>
                    <a:pt x="586" y="273"/>
                    <a:pt x="612" y="273"/>
                  </a:cubicBezTo>
                  <a:lnTo>
                    <a:pt x="573" y="195"/>
                  </a:lnTo>
                  <a:lnTo>
                    <a:pt x="612" y="195"/>
                  </a:lnTo>
                  <a:lnTo>
                    <a:pt x="612" y="117"/>
                  </a:lnTo>
                  <a:cubicBezTo>
                    <a:pt x="612" y="117"/>
                    <a:pt x="612" y="79"/>
                    <a:pt x="612" y="79"/>
                  </a:cubicBezTo>
                  <a:cubicBezTo>
                    <a:pt x="612" y="40"/>
                    <a:pt x="612" y="1"/>
                    <a:pt x="612" y="1"/>
                  </a:cubicBezTo>
                  <a:close/>
                  <a:moveTo>
                    <a:pt x="512" y="249"/>
                  </a:moveTo>
                  <a:lnTo>
                    <a:pt x="512" y="249"/>
                  </a:lnTo>
                  <a:cubicBezTo>
                    <a:pt x="506" y="254"/>
                    <a:pt x="501" y="262"/>
                    <a:pt x="495" y="273"/>
                  </a:cubicBezTo>
                  <a:cubicBezTo>
                    <a:pt x="495" y="284"/>
                    <a:pt x="498" y="288"/>
                    <a:pt x="501" y="288"/>
                  </a:cubicBezTo>
                  <a:cubicBezTo>
                    <a:pt x="507" y="288"/>
                    <a:pt x="515" y="274"/>
                    <a:pt x="512" y="249"/>
                  </a:cubicBezTo>
                  <a:close/>
                  <a:moveTo>
                    <a:pt x="301" y="740"/>
                  </a:moveTo>
                  <a:cubicBezTo>
                    <a:pt x="301" y="759"/>
                    <a:pt x="298" y="771"/>
                    <a:pt x="295" y="779"/>
                  </a:cubicBezTo>
                  <a:lnTo>
                    <a:pt x="340" y="779"/>
                  </a:lnTo>
                  <a:cubicBezTo>
                    <a:pt x="340" y="779"/>
                    <a:pt x="340" y="740"/>
                    <a:pt x="301" y="740"/>
                  </a:cubicBezTo>
                  <a:close/>
                  <a:moveTo>
                    <a:pt x="487" y="179"/>
                  </a:moveTo>
                  <a:cubicBezTo>
                    <a:pt x="478" y="179"/>
                    <a:pt x="463" y="197"/>
                    <a:pt x="458" y="218"/>
                  </a:cubicBezTo>
                  <a:lnTo>
                    <a:pt x="458" y="218"/>
                  </a:lnTo>
                  <a:cubicBezTo>
                    <a:pt x="454" y="217"/>
                    <a:pt x="451" y="217"/>
                    <a:pt x="449" y="217"/>
                  </a:cubicBezTo>
                  <a:cubicBezTo>
                    <a:pt x="444" y="217"/>
                    <a:pt x="441" y="219"/>
                    <a:pt x="440" y="222"/>
                  </a:cubicBezTo>
                  <a:lnTo>
                    <a:pt x="440" y="222"/>
                  </a:lnTo>
                  <a:cubicBezTo>
                    <a:pt x="455" y="245"/>
                    <a:pt x="464" y="273"/>
                    <a:pt x="417" y="273"/>
                  </a:cubicBezTo>
                  <a:cubicBezTo>
                    <a:pt x="398" y="254"/>
                    <a:pt x="388" y="244"/>
                    <a:pt x="383" y="244"/>
                  </a:cubicBezTo>
                  <a:cubicBezTo>
                    <a:pt x="378" y="244"/>
                    <a:pt x="378" y="254"/>
                    <a:pt x="378" y="273"/>
                  </a:cubicBezTo>
                  <a:cubicBezTo>
                    <a:pt x="378" y="273"/>
                    <a:pt x="301" y="312"/>
                    <a:pt x="340" y="390"/>
                  </a:cubicBezTo>
                  <a:cubicBezTo>
                    <a:pt x="301" y="390"/>
                    <a:pt x="301" y="312"/>
                    <a:pt x="301" y="273"/>
                  </a:cubicBezTo>
                  <a:cubicBezTo>
                    <a:pt x="301" y="351"/>
                    <a:pt x="301" y="390"/>
                    <a:pt x="262" y="468"/>
                  </a:cubicBezTo>
                  <a:cubicBezTo>
                    <a:pt x="301" y="507"/>
                    <a:pt x="301" y="546"/>
                    <a:pt x="262" y="584"/>
                  </a:cubicBezTo>
                  <a:cubicBezTo>
                    <a:pt x="262" y="593"/>
                    <a:pt x="258" y="596"/>
                    <a:pt x="253" y="596"/>
                  </a:cubicBezTo>
                  <a:cubicBezTo>
                    <a:pt x="239" y="596"/>
                    <a:pt x="213" y="573"/>
                    <a:pt x="212" y="573"/>
                  </a:cubicBezTo>
                  <a:lnTo>
                    <a:pt x="212" y="573"/>
                  </a:lnTo>
                  <a:cubicBezTo>
                    <a:pt x="212" y="573"/>
                    <a:pt x="215" y="576"/>
                    <a:pt x="223" y="584"/>
                  </a:cubicBezTo>
                  <a:cubicBezTo>
                    <a:pt x="223" y="584"/>
                    <a:pt x="301" y="623"/>
                    <a:pt x="262" y="623"/>
                  </a:cubicBezTo>
                  <a:cubicBezTo>
                    <a:pt x="223" y="623"/>
                    <a:pt x="223" y="740"/>
                    <a:pt x="184" y="740"/>
                  </a:cubicBezTo>
                  <a:lnTo>
                    <a:pt x="184" y="779"/>
                  </a:lnTo>
                  <a:lnTo>
                    <a:pt x="223" y="779"/>
                  </a:lnTo>
                  <a:cubicBezTo>
                    <a:pt x="231" y="787"/>
                    <a:pt x="235" y="790"/>
                    <a:pt x="238" y="790"/>
                  </a:cubicBezTo>
                  <a:cubicBezTo>
                    <a:pt x="249" y="790"/>
                    <a:pt x="231" y="740"/>
                    <a:pt x="262" y="740"/>
                  </a:cubicBezTo>
                  <a:lnTo>
                    <a:pt x="301" y="740"/>
                  </a:lnTo>
                  <a:cubicBezTo>
                    <a:pt x="320" y="721"/>
                    <a:pt x="340" y="721"/>
                    <a:pt x="354" y="721"/>
                  </a:cubicBezTo>
                  <a:cubicBezTo>
                    <a:pt x="369" y="721"/>
                    <a:pt x="378" y="721"/>
                    <a:pt x="378" y="701"/>
                  </a:cubicBezTo>
                  <a:cubicBezTo>
                    <a:pt x="417" y="701"/>
                    <a:pt x="378" y="701"/>
                    <a:pt x="378" y="662"/>
                  </a:cubicBezTo>
                  <a:lnTo>
                    <a:pt x="417" y="662"/>
                  </a:lnTo>
                  <a:cubicBezTo>
                    <a:pt x="456" y="623"/>
                    <a:pt x="417" y="507"/>
                    <a:pt x="456" y="507"/>
                  </a:cubicBezTo>
                  <a:lnTo>
                    <a:pt x="456" y="468"/>
                  </a:lnTo>
                  <a:lnTo>
                    <a:pt x="456" y="390"/>
                  </a:lnTo>
                  <a:lnTo>
                    <a:pt x="495" y="390"/>
                  </a:lnTo>
                  <a:lnTo>
                    <a:pt x="495" y="312"/>
                  </a:lnTo>
                  <a:lnTo>
                    <a:pt x="456" y="234"/>
                  </a:lnTo>
                  <a:cubicBezTo>
                    <a:pt x="456" y="229"/>
                    <a:pt x="457" y="224"/>
                    <a:pt x="458" y="218"/>
                  </a:cubicBezTo>
                  <a:lnTo>
                    <a:pt x="458" y="218"/>
                  </a:lnTo>
                  <a:cubicBezTo>
                    <a:pt x="466" y="221"/>
                    <a:pt x="478" y="225"/>
                    <a:pt x="495" y="234"/>
                  </a:cubicBezTo>
                  <a:lnTo>
                    <a:pt x="495" y="195"/>
                  </a:lnTo>
                  <a:cubicBezTo>
                    <a:pt x="495" y="184"/>
                    <a:pt x="492" y="179"/>
                    <a:pt x="487" y="179"/>
                  </a:cubicBezTo>
                  <a:close/>
                  <a:moveTo>
                    <a:pt x="145" y="974"/>
                  </a:moveTo>
                  <a:lnTo>
                    <a:pt x="145" y="974"/>
                  </a:lnTo>
                  <a:cubicBezTo>
                    <a:pt x="157" y="986"/>
                    <a:pt x="154" y="998"/>
                    <a:pt x="145" y="1012"/>
                  </a:cubicBezTo>
                  <a:lnTo>
                    <a:pt x="145" y="1012"/>
                  </a:lnTo>
                  <a:lnTo>
                    <a:pt x="145" y="974"/>
                  </a:lnTo>
                  <a:close/>
                  <a:moveTo>
                    <a:pt x="262" y="779"/>
                  </a:moveTo>
                  <a:cubicBezTo>
                    <a:pt x="251" y="779"/>
                    <a:pt x="246" y="785"/>
                    <a:pt x="245" y="793"/>
                  </a:cubicBezTo>
                  <a:lnTo>
                    <a:pt x="245" y="793"/>
                  </a:lnTo>
                  <a:cubicBezTo>
                    <a:pt x="239" y="790"/>
                    <a:pt x="233" y="789"/>
                    <a:pt x="228" y="789"/>
                  </a:cubicBezTo>
                  <a:cubicBezTo>
                    <a:pt x="213" y="789"/>
                    <a:pt x="203" y="798"/>
                    <a:pt x="223" y="818"/>
                  </a:cubicBezTo>
                  <a:cubicBezTo>
                    <a:pt x="262" y="857"/>
                    <a:pt x="223" y="896"/>
                    <a:pt x="223" y="896"/>
                  </a:cubicBezTo>
                  <a:lnTo>
                    <a:pt x="223" y="974"/>
                  </a:lnTo>
                  <a:lnTo>
                    <a:pt x="145" y="974"/>
                  </a:lnTo>
                  <a:cubicBezTo>
                    <a:pt x="126" y="974"/>
                    <a:pt x="134" y="991"/>
                    <a:pt x="144" y="1014"/>
                  </a:cubicBezTo>
                  <a:lnTo>
                    <a:pt x="144" y="1014"/>
                  </a:lnTo>
                  <a:cubicBezTo>
                    <a:pt x="123" y="1043"/>
                    <a:pt x="80" y="1077"/>
                    <a:pt x="106" y="1129"/>
                  </a:cubicBezTo>
                  <a:cubicBezTo>
                    <a:pt x="90" y="1096"/>
                    <a:pt x="80" y="1084"/>
                    <a:pt x="75" y="1084"/>
                  </a:cubicBezTo>
                  <a:cubicBezTo>
                    <a:pt x="67" y="1084"/>
                    <a:pt x="67" y="1107"/>
                    <a:pt x="67" y="1129"/>
                  </a:cubicBezTo>
                  <a:lnTo>
                    <a:pt x="67" y="1168"/>
                  </a:lnTo>
                  <a:cubicBezTo>
                    <a:pt x="93" y="1168"/>
                    <a:pt x="102" y="1151"/>
                    <a:pt x="105" y="1151"/>
                  </a:cubicBezTo>
                  <a:cubicBezTo>
                    <a:pt x="106" y="1151"/>
                    <a:pt x="106" y="1155"/>
                    <a:pt x="106" y="1168"/>
                  </a:cubicBezTo>
                  <a:cubicBezTo>
                    <a:pt x="144" y="1092"/>
                    <a:pt x="145" y="1090"/>
                    <a:pt x="145" y="1017"/>
                  </a:cubicBezTo>
                  <a:lnTo>
                    <a:pt x="145" y="1017"/>
                  </a:lnTo>
                  <a:cubicBezTo>
                    <a:pt x="155" y="1042"/>
                    <a:pt x="164" y="1071"/>
                    <a:pt x="145" y="1090"/>
                  </a:cubicBezTo>
                  <a:lnTo>
                    <a:pt x="184" y="1051"/>
                  </a:lnTo>
                  <a:lnTo>
                    <a:pt x="262" y="974"/>
                  </a:lnTo>
                  <a:cubicBezTo>
                    <a:pt x="281" y="954"/>
                    <a:pt x="271" y="954"/>
                    <a:pt x="262" y="954"/>
                  </a:cubicBezTo>
                  <a:cubicBezTo>
                    <a:pt x="252" y="954"/>
                    <a:pt x="242" y="954"/>
                    <a:pt x="262" y="935"/>
                  </a:cubicBezTo>
                  <a:cubicBezTo>
                    <a:pt x="301" y="896"/>
                    <a:pt x="262" y="896"/>
                    <a:pt x="301" y="857"/>
                  </a:cubicBezTo>
                  <a:lnTo>
                    <a:pt x="262" y="857"/>
                  </a:lnTo>
                  <a:cubicBezTo>
                    <a:pt x="262" y="798"/>
                    <a:pt x="284" y="806"/>
                    <a:pt x="295" y="779"/>
                  </a:cubicBezTo>
                  <a:close/>
                  <a:moveTo>
                    <a:pt x="35" y="1152"/>
                  </a:moveTo>
                  <a:cubicBezTo>
                    <a:pt x="12" y="1152"/>
                    <a:pt x="1" y="1180"/>
                    <a:pt x="28" y="1207"/>
                  </a:cubicBezTo>
                  <a:cubicBezTo>
                    <a:pt x="36" y="1215"/>
                    <a:pt x="43" y="1218"/>
                    <a:pt x="48" y="1218"/>
                  </a:cubicBezTo>
                  <a:cubicBezTo>
                    <a:pt x="62" y="1218"/>
                    <a:pt x="66" y="1196"/>
                    <a:pt x="67" y="1196"/>
                  </a:cubicBezTo>
                  <a:cubicBezTo>
                    <a:pt x="67" y="1196"/>
                    <a:pt x="67" y="1199"/>
                    <a:pt x="67" y="1207"/>
                  </a:cubicBezTo>
                  <a:lnTo>
                    <a:pt x="67" y="1168"/>
                  </a:lnTo>
                  <a:cubicBezTo>
                    <a:pt x="56" y="1157"/>
                    <a:pt x="44" y="1152"/>
                    <a:pt x="35" y="1152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974150" y="4397975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0" y="1"/>
                  </a:moveTo>
                  <a:cubicBezTo>
                    <a:pt x="0" y="40"/>
                    <a:pt x="0" y="79"/>
                    <a:pt x="0" y="79"/>
                  </a:cubicBezTo>
                  <a:cubicBezTo>
                    <a:pt x="0" y="79"/>
                    <a:pt x="0" y="40"/>
                    <a:pt x="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987775" y="4395075"/>
              <a:ext cx="25" cy="1950"/>
            </a:xfrm>
            <a:custGeom>
              <a:avLst/>
              <a:gdLst/>
              <a:ahLst/>
              <a:cxnLst/>
              <a:rect l="l" t="t" r="r" b="b"/>
              <a:pathLst>
                <a:path w="1" h="78" extrusionOk="0">
                  <a:moveTo>
                    <a:pt x="0" y="78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962475" y="44018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39" y="0"/>
                  </a:moveTo>
                  <a:cubicBezTo>
                    <a:pt x="39" y="39"/>
                    <a:pt x="0" y="39"/>
                    <a:pt x="0" y="39"/>
                  </a:cubicBezTo>
                  <a:lnTo>
                    <a:pt x="39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1012075" y="4387275"/>
              <a:ext cx="1000" cy="475"/>
            </a:xfrm>
            <a:custGeom>
              <a:avLst/>
              <a:gdLst/>
              <a:ahLst/>
              <a:cxnLst/>
              <a:rect l="l" t="t" r="r" b="b"/>
              <a:pathLst>
                <a:path w="40" h="19" extrusionOk="0">
                  <a:moveTo>
                    <a:pt x="1" y="1"/>
                  </a:moveTo>
                  <a:cubicBezTo>
                    <a:pt x="1" y="14"/>
                    <a:pt x="5" y="18"/>
                    <a:pt x="11" y="18"/>
                  </a:cubicBezTo>
                  <a:cubicBezTo>
                    <a:pt x="14" y="18"/>
                    <a:pt x="17" y="17"/>
                    <a:pt x="20" y="15"/>
                  </a:cubicBezTo>
                  <a:lnTo>
                    <a:pt x="20" y="15"/>
                  </a:lnTo>
                  <a:cubicBezTo>
                    <a:pt x="24" y="17"/>
                    <a:pt x="27" y="18"/>
                    <a:pt x="30" y="18"/>
                  </a:cubicBezTo>
                  <a:cubicBezTo>
                    <a:pt x="35" y="18"/>
                    <a:pt x="40" y="14"/>
                    <a:pt x="40" y="1"/>
                  </a:cubicBezTo>
                  <a:lnTo>
                    <a:pt x="40" y="1"/>
                  </a:lnTo>
                  <a:cubicBezTo>
                    <a:pt x="40" y="1"/>
                    <a:pt x="30" y="10"/>
                    <a:pt x="20" y="15"/>
                  </a:cubicBezTo>
                  <a:lnTo>
                    <a:pt x="20" y="15"/>
                  </a:lnTo>
                  <a:cubicBezTo>
                    <a:pt x="11" y="1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966350" y="44018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39"/>
                  </a:moveTo>
                  <a:lnTo>
                    <a:pt x="1" y="3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998475" y="439312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9" y="0"/>
                  </a:moveTo>
                  <a:cubicBezTo>
                    <a:pt x="39" y="78"/>
                    <a:pt x="0" y="39"/>
                    <a:pt x="0" y="78"/>
                  </a:cubicBezTo>
                  <a:lnTo>
                    <a:pt x="39" y="78"/>
                  </a:lnTo>
                  <a:cubicBezTo>
                    <a:pt x="39" y="78"/>
                    <a:pt x="39" y="39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959550" y="4403425"/>
              <a:ext cx="3925" cy="5275"/>
            </a:xfrm>
            <a:custGeom>
              <a:avLst/>
              <a:gdLst/>
              <a:ahLst/>
              <a:cxnLst/>
              <a:rect l="l" t="t" r="r" b="b"/>
              <a:pathLst>
                <a:path w="157" h="211" extrusionOk="0">
                  <a:moveTo>
                    <a:pt x="105" y="0"/>
                  </a:moveTo>
                  <a:cubicBezTo>
                    <a:pt x="98" y="0"/>
                    <a:pt x="90" y="5"/>
                    <a:pt x="78" y="16"/>
                  </a:cubicBezTo>
                  <a:cubicBezTo>
                    <a:pt x="78" y="39"/>
                    <a:pt x="78" y="76"/>
                    <a:pt x="78" y="94"/>
                  </a:cubicBezTo>
                  <a:cubicBezTo>
                    <a:pt x="90" y="100"/>
                    <a:pt x="98" y="102"/>
                    <a:pt x="104" y="102"/>
                  </a:cubicBezTo>
                  <a:cubicBezTo>
                    <a:pt x="131" y="102"/>
                    <a:pt x="104" y="47"/>
                    <a:pt x="131" y="47"/>
                  </a:cubicBezTo>
                  <a:cubicBezTo>
                    <a:pt x="137" y="47"/>
                    <a:pt x="145" y="49"/>
                    <a:pt x="156" y="55"/>
                  </a:cubicBezTo>
                  <a:cubicBezTo>
                    <a:pt x="129" y="28"/>
                    <a:pt x="121" y="0"/>
                    <a:pt x="105" y="0"/>
                  </a:cubicBezTo>
                  <a:close/>
                  <a:moveTo>
                    <a:pt x="41" y="77"/>
                  </a:moveTo>
                  <a:cubicBezTo>
                    <a:pt x="18" y="77"/>
                    <a:pt x="1" y="94"/>
                    <a:pt x="1" y="94"/>
                  </a:cubicBezTo>
                  <a:cubicBezTo>
                    <a:pt x="78" y="172"/>
                    <a:pt x="1" y="133"/>
                    <a:pt x="39" y="211"/>
                  </a:cubicBezTo>
                  <a:lnTo>
                    <a:pt x="78" y="94"/>
                  </a:lnTo>
                  <a:cubicBezTo>
                    <a:pt x="65" y="81"/>
                    <a:pt x="52" y="77"/>
                    <a:pt x="41" y="77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1001375" y="4392150"/>
              <a:ext cx="1000" cy="25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40" y="0"/>
                  </a:moveTo>
                  <a:lnTo>
                    <a:pt x="1" y="0"/>
                  </a:lnTo>
                  <a:cubicBezTo>
                    <a:pt x="1" y="0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983875" y="4397150"/>
              <a:ext cx="4375" cy="3775"/>
            </a:xfrm>
            <a:custGeom>
              <a:avLst/>
              <a:gdLst/>
              <a:ahLst/>
              <a:cxnLst/>
              <a:rect l="l" t="t" r="r" b="b"/>
              <a:pathLst>
                <a:path w="175" h="151" extrusionOk="0">
                  <a:moveTo>
                    <a:pt x="148" y="0"/>
                  </a:moveTo>
                  <a:cubicBezTo>
                    <a:pt x="136" y="0"/>
                    <a:pt x="114" y="10"/>
                    <a:pt x="78" y="34"/>
                  </a:cubicBezTo>
                  <a:cubicBezTo>
                    <a:pt x="0" y="73"/>
                    <a:pt x="117" y="73"/>
                    <a:pt x="117" y="151"/>
                  </a:cubicBezTo>
                  <a:lnTo>
                    <a:pt x="156" y="73"/>
                  </a:lnTo>
                  <a:cubicBezTo>
                    <a:pt x="156" y="46"/>
                    <a:pt x="175" y="0"/>
                    <a:pt x="148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1050025" y="4371725"/>
              <a:ext cx="1975" cy="1950"/>
            </a:xfrm>
            <a:custGeom>
              <a:avLst/>
              <a:gdLst/>
              <a:ahLst/>
              <a:cxnLst/>
              <a:rect l="l" t="t" r="r" b="b"/>
              <a:pathLst>
                <a:path w="79" h="78" extrusionOk="0">
                  <a:moveTo>
                    <a:pt x="39" y="0"/>
                  </a:moveTo>
                  <a:cubicBezTo>
                    <a:pt x="39" y="39"/>
                    <a:pt x="1" y="39"/>
                    <a:pt x="1" y="39"/>
                  </a:cubicBezTo>
                  <a:lnTo>
                    <a:pt x="1" y="78"/>
                  </a:lnTo>
                  <a:lnTo>
                    <a:pt x="39" y="78"/>
                  </a:lnTo>
                  <a:cubicBezTo>
                    <a:pt x="39" y="39"/>
                    <a:pt x="78" y="0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948850" y="4406725"/>
              <a:ext cx="1975" cy="2950"/>
            </a:xfrm>
            <a:custGeom>
              <a:avLst/>
              <a:gdLst/>
              <a:ahLst/>
              <a:cxnLst/>
              <a:rect l="l" t="t" r="r" b="b"/>
              <a:pathLst>
                <a:path w="79" h="118" extrusionOk="0">
                  <a:moveTo>
                    <a:pt x="78" y="1"/>
                  </a:moveTo>
                  <a:cubicBezTo>
                    <a:pt x="59" y="20"/>
                    <a:pt x="39" y="20"/>
                    <a:pt x="30" y="20"/>
                  </a:cubicBezTo>
                  <a:cubicBezTo>
                    <a:pt x="20" y="20"/>
                    <a:pt x="20" y="20"/>
                    <a:pt x="39" y="40"/>
                  </a:cubicBezTo>
                  <a:cubicBezTo>
                    <a:pt x="39" y="40"/>
                    <a:pt x="1" y="118"/>
                    <a:pt x="39" y="118"/>
                  </a:cubicBezTo>
                  <a:cubicBezTo>
                    <a:pt x="39" y="118"/>
                    <a:pt x="57" y="100"/>
                    <a:pt x="68" y="100"/>
                  </a:cubicBezTo>
                  <a:cubicBezTo>
                    <a:pt x="74" y="100"/>
                    <a:pt x="78" y="105"/>
                    <a:pt x="78" y="118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965400" y="4402850"/>
              <a:ext cx="975" cy="1000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0"/>
                  </a:moveTo>
                  <a:lnTo>
                    <a:pt x="39" y="39"/>
                  </a:lnTo>
                  <a:cubicBezTo>
                    <a:pt x="39" y="39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987775" y="4397000"/>
              <a:ext cx="975" cy="1000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0" y="40"/>
                  </a:lnTo>
                  <a:lnTo>
                    <a:pt x="39" y="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991650" y="4397000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1" y="1"/>
                  </a:moveTo>
                  <a:lnTo>
                    <a:pt x="1" y="40"/>
                  </a:lnTo>
                  <a:lnTo>
                    <a:pt x="40" y="79"/>
                  </a:lnTo>
                  <a:cubicBezTo>
                    <a:pt x="40" y="4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1032525" y="438145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0"/>
                  </a:moveTo>
                  <a:lnTo>
                    <a:pt x="0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1045150" y="4374625"/>
              <a:ext cx="2950" cy="4900"/>
            </a:xfrm>
            <a:custGeom>
              <a:avLst/>
              <a:gdLst/>
              <a:ahLst/>
              <a:cxnLst/>
              <a:rect l="l" t="t" r="r" b="b"/>
              <a:pathLst>
                <a:path w="118" h="196" extrusionOk="0">
                  <a:moveTo>
                    <a:pt x="79" y="1"/>
                  </a:moveTo>
                  <a:lnTo>
                    <a:pt x="40" y="79"/>
                  </a:lnTo>
                  <a:lnTo>
                    <a:pt x="1" y="79"/>
                  </a:lnTo>
                  <a:cubicBezTo>
                    <a:pt x="40" y="79"/>
                    <a:pt x="40" y="195"/>
                    <a:pt x="40" y="195"/>
                  </a:cubicBezTo>
                  <a:cubicBezTo>
                    <a:pt x="40" y="195"/>
                    <a:pt x="74" y="178"/>
                    <a:pt x="98" y="178"/>
                  </a:cubicBezTo>
                  <a:cubicBezTo>
                    <a:pt x="103" y="178"/>
                    <a:pt x="107" y="179"/>
                    <a:pt x="111" y="181"/>
                  </a:cubicBezTo>
                  <a:lnTo>
                    <a:pt x="111" y="181"/>
                  </a:lnTo>
                  <a:cubicBezTo>
                    <a:pt x="79" y="113"/>
                    <a:pt x="79" y="74"/>
                    <a:pt x="79" y="1"/>
                  </a:cubicBezTo>
                  <a:close/>
                  <a:moveTo>
                    <a:pt x="111" y="181"/>
                  </a:moveTo>
                  <a:cubicBezTo>
                    <a:pt x="113" y="186"/>
                    <a:pt x="115" y="191"/>
                    <a:pt x="118" y="195"/>
                  </a:cubicBezTo>
                  <a:cubicBezTo>
                    <a:pt x="118" y="188"/>
                    <a:pt x="115" y="184"/>
                    <a:pt x="111" y="18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979525" y="4400900"/>
              <a:ext cx="2750" cy="5850"/>
            </a:xfrm>
            <a:custGeom>
              <a:avLst/>
              <a:gdLst/>
              <a:ahLst/>
              <a:cxnLst/>
              <a:rect l="l" t="t" r="r" b="b"/>
              <a:pathLst>
                <a:path w="110" h="234" extrusionOk="0">
                  <a:moveTo>
                    <a:pt x="97" y="1"/>
                  </a:moveTo>
                  <a:cubicBezTo>
                    <a:pt x="86" y="22"/>
                    <a:pt x="78" y="29"/>
                    <a:pt x="72" y="29"/>
                  </a:cubicBezTo>
                  <a:cubicBezTo>
                    <a:pt x="61" y="29"/>
                    <a:pt x="54" y="11"/>
                    <a:pt x="44" y="11"/>
                  </a:cubicBezTo>
                  <a:cubicBezTo>
                    <a:pt x="37" y="11"/>
                    <a:pt x="30" y="18"/>
                    <a:pt x="19" y="39"/>
                  </a:cubicBezTo>
                  <a:cubicBezTo>
                    <a:pt x="1" y="75"/>
                    <a:pt x="8" y="111"/>
                    <a:pt x="20" y="143"/>
                  </a:cubicBezTo>
                  <a:lnTo>
                    <a:pt x="20" y="143"/>
                  </a:lnTo>
                  <a:cubicBezTo>
                    <a:pt x="29" y="128"/>
                    <a:pt x="43" y="117"/>
                    <a:pt x="58" y="117"/>
                  </a:cubicBezTo>
                  <a:cubicBezTo>
                    <a:pt x="58" y="117"/>
                    <a:pt x="92" y="135"/>
                    <a:pt x="104" y="135"/>
                  </a:cubicBezTo>
                  <a:cubicBezTo>
                    <a:pt x="110" y="135"/>
                    <a:pt x="110" y="130"/>
                    <a:pt x="97" y="117"/>
                  </a:cubicBezTo>
                  <a:cubicBezTo>
                    <a:pt x="19" y="117"/>
                    <a:pt x="97" y="78"/>
                    <a:pt x="97" y="78"/>
                  </a:cubicBezTo>
                  <a:cubicBezTo>
                    <a:pt x="97" y="39"/>
                    <a:pt x="97" y="1"/>
                    <a:pt x="97" y="1"/>
                  </a:cubicBezTo>
                  <a:close/>
                  <a:moveTo>
                    <a:pt x="20" y="143"/>
                  </a:moveTo>
                  <a:cubicBezTo>
                    <a:pt x="6" y="170"/>
                    <a:pt x="9" y="209"/>
                    <a:pt x="58" y="234"/>
                  </a:cubicBezTo>
                  <a:cubicBezTo>
                    <a:pt x="58" y="213"/>
                    <a:pt x="35" y="181"/>
                    <a:pt x="20" y="143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1034450" y="4381450"/>
              <a:ext cx="500" cy="1000"/>
            </a:xfrm>
            <a:custGeom>
              <a:avLst/>
              <a:gdLst/>
              <a:ahLst/>
              <a:cxnLst/>
              <a:rect l="l" t="t" r="r" b="b"/>
              <a:pathLst>
                <a:path w="20" h="40" extrusionOk="0">
                  <a:moveTo>
                    <a:pt x="1" y="0"/>
                  </a:moveTo>
                  <a:lnTo>
                    <a:pt x="1" y="39"/>
                  </a:lnTo>
                  <a:cubicBezTo>
                    <a:pt x="1" y="30"/>
                    <a:pt x="3" y="28"/>
                    <a:pt x="6" y="28"/>
                  </a:cubicBezTo>
                  <a:cubicBezTo>
                    <a:pt x="10" y="28"/>
                    <a:pt x="17" y="36"/>
                    <a:pt x="18" y="36"/>
                  </a:cubicBezTo>
                  <a:cubicBezTo>
                    <a:pt x="19" y="36"/>
                    <a:pt x="15" y="29"/>
                    <a:pt x="1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957275" y="4406725"/>
              <a:ext cx="1650" cy="2950"/>
            </a:xfrm>
            <a:custGeom>
              <a:avLst/>
              <a:gdLst/>
              <a:ahLst/>
              <a:cxnLst/>
              <a:rect l="l" t="t" r="r" b="b"/>
              <a:pathLst>
                <a:path w="66" h="118" extrusionOk="0">
                  <a:moveTo>
                    <a:pt x="14" y="1"/>
                  </a:moveTo>
                  <a:lnTo>
                    <a:pt x="14" y="70"/>
                  </a:lnTo>
                  <a:lnTo>
                    <a:pt x="14" y="70"/>
                  </a:lnTo>
                  <a:cubicBezTo>
                    <a:pt x="31" y="53"/>
                    <a:pt x="66" y="53"/>
                    <a:pt x="14" y="1"/>
                  </a:cubicBezTo>
                  <a:close/>
                  <a:moveTo>
                    <a:pt x="14" y="70"/>
                  </a:moveTo>
                  <a:cubicBezTo>
                    <a:pt x="5" y="79"/>
                    <a:pt x="1" y="92"/>
                    <a:pt x="14" y="118"/>
                  </a:cubicBezTo>
                  <a:lnTo>
                    <a:pt x="14" y="7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1039325" y="4379500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0" y="39"/>
                  </a:moveTo>
                  <a:cubicBezTo>
                    <a:pt x="0" y="78"/>
                    <a:pt x="0" y="0"/>
                    <a:pt x="0" y="0"/>
                  </a:cubicBezTo>
                  <a:lnTo>
                    <a:pt x="0" y="78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960525" y="4404800"/>
              <a:ext cx="4900" cy="9750"/>
            </a:xfrm>
            <a:custGeom>
              <a:avLst/>
              <a:gdLst/>
              <a:ahLst/>
              <a:cxnLst/>
              <a:rect l="l" t="t" r="r" b="b"/>
              <a:pathLst>
                <a:path w="196" h="390" extrusionOk="0">
                  <a:moveTo>
                    <a:pt x="156" y="0"/>
                  </a:moveTo>
                  <a:lnTo>
                    <a:pt x="156" y="39"/>
                  </a:lnTo>
                  <a:lnTo>
                    <a:pt x="195" y="0"/>
                  </a:lnTo>
                  <a:close/>
                  <a:moveTo>
                    <a:pt x="156" y="39"/>
                  </a:moveTo>
                  <a:cubicBezTo>
                    <a:pt x="143" y="53"/>
                    <a:pt x="138" y="66"/>
                    <a:pt x="137" y="78"/>
                  </a:cubicBezTo>
                  <a:lnTo>
                    <a:pt x="156" y="78"/>
                  </a:lnTo>
                  <a:cubicBezTo>
                    <a:pt x="156" y="78"/>
                    <a:pt x="195" y="39"/>
                    <a:pt x="156" y="39"/>
                  </a:cubicBezTo>
                  <a:close/>
                  <a:moveTo>
                    <a:pt x="117" y="78"/>
                  </a:moveTo>
                  <a:cubicBezTo>
                    <a:pt x="123" y="90"/>
                    <a:pt x="127" y="102"/>
                    <a:pt x="130" y="114"/>
                  </a:cubicBezTo>
                  <a:lnTo>
                    <a:pt x="130" y="114"/>
                  </a:lnTo>
                  <a:cubicBezTo>
                    <a:pt x="140" y="109"/>
                    <a:pt x="135" y="95"/>
                    <a:pt x="137" y="78"/>
                  </a:cubicBezTo>
                  <a:close/>
                  <a:moveTo>
                    <a:pt x="130" y="114"/>
                  </a:moveTo>
                  <a:cubicBezTo>
                    <a:pt x="127" y="116"/>
                    <a:pt x="123" y="117"/>
                    <a:pt x="117" y="117"/>
                  </a:cubicBezTo>
                  <a:cubicBezTo>
                    <a:pt x="117" y="234"/>
                    <a:pt x="0" y="273"/>
                    <a:pt x="78" y="389"/>
                  </a:cubicBezTo>
                  <a:lnTo>
                    <a:pt x="78" y="311"/>
                  </a:lnTo>
                  <a:cubicBezTo>
                    <a:pt x="111" y="246"/>
                    <a:pt x="144" y="180"/>
                    <a:pt x="130" y="114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1044200" y="4377550"/>
              <a:ext cx="975" cy="2950"/>
            </a:xfrm>
            <a:custGeom>
              <a:avLst/>
              <a:gdLst/>
              <a:ahLst/>
              <a:cxnLst/>
              <a:rect l="l" t="t" r="r" b="b"/>
              <a:pathLst>
                <a:path w="39" h="118" extrusionOk="0">
                  <a:moveTo>
                    <a:pt x="39" y="1"/>
                  </a:moveTo>
                  <a:cubicBezTo>
                    <a:pt x="0" y="39"/>
                    <a:pt x="39" y="78"/>
                    <a:pt x="39" y="117"/>
                  </a:cubicBezTo>
                  <a:cubicBezTo>
                    <a:pt x="39" y="69"/>
                    <a:pt x="39" y="21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1039800" y="4380475"/>
              <a:ext cx="525" cy="1000"/>
            </a:xfrm>
            <a:custGeom>
              <a:avLst/>
              <a:gdLst/>
              <a:ahLst/>
              <a:cxnLst/>
              <a:rect l="l" t="t" r="r" b="b"/>
              <a:pathLst>
                <a:path w="21" h="40" extrusionOk="0">
                  <a:moveTo>
                    <a:pt x="20" y="0"/>
                  </a:moveTo>
                  <a:cubicBezTo>
                    <a:pt x="1" y="20"/>
                    <a:pt x="1" y="20"/>
                    <a:pt x="6" y="20"/>
                  </a:cubicBezTo>
                  <a:cubicBezTo>
                    <a:pt x="11" y="20"/>
                    <a:pt x="20" y="20"/>
                    <a:pt x="20" y="39"/>
                  </a:cubicBezTo>
                  <a:cubicBezTo>
                    <a:pt x="20" y="39"/>
                    <a:pt x="20" y="15"/>
                    <a:pt x="2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1053925" y="437462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40"/>
                  </a:moveTo>
                  <a:lnTo>
                    <a:pt x="0" y="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982900" y="440285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0"/>
                  </a:moveTo>
                  <a:cubicBezTo>
                    <a:pt x="0" y="39"/>
                    <a:pt x="0" y="0"/>
                    <a:pt x="0" y="0"/>
                  </a:cubicBezTo>
                  <a:cubicBezTo>
                    <a:pt x="0" y="0"/>
                    <a:pt x="0" y="39"/>
                    <a:pt x="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949825" y="4411600"/>
              <a:ext cx="1000" cy="2950"/>
            </a:xfrm>
            <a:custGeom>
              <a:avLst/>
              <a:gdLst/>
              <a:ahLst/>
              <a:cxnLst/>
              <a:rect l="l" t="t" r="r" b="b"/>
              <a:pathLst>
                <a:path w="40" h="118" extrusionOk="0">
                  <a:moveTo>
                    <a:pt x="0" y="1"/>
                  </a:moveTo>
                  <a:lnTo>
                    <a:pt x="37" y="75"/>
                  </a:lnTo>
                  <a:lnTo>
                    <a:pt x="37" y="75"/>
                  </a:lnTo>
                  <a:cubicBezTo>
                    <a:pt x="34" y="50"/>
                    <a:pt x="25" y="25"/>
                    <a:pt x="0" y="1"/>
                  </a:cubicBezTo>
                  <a:close/>
                  <a:moveTo>
                    <a:pt x="37" y="75"/>
                  </a:moveTo>
                  <a:cubicBezTo>
                    <a:pt x="39" y="89"/>
                    <a:pt x="39" y="103"/>
                    <a:pt x="39" y="117"/>
                  </a:cubicBezTo>
                  <a:lnTo>
                    <a:pt x="39" y="78"/>
                  </a:lnTo>
                  <a:lnTo>
                    <a:pt x="37" y="75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1035425" y="4382150"/>
              <a:ext cx="3925" cy="8075"/>
            </a:xfrm>
            <a:custGeom>
              <a:avLst/>
              <a:gdLst/>
              <a:ahLst/>
              <a:cxnLst/>
              <a:rect l="l" t="t" r="r" b="b"/>
              <a:pathLst>
                <a:path w="157" h="323" extrusionOk="0">
                  <a:moveTo>
                    <a:pt x="118" y="89"/>
                  </a:moveTo>
                  <a:cubicBezTo>
                    <a:pt x="79" y="128"/>
                    <a:pt x="118" y="128"/>
                    <a:pt x="118" y="128"/>
                  </a:cubicBezTo>
                  <a:lnTo>
                    <a:pt x="118" y="89"/>
                  </a:lnTo>
                  <a:close/>
                  <a:moveTo>
                    <a:pt x="121" y="1"/>
                  </a:moveTo>
                  <a:cubicBezTo>
                    <a:pt x="119" y="1"/>
                    <a:pt x="118" y="4"/>
                    <a:pt x="118" y="11"/>
                  </a:cubicBezTo>
                  <a:cubicBezTo>
                    <a:pt x="156" y="89"/>
                    <a:pt x="118" y="89"/>
                    <a:pt x="118" y="128"/>
                  </a:cubicBezTo>
                  <a:lnTo>
                    <a:pt x="118" y="177"/>
                  </a:lnTo>
                  <a:lnTo>
                    <a:pt x="118" y="177"/>
                  </a:lnTo>
                  <a:cubicBezTo>
                    <a:pt x="132" y="145"/>
                    <a:pt x="156" y="111"/>
                    <a:pt x="156" y="89"/>
                  </a:cubicBezTo>
                  <a:cubicBezTo>
                    <a:pt x="156" y="57"/>
                    <a:pt x="131" y="1"/>
                    <a:pt x="121" y="1"/>
                  </a:cubicBezTo>
                  <a:close/>
                  <a:moveTo>
                    <a:pt x="118" y="177"/>
                  </a:moveTo>
                  <a:cubicBezTo>
                    <a:pt x="113" y="187"/>
                    <a:pt x="110" y="197"/>
                    <a:pt x="108" y="206"/>
                  </a:cubicBezTo>
                  <a:lnTo>
                    <a:pt x="118" y="206"/>
                  </a:lnTo>
                  <a:lnTo>
                    <a:pt x="118" y="177"/>
                  </a:lnTo>
                  <a:close/>
                  <a:moveTo>
                    <a:pt x="79" y="206"/>
                  </a:moveTo>
                  <a:cubicBezTo>
                    <a:pt x="79" y="233"/>
                    <a:pt x="116" y="278"/>
                    <a:pt x="126" y="278"/>
                  </a:cubicBezTo>
                  <a:cubicBezTo>
                    <a:pt x="130" y="278"/>
                    <a:pt x="130" y="269"/>
                    <a:pt x="118" y="245"/>
                  </a:cubicBezTo>
                  <a:cubicBezTo>
                    <a:pt x="107" y="234"/>
                    <a:pt x="105" y="221"/>
                    <a:pt x="108" y="206"/>
                  </a:cubicBezTo>
                  <a:close/>
                  <a:moveTo>
                    <a:pt x="79" y="206"/>
                  </a:moveTo>
                  <a:cubicBezTo>
                    <a:pt x="40" y="245"/>
                    <a:pt x="79" y="322"/>
                    <a:pt x="1" y="322"/>
                  </a:cubicBezTo>
                  <a:lnTo>
                    <a:pt x="79" y="322"/>
                  </a:lnTo>
                  <a:lnTo>
                    <a:pt x="79" y="206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990675" y="4400900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1" y="1"/>
                  </a:moveTo>
                  <a:lnTo>
                    <a:pt x="1" y="78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1028625" y="438825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40"/>
                  </a:moveTo>
                  <a:lnTo>
                    <a:pt x="0" y="40"/>
                  </a:lnTo>
                  <a:lnTo>
                    <a:pt x="0" y="1"/>
                  </a:lnTo>
                  <a:cubicBezTo>
                    <a:pt x="0" y="1"/>
                    <a:pt x="0" y="1"/>
                    <a:pt x="0" y="4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1021825" y="4390900"/>
              <a:ext cx="1950" cy="6125"/>
            </a:xfrm>
            <a:custGeom>
              <a:avLst/>
              <a:gdLst/>
              <a:ahLst/>
              <a:cxnLst/>
              <a:rect l="l" t="t" r="r" b="b"/>
              <a:pathLst>
                <a:path w="78" h="245" extrusionOk="0">
                  <a:moveTo>
                    <a:pt x="78" y="50"/>
                  </a:moveTo>
                  <a:cubicBezTo>
                    <a:pt x="62" y="50"/>
                    <a:pt x="59" y="64"/>
                    <a:pt x="61" y="80"/>
                  </a:cubicBezTo>
                  <a:lnTo>
                    <a:pt x="61" y="80"/>
                  </a:lnTo>
                  <a:cubicBezTo>
                    <a:pt x="70" y="66"/>
                    <a:pt x="78" y="50"/>
                    <a:pt x="78" y="50"/>
                  </a:cubicBezTo>
                  <a:close/>
                  <a:moveTo>
                    <a:pt x="21" y="1"/>
                  </a:moveTo>
                  <a:cubicBezTo>
                    <a:pt x="1" y="1"/>
                    <a:pt x="7" y="58"/>
                    <a:pt x="39" y="89"/>
                  </a:cubicBezTo>
                  <a:cubicBezTo>
                    <a:pt x="39" y="97"/>
                    <a:pt x="41" y="100"/>
                    <a:pt x="43" y="100"/>
                  </a:cubicBezTo>
                  <a:cubicBezTo>
                    <a:pt x="43" y="100"/>
                    <a:pt x="44" y="100"/>
                    <a:pt x="44" y="100"/>
                  </a:cubicBezTo>
                  <a:lnTo>
                    <a:pt x="44" y="100"/>
                  </a:lnTo>
                  <a:cubicBezTo>
                    <a:pt x="41" y="109"/>
                    <a:pt x="39" y="119"/>
                    <a:pt x="39" y="128"/>
                  </a:cubicBezTo>
                  <a:cubicBezTo>
                    <a:pt x="39" y="167"/>
                    <a:pt x="39" y="206"/>
                    <a:pt x="0" y="206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225"/>
                    <a:pt x="0" y="225"/>
                    <a:pt x="0" y="245"/>
                  </a:cubicBezTo>
                  <a:cubicBezTo>
                    <a:pt x="39" y="206"/>
                    <a:pt x="78" y="206"/>
                    <a:pt x="78" y="128"/>
                  </a:cubicBezTo>
                  <a:cubicBezTo>
                    <a:pt x="78" y="128"/>
                    <a:pt x="65" y="102"/>
                    <a:pt x="61" y="80"/>
                  </a:cubicBezTo>
                  <a:lnTo>
                    <a:pt x="61" y="80"/>
                  </a:lnTo>
                  <a:cubicBezTo>
                    <a:pt x="55" y="90"/>
                    <a:pt x="49" y="99"/>
                    <a:pt x="44" y="100"/>
                  </a:cubicBezTo>
                  <a:lnTo>
                    <a:pt x="44" y="100"/>
                  </a:lnTo>
                  <a:cubicBezTo>
                    <a:pt x="53" y="70"/>
                    <a:pt x="68" y="41"/>
                    <a:pt x="39" y="11"/>
                  </a:cubicBezTo>
                  <a:cubicBezTo>
                    <a:pt x="32" y="4"/>
                    <a:pt x="26" y="1"/>
                    <a:pt x="21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1030575" y="4386300"/>
              <a:ext cx="2950" cy="5875"/>
            </a:xfrm>
            <a:custGeom>
              <a:avLst/>
              <a:gdLst/>
              <a:ahLst/>
              <a:cxnLst/>
              <a:rect l="l" t="t" r="r" b="b"/>
              <a:pathLst>
                <a:path w="118" h="235" extrusionOk="0">
                  <a:moveTo>
                    <a:pt x="39" y="176"/>
                  </a:moveTo>
                  <a:cubicBezTo>
                    <a:pt x="36" y="182"/>
                    <a:pt x="33" y="189"/>
                    <a:pt x="29" y="195"/>
                  </a:cubicBezTo>
                  <a:lnTo>
                    <a:pt x="39" y="195"/>
                  </a:lnTo>
                  <a:cubicBezTo>
                    <a:pt x="39" y="189"/>
                    <a:pt x="39" y="182"/>
                    <a:pt x="39" y="176"/>
                  </a:cubicBezTo>
                  <a:close/>
                  <a:moveTo>
                    <a:pt x="78" y="1"/>
                  </a:moveTo>
                  <a:cubicBezTo>
                    <a:pt x="78" y="79"/>
                    <a:pt x="39" y="79"/>
                    <a:pt x="39" y="118"/>
                  </a:cubicBezTo>
                  <a:cubicBezTo>
                    <a:pt x="39" y="118"/>
                    <a:pt x="39" y="144"/>
                    <a:pt x="39" y="176"/>
                  </a:cubicBezTo>
                  <a:lnTo>
                    <a:pt x="39" y="176"/>
                  </a:lnTo>
                  <a:cubicBezTo>
                    <a:pt x="49" y="156"/>
                    <a:pt x="59" y="137"/>
                    <a:pt x="78" y="118"/>
                  </a:cubicBezTo>
                  <a:lnTo>
                    <a:pt x="78" y="195"/>
                  </a:lnTo>
                  <a:cubicBezTo>
                    <a:pt x="78" y="118"/>
                    <a:pt x="117" y="156"/>
                    <a:pt x="117" y="118"/>
                  </a:cubicBezTo>
                  <a:cubicBezTo>
                    <a:pt x="117" y="79"/>
                    <a:pt x="78" y="40"/>
                    <a:pt x="78" y="1"/>
                  </a:cubicBezTo>
                  <a:close/>
                  <a:moveTo>
                    <a:pt x="0" y="195"/>
                  </a:moveTo>
                  <a:lnTo>
                    <a:pt x="0" y="234"/>
                  </a:lnTo>
                  <a:cubicBezTo>
                    <a:pt x="13" y="221"/>
                    <a:pt x="22" y="208"/>
                    <a:pt x="29" y="195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1023750" y="4391175"/>
              <a:ext cx="2950" cy="5850"/>
            </a:xfrm>
            <a:custGeom>
              <a:avLst/>
              <a:gdLst/>
              <a:ahLst/>
              <a:cxnLst/>
              <a:rect l="l" t="t" r="r" b="b"/>
              <a:pathLst>
                <a:path w="118" h="234" extrusionOk="0">
                  <a:moveTo>
                    <a:pt x="79" y="0"/>
                  </a:moveTo>
                  <a:cubicBezTo>
                    <a:pt x="59" y="0"/>
                    <a:pt x="69" y="20"/>
                    <a:pt x="79" y="39"/>
                  </a:cubicBezTo>
                  <a:lnTo>
                    <a:pt x="79" y="0"/>
                  </a:lnTo>
                  <a:close/>
                  <a:moveTo>
                    <a:pt x="79" y="39"/>
                  </a:moveTo>
                  <a:lnTo>
                    <a:pt x="79" y="78"/>
                  </a:lnTo>
                  <a:cubicBezTo>
                    <a:pt x="98" y="78"/>
                    <a:pt x="88" y="59"/>
                    <a:pt x="79" y="39"/>
                  </a:cubicBezTo>
                  <a:close/>
                  <a:moveTo>
                    <a:pt x="79" y="78"/>
                  </a:moveTo>
                  <a:cubicBezTo>
                    <a:pt x="40" y="78"/>
                    <a:pt x="1" y="117"/>
                    <a:pt x="40" y="156"/>
                  </a:cubicBezTo>
                  <a:cubicBezTo>
                    <a:pt x="40" y="195"/>
                    <a:pt x="79" y="195"/>
                    <a:pt x="79" y="234"/>
                  </a:cubicBezTo>
                  <a:lnTo>
                    <a:pt x="118" y="234"/>
                  </a:lnTo>
                  <a:lnTo>
                    <a:pt x="118" y="195"/>
                  </a:lnTo>
                  <a:lnTo>
                    <a:pt x="118" y="156"/>
                  </a:lnTo>
                  <a:lnTo>
                    <a:pt x="79" y="156"/>
                  </a:lnTo>
                  <a:lnTo>
                    <a:pt x="79" y="78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1020850" y="4392150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cubicBezTo>
                    <a:pt x="0" y="39"/>
                    <a:pt x="0" y="78"/>
                    <a:pt x="0" y="78"/>
                  </a:cubicBezTo>
                  <a:cubicBezTo>
                    <a:pt x="0" y="78"/>
                    <a:pt x="39" y="39"/>
                    <a:pt x="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1022775" y="4391175"/>
              <a:ext cx="6850" cy="14625"/>
            </a:xfrm>
            <a:custGeom>
              <a:avLst/>
              <a:gdLst/>
              <a:ahLst/>
              <a:cxnLst/>
              <a:rect l="l" t="t" r="r" b="b"/>
              <a:pathLst>
                <a:path w="274" h="585" extrusionOk="0">
                  <a:moveTo>
                    <a:pt x="157" y="0"/>
                  </a:moveTo>
                  <a:lnTo>
                    <a:pt x="157" y="0"/>
                  </a:lnTo>
                  <a:cubicBezTo>
                    <a:pt x="157" y="4"/>
                    <a:pt x="157" y="8"/>
                    <a:pt x="159" y="10"/>
                  </a:cubicBezTo>
                  <a:lnTo>
                    <a:pt x="159" y="10"/>
                  </a:lnTo>
                  <a:cubicBezTo>
                    <a:pt x="158" y="4"/>
                    <a:pt x="157" y="0"/>
                    <a:pt x="157" y="0"/>
                  </a:cubicBezTo>
                  <a:close/>
                  <a:moveTo>
                    <a:pt x="273" y="0"/>
                  </a:moveTo>
                  <a:cubicBezTo>
                    <a:pt x="273" y="0"/>
                    <a:pt x="196" y="39"/>
                    <a:pt x="196" y="39"/>
                  </a:cubicBezTo>
                  <a:cubicBezTo>
                    <a:pt x="215" y="20"/>
                    <a:pt x="205" y="20"/>
                    <a:pt x="191" y="20"/>
                  </a:cubicBezTo>
                  <a:cubicBezTo>
                    <a:pt x="179" y="20"/>
                    <a:pt x="165" y="20"/>
                    <a:pt x="159" y="10"/>
                  </a:cubicBezTo>
                  <a:lnTo>
                    <a:pt x="159" y="10"/>
                  </a:lnTo>
                  <a:cubicBezTo>
                    <a:pt x="166" y="39"/>
                    <a:pt x="184" y="123"/>
                    <a:pt x="167" y="123"/>
                  </a:cubicBezTo>
                  <a:cubicBezTo>
                    <a:pt x="164" y="123"/>
                    <a:pt x="161" y="121"/>
                    <a:pt x="157" y="117"/>
                  </a:cubicBezTo>
                  <a:lnTo>
                    <a:pt x="157" y="156"/>
                  </a:lnTo>
                  <a:lnTo>
                    <a:pt x="234" y="156"/>
                  </a:lnTo>
                  <a:cubicBezTo>
                    <a:pt x="234" y="127"/>
                    <a:pt x="234" y="98"/>
                    <a:pt x="234" y="78"/>
                  </a:cubicBezTo>
                  <a:lnTo>
                    <a:pt x="273" y="78"/>
                  </a:lnTo>
                  <a:lnTo>
                    <a:pt x="273" y="0"/>
                  </a:lnTo>
                  <a:close/>
                  <a:moveTo>
                    <a:pt x="157" y="195"/>
                  </a:moveTo>
                  <a:lnTo>
                    <a:pt x="139" y="231"/>
                  </a:lnTo>
                  <a:lnTo>
                    <a:pt x="139" y="231"/>
                  </a:lnTo>
                  <a:cubicBezTo>
                    <a:pt x="150" y="228"/>
                    <a:pt x="160" y="225"/>
                    <a:pt x="169" y="224"/>
                  </a:cubicBezTo>
                  <a:lnTo>
                    <a:pt x="169" y="224"/>
                  </a:lnTo>
                  <a:cubicBezTo>
                    <a:pt x="157" y="213"/>
                    <a:pt x="157" y="195"/>
                    <a:pt x="157" y="195"/>
                  </a:cubicBezTo>
                  <a:close/>
                  <a:moveTo>
                    <a:pt x="171" y="224"/>
                  </a:moveTo>
                  <a:cubicBezTo>
                    <a:pt x="170" y="224"/>
                    <a:pt x="169" y="224"/>
                    <a:pt x="169" y="224"/>
                  </a:cubicBezTo>
                  <a:lnTo>
                    <a:pt x="169" y="224"/>
                  </a:lnTo>
                  <a:cubicBezTo>
                    <a:pt x="173" y="229"/>
                    <a:pt x="180" y="232"/>
                    <a:pt x="189" y="233"/>
                  </a:cubicBezTo>
                  <a:lnTo>
                    <a:pt x="189" y="233"/>
                  </a:lnTo>
                  <a:cubicBezTo>
                    <a:pt x="184" y="226"/>
                    <a:pt x="178" y="224"/>
                    <a:pt x="171" y="224"/>
                  </a:cubicBezTo>
                  <a:close/>
                  <a:moveTo>
                    <a:pt x="234" y="156"/>
                  </a:moveTo>
                  <a:cubicBezTo>
                    <a:pt x="196" y="195"/>
                    <a:pt x="196" y="195"/>
                    <a:pt x="196" y="234"/>
                  </a:cubicBezTo>
                  <a:cubicBezTo>
                    <a:pt x="196" y="221"/>
                    <a:pt x="200" y="217"/>
                    <a:pt x="206" y="217"/>
                  </a:cubicBezTo>
                  <a:cubicBezTo>
                    <a:pt x="217" y="217"/>
                    <a:pt x="234" y="234"/>
                    <a:pt x="234" y="234"/>
                  </a:cubicBezTo>
                  <a:cubicBezTo>
                    <a:pt x="234" y="214"/>
                    <a:pt x="234" y="185"/>
                    <a:pt x="234" y="156"/>
                  </a:cubicBezTo>
                  <a:close/>
                  <a:moveTo>
                    <a:pt x="106" y="223"/>
                  </a:moveTo>
                  <a:cubicBezTo>
                    <a:pt x="106" y="223"/>
                    <a:pt x="121" y="241"/>
                    <a:pt x="127" y="255"/>
                  </a:cubicBezTo>
                  <a:lnTo>
                    <a:pt x="127" y="255"/>
                  </a:lnTo>
                  <a:lnTo>
                    <a:pt x="139" y="231"/>
                  </a:lnTo>
                  <a:lnTo>
                    <a:pt x="139" y="231"/>
                  </a:lnTo>
                  <a:cubicBezTo>
                    <a:pt x="132" y="233"/>
                    <a:pt x="125" y="234"/>
                    <a:pt x="118" y="234"/>
                  </a:cubicBezTo>
                  <a:cubicBezTo>
                    <a:pt x="110" y="226"/>
                    <a:pt x="107" y="223"/>
                    <a:pt x="106" y="223"/>
                  </a:cubicBezTo>
                  <a:close/>
                  <a:moveTo>
                    <a:pt x="109" y="255"/>
                  </a:moveTo>
                  <a:cubicBezTo>
                    <a:pt x="100" y="255"/>
                    <a:pt x="92" y="273"/>
                    <a:pt x="118" y="273"/>
                  </a:cubicBezTo>
                  <a:cubicBezTo>
                    <a:pt x="118" y="260"/>
                    <a:pt x="113" y="255"/>
                    <a:pt x="109" y="255"/>
                  </a:cubicBezTo>
                  <a:close/>
                  <a:moveTo>
                    <a:pt x="127" y="255"/>
                  </a:moveTo>
                  <a:lnTo>
                    <a:pt x="118" y="273"/>
                  </a:lnTo>
                  <a:cubicBezTo>
                    <a:pt x="130" y="273"/>
                    <a:pt x="131" y="265"/>
                    <a:pt x="127" y="255"/>
                  </a:cubicBezTo>
                  <a:close/>
                  <a:moveTo>
                    <a:pt x="189" y="233"/>
                  </a:moveTo>
                  <a:cubicBezTo>
                    <a:pt x="193" y="241"/>
                    <a:pt x="196" y="253"/>
                    <a:pt x="196" y="273"/>
                  </a:cubicBezTo>
                  <a:lnTo>
                    <a:pt x="196" y="234"/>
                  </a:lnTo>
                  <a:cubicBezTo>
                    <a:pt x="193" y="234"/>
                    <a:pt x="191" y="234"/>
                    <a:pt x="189" y="233"/>
                  </a:cubicBezTo>
                  <a:close/>
                  <a:moveTo>
                    <a:pt x="1" y="312"/>
                  </a:moveTo>
                  <a:lnTo>
                    <a:pt x="35" y="345"/>
                  </a:lnTo>
                  <a:lnTo>
                    <a:pt x="35" y="345"/>
                  </a:lnTo>
                  <a:cubicBezTo>
                    <a:pt x="30" y="333"/>
                    <a:pt x="20" y="321"/>
                    <a:pt x="1" y="312"/>
                  </a:cubicBezTo>
                  <a:close/>
                  <a:moveTo>
                    <a:pt x="118" y="506"/>
                  </a:moveTo>
                  <a:lnTo>
                    <a:pt x="118" y="506"/>
                  </a:lnTo>
                  <a:cubicBezTo>
                    <a:pt x="104" y="533"/>
                    <a:pt x="100" y="551"/>
                    <a:pt x="100" y="562"/>
                  </a:cubicBezTo>
                  <a:lnTo>
                    <a:pt x="100" y="562"/>
                  </a:lnTo>
                  <a:cubicBezTo>
                    <a:pt x="101" y="540"/>
                    <a:pt x="117" y="507"/>
                    <a:pt x="118" y="506"/>
                  </a:cubicBezTo>
                  <a:close/>
                  <a:moveTo>
                    <a:pt x="100" y="562"/>
                  </a:moveTo>
                  <a:cubicBezTo>
                    <a:pt x="100" y="575"/>
                    <a:pt x="104" y="584"/>
                    <a:pt x="118" y="584"/>
                  </a:cubicBezTo>
                  <a:cubicBezTo>
                    <a:pt x="118" y="584"/>
                    <a:pt x="101" y="584"/>
                    <a:pt x="100" y="562"/>
                  </a:cubicBezTo>
                  <a:close/>
                  <a:moveTo>
                    <a:pt x="118" y="273"/>
                  </a:moveTo>
                  <a:cubicBezTo>
                    <a:pt x="79" y="273"/>
                    <a:pt x="40" y="312"/>
                    <a:pt x="40" y="351"/>
                  </a:cubicBezTo>
                  <a:lnTo>
                    <a:pt x="35" y="345"/>
                  </a:lnTo>
                  <a:lnTo>
                    <a:pt x="35" y="345"/>
                  </a:lnTo>
                  <a:cubicBezTo>
                    <a:pt x="50" y="384"/>
                    <a:pt x="20" y="428"/>
                    <a:pt x="79" y="428"/>
                  </a:cubicBezTo>
                  <a:cubicBezTo>
                    <a:pt x="40" y="467"/>
                    <a:pt x="40" y="506"/>
                    <a:pt x="79" y="506"/>
                  </a:cubicBezTo>
                  <a:lnTo>
                    <a:pt x="79" y="467"/>
                  </a:lnTo>
                  <a:cubicBezTo>
                    <a:pt x="98" y="487"/>
                    <a:pt x="108" y="487"/>
                    <a:pt x="113" y="487"/>
                  </a:cubicBezTo>
                  <a:cubicBezTo>
                    <a:pt x="118" y="487"/>
                    <a:pt x="118" y="487"/>
                    <a:pt x="118" y="506"/>
                  </a:cubicBezTo>
                  <a:cubicBezTo>
                    <a:pt x="118" y="500"/>
                    <a:pt x="119" y="498"/>
                    <a:pt x="120" y="498"/>
                  </a:cubicBezTo>
                  <a:cubicBezTo>
                    <a:pt x="126" y="498"/>
                    <a:pt x="141" y="534"/>
                    <a:pt x="150" y="534"/>
                  </a:cubicBezTo>
                  <a:cubicBezTo>
                    <a:pt x="154" y="534"/>
                    <a:pt x="157" y="527"/>
                    <a:pt x="157" y="506"/>
                  </a:cubicBezTo>
                  <a:cubicBezTo>
                    <a:pt x="196" y="506"/>
                    <a:pt x="157" y="584"/>
                    <a:pt x="196" y="584"/>
                  </a:cubicBezTo>
                  <a:cubicBezTo>
                    <a:pt x="234" y="506"/>
                    <a:pt x="157" y="506"/>
                    <a:pt x="196" y="428"/>
                  </a:cubicBezTo>
                  <a:lnTo>
                    <a:pt x="196" y="390"/>
                  </a:lnTo>
                  <a:lnTo>
                    <a:pt x="157" y="390"/>
                  </a:lnTo>
                  <a:cubicBezTo>
                    <a:pt x="118" y="351"/>
                    <a:pt x="118" y="312"/>
                    <a:pt x="118" y="273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1029600" y="43892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1"/>
                  </a:moveTo>
                  <a:lnTo>
                    <a:pt x="0" y="39"/>
                  </a:lnTo>
                  <a:lnTo>
                    <a:pt x="39" y="39"/>
                  </a:lnTo>
                  <a:cubicBezTo>
                    <a:pt x="0" y="3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940100" y="4415500"/>
              <a:ext cx="8775" cy="18500"/>
            </a:xfrm>
            <a:custGeom>
              <a:avLst/>
              <a:gdLst/>
              <a:ahLst/>
              <a:cxnLst/>
              <a:rect l="l" t="t" r="r" b="b"/>
              <a:pathLst>
                <a:path w="351" h="740" extrusionOk="0">
                  <a:moveTo>
                    <a:pt x="185" y="139"/>
                  </a:moveTo>
                  <a:cubicBezTo>
                    <a:pt x="191" y="139"/>
                    <a:pt x="195" y="143"/>
                    <a:pt x="195" y="156"/>
                  </a:cubicBezTo>
                  <a:cubicBezTo>
                    <a:pt x="195" y="162"/>
                    <a:pt x="193" y="164"/>
                    <a:pt x="190" y="164"/>
                  </a:cubicBezTo>
                  <a:cubicBezTo>
                    <a:pt x="185" y="164"/>
                    <a:pt x="175" y="156"/>
                    <a:pt x="165" y="148"/>
                  </a:cubicBezTo>
                  <a:lnTo>
                    <a:pt x="165" y="148"/>
                  </a:lnTo>
                  <a:cubicBezTo>
                    <a:pt x="171" y="144"/>
                    <a:pt x="179" y="139"/>
                    <a:pt x="185" y="139"/>
                  </a:cubicBezTo>
                  <a:close/>
                  <a:moveTo>
                    <a:pt x="39" y="428"/>
                  </a:moveTo>
                  <a:cubicBezTo>
                    <a:pt x="0" y="467"/>
                    <a:pt x="39" y="467"/>
                    <a:pt x="39" y="467"/>
                  </a:cubicBezTo>
                  <a:cubicBezTo>
                    <a:pt x="39" y="473"/>
                    <a:pt x="40" y="475"/>
                    <a:pt x="41" y="475"/>
                  </a:cubicBezTo>
                  <a:cubicBezTo>
                    <a:pt x="45" y="475"/>
                    <a:pt x="54" y="454"/>
                    <a:pt x="62" y="429"/>
                  </a:cubicBezTo>
                  <a:lnTo>
                    <a:pt x="62" y="429"/>
                  </a:lnTo>
                  <a:cubicBezTo>
                    <a:pt x="56" y="428"/>
                    <a:pt x="49" y="428"/>
                    <a:pt x="39" y="428"/>
                  </a:cubicBezTo>
                  <a:close/>
                  <a:moveTo>
                    <a:pt x="234" y="0"/>
                  </a:moveTo>
                  <a:lnTo>
                    <a:pt x="234" y="78"/>
                  </a:lnTo>
                  <a:lnTo>
                    <a:pt x="156" y="39"/>
                  </a:lnTo>
                  <a:lnTo>
                    <a:pt x="156" y="39"/>
                  </a:lnTo>
                  <a:cubicBezTo>
                    <a:pt x="186" y="69"/>
                    <a:pt x="170" y="122"/>
                    <a:pt x="161" y="145"/>
                  </a:cubicBezTo>
                  <a:lnTo>
                    <a:pt x="161" y="145"/>
                  </a:lnTo>
                  <a:cubicBezTo>
                    <a:pt x="150" y="136"/>
                    <a:pt x="139" y="128"/>
                    <a:pt x="130" y="128"/>
                  </a:cubicBezTo>
                  <a:cubicBezTo>
                    <a:pt x="122" y="128"/>
                    <a:pt x="117" y="136"/>
                    <a:pt x="117" y="156"/>
                  </a:cubicBezTo>
                  <a:cubicBezTo>
                    <a:pt x="117" y="234"/>
                    <a:pt x="78" y="234"/>
                    <a:pt x="117" y="312"/>
                  </a:cubicBezTo>
                  <a:cubicBezTo>
                    <a:pt x="117" y="312"/>
                    <a:pt x="117" y="350"/>
                    <a:pt x="117" y="350"/>
                  </a:cubicBezTo>
                  <a:lnTo>
                    <a:pt x="78" y="350"/>
                  </a:lnTo>
                  <a:cubicBezTo>
                    <a:pt x="78" y="368"/>
                    <a:pt x="70" y="401"/>
                    <a:pt x="62" y="429"/>
                  </a:cubicBezTo>
                  <a:lnTo>
                    <a:pt x="62" y="429"/>
                  </a:lnTo>
                  <a:cubicBezTo>
                    <a:pt x="78" y="431"/>
                    <a:pt x="78" y="438"/>
                    <a:pt x="78" y="467"/>
                  </a:cubicBezTo>
                  <a:cubicBezTo>
                    <a:pt x="78" y="506"/>
                    <a:pt x="39" y="545"/>
                    <a:pt x="39" y="584"/>
                  </a:cubicBezTo>
                  <a:lnTo>
                    <a:pt x="39" y="623"/>
                  </a:lnTo>
                  <a:cubicBezTo>
                    <a:pt x="39" y="623"/>
                    <a:pt x="14" y="673"/>
                    <a:pt x="24" y="673"/>
                  </a:cubicBezTo>
                  <a:cubicBezTo>
                    <a:pt x="27" y="673"/>
                    <a:pt x="31" y="670"/>
                    <a:pt x="39" y="662"/>
                  </a:cubicBezTo>
                  <a:cubicBezTo>
                    <a:pt x="78" y="662"/>
                    <a:pt x="78" y="740"/>
                    <a:pt x="78" y="740"/>
                  </a:cubicBezTo>
                  <a:cubicBezTo>
                    <a:pt x="78" y="623"/>
                    <a:pt x="156" y="545"/>
                    <a:pt x="234" y="467"/>
                  </a:cubicBezTo>
                  <a:lnTo>
                    <a:pt x="234" y="428"/>
                  </a:lnTo>
                  <a:lnTo>
                    <a:pt x="195" y="428"/>
                  </a:lnTo>
                  <a:cubicBezTo>
                    <a:pt x="195" y="350"/>
                    <a:pt x="234" y="350"/>
                    <a:pt x="273" y="350"/>
                  </a:cubicBezTo>
                  <a:cubicBezTo>
                    <a:pt x="234" y="350"/>
                    <a:pt x="234" y="350"/>
                    <a:pt x="273" y="312"/>
                  </a:cubicBezTo>
                  <a:cubicBezTo>
                    <a:pt x="273" y="273"/>
                    <a:pt x="273" y="195"/>
                    <a:pt x="273" y="195"/>
                  </a:cubicBezTo>
                  <a:lnTo>
                    <a:pt x="312" y="195"/>
                  </a:lnTo>
                  <a:cubicBezTo>
                    <a:pt x="312" y="195"/>
                    <a:pt x="351" y="195"/>
                    <a:pt x="351" y="156"/>
                  </a:cubicBezTo>
                  <a:cubicBezTo>
                    <a:pt x="351" y="117"/>
                    <a:pt x="351" y="39"/>
                    <a:pt x="312" y="39"/>
                  </a:cubicBezTo>
                  <a:lnTo>
                    <a:pt x="312" y="78"/>
                  </a:lnTo>
                  <a:cubicBezTo>
                    <a:pt x="273" y="39"/>
                    <a:pt x="312" y="0"/>
                    <a:pt x="312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1036400" y="438825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40"/>
                  </a:moveTo>
                  <a:lnTo>
                    <a:pt x="1" y="1"/>
                  </a:lnTo>
                  <a:lnTo>
                    <a:pt x="1" y="4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1055875" y="4378525"/>
              <a:ext cx="1950" cy="3925"/>
            </a:xfrm>
            <a:custGeom>
              <a:avLst/>
              <a:gdLst/>
              <a:ahLst/>
              <a:cxnLst/>
              <a:rect l="l" t="t" r="r" b="b"/>
              <a:pathLst>
                <a:path w="78" h="157" extrusionOk="0">
                  <a:moveTo>
                    <a:pt x="78" y="1"/>
                  </a:moveTo>
                  <a:cubicBezTo>
                    <a:pt x="78" y="78"/>
                    <a:pt x="0" y="39"/>
                    <a:pt x="0" y="78"/>
                  </a:cubicBezTo>
                  <a:cubicBezTo>
                    <a:pt x="0" y="117"/>
                    <a:pt x="10" y="117"/>
                    <a:pt x="19" y="117"/>
                  </a:cubicBezTo>
                  <a:cubicBezTo>
                    <a:pt x="29" y="117"/>
                    <a:pt x="39" y="117"/>
                    <a:pt x="39" y="156"/>
                  </a:cubicBezTo>
                  <a:lnTo>
                    <a:pt x="78" y="156"/>
                  </a:lnTo>
                  <a:cubicBezTo>
                    <a:pt x="39" y="117"/>
                    <a:pt x="78" y="78"/>
                    <a:pt x="78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967325" y="4411450"/>
              <a:ext cx="3925" cy="6825"/>
            </a:xfrm>
            <a:custGeom>
              <a:avLst/>
              <a:gdLst/>
              <a:ahLst/>
              <a:cxnLst/>
              <a:rect l="l" t="t" r="r" b="b"/>
              <a:pathLst>
                <a:path w="157" h="273" extrusionOk="0">
                  <a:moveTo>
                    <a:pt x="1" y="162"/>
                  </a:moveTo>
                  <a:cubicBezTo>
                    <a:pt x="1" y="175"/>
                    <a:pt x="2" y="183"/>
                    <a:pt x="4" y="188"/>
                  </a:cubicBezTo>
                  <a:lnTo>
                    <a:pt x="4" y="188"/>
                  </a:lnTo>
                  <a:cubicBezTo>
                    <a:pt x="2" y="180"/>
                    <a:pt x="1" y="171"/>
                    <a:pt x="1" y="162"/>
                  </a:cubicBezTo>
                  <a:close/>
                  <a:moveTo>
                    <a:pt x="136" y="0"/>
                  </a:moveTo>
                  <a:cubicBezTo>
                    <a:pt x="94" y="0"/>
                    <a:pt x="148" y="123"/>
                    <a:pt x="79" y="123"/>
                  </a:cubicBezTo>
                  <a:lnTo>
                    <a:pt x="79" y="84"/>
                  </a:lnTo>
                  <a:cubicBezTo>
                    <a:pt x="59" y="84"/>
                    <a:pt x="40" y="75"/>
                    <a:pt x="30" y="75"/>
                  </a:cubicBezTo>
                  <a:cubicBezTo>
                    <a:pt x="20" y="75"/>
                    <a:pt x="20" y="84"/>
                    <a:pt x="40" y="123"/>
                  </a:cubicBezTo>
                  <a:cubicBezTo>
                    <a:pt x="79" y="162"/>
                    <a:pt x="79" y="162"/>
                    <a:pt x="79" y="162"/>
                  </a:cubicBezTo>
                  <a:cubicBezTo>
                    <a:pt x="53" y="162"/>
                    <a:pt x="27" y="197"/>
                    <a:pt x="12" y="197"/>
                  </a:cubicBezTo>
                  <a:cubicBezTo>
                    <a:pt x="9" y="197"/>
                    <a:pt x="6" y="194"/>
                    <a:pt x="4" y="188"/>
                  </a:cubicBezTo>
                  <a:lnTo>
                    <a:pt x="4" y="188"/>
                  </a:lnTo>
                  <a:cubicBezTo>
                    <a:pt x="13" y="233"/>
                    <a:pt x="43" y="272"/>
                    <a:pt x="63" y="272"/>
                  </a:cubicBezTo>
                  <a:cubicBezTo>
                    <a:pt x="72" y="272"/>
                    <a:pt x="79" y="263"/>
                    <a:pt x="79" y="240"/>
                  </a:cubicBezTo>
                  <a:cubicBezTo>
                    <a:pt x="79" y="218"/>
                    <a:pt x="91" y="208"/>
                    <a:pt x="102" y="204"/>
                  </a:cubicBezTo>
                  <a:lnTo>
                    <a:pt x="102" y="204"/>
                  </a:lnTo>
                  <a:cubicBezTo>
                    <a:pt x="98" y="223"/>
                    <a:pt x="99" y="240"/>
                    <a:pt x="118" y="240"/>
                  </a:cubicBezTo>
                  <a:cubicBezTo>
                    <a:pt x="157" y="240"/>
                    <a:pt x="118" y="201"/>
                    <a:pt x="118" y="201"/>
                  </a:cubicBezTo>
                  <a:cubicBezTo>
                    <a:pt x="118" y="201"/>
                    <a:pt x="110" y="201"/>
                    <a:pt x="102" y="204"/>
                  </a:cubicBezTo>
                  <a:lnTo>
                    <a:pt x="102" y="204"/>
                  </a:lnTo>
                  <a:cubicBezTo>
                    <a:pt x="107" y="184"/>
                    <a:pt x="118" y="162"/>
                    <a:pt x="118" y="162"/>
                  </a:cubicBezTo>
                  <a:cubicBezTo>
                    <a:pt x="118" y="123"/>
                    <a:pt x="157" y="84"/>
                    <a:pt x="157" y="45"/>
                  </a:cubicBezTo>
                  <a:lnTo>
                    <a:pt x="157" y="7"/>
                  </a:lnTo>
                  <a:cubicBezTo>
                    <a:pt x="148" y="2"/>
                    <a:pt x="141" y="0"/>
                    <a:pt x="136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961000" y="4413275"/>
              <a:ext cx="1700" cy="1275"/>
            </a:xfrm>
            <a:custGeom>
              <a:avLst/>
              <a:gdLst/>
              <a:ahLst/>
              <a:cxnLst/>
              <a:rect l="l" t="t" r="r" b="b"/>
              <a:pathLst>
                <a:path w="68" h="51" extrusionOk="0">
                  <a:moveTo>
                    <a:pt x="50" y="0"/>
                  </a:moveTo>
                  <a:cubicBezTo>
                    <a:pt x="45" y="0"/>
                    <a:pt x="36" y="4"/>
                    <a:pt x="20" y="11"/>
                  </a:cubicBezTo>
                  <a:cubicBezTo>
                    <a:pt x="1" y="31"/>
                    <a:pt x="11" y="31"/>
                    <a:pt x="20" y="31"/>
                  </a:cubicBezTo>
                  <a:cubicBezTo>
                    <a:pt x="30" y="31"/>
                    <a:pt x="39" y="31"/>
                    <a:pt x="22" y="48"/>
                  </a:cubicBezTo>
                  <a:lnTo>
                    <a:pt x="22" y="48"/>
                  </a:lnTo>
                  <a:cubicBezTo>
                    <a:pt x="31" y="39"/>
                    <a:pt x="68" y="0"/>
                    <a:pt x="50" y="0"/>
                  </a:cubicBezTo>
                  <a:close/>
                  <a:moveTo>
                    <a:pt x="22" y="48"/>
                  </a:moveTo>
                  <a:cubicBezTo>
                    <a:pt x="21" y="50"/>
                    <a:pt x="20" y="50"/>
                    <a:pt x="20" y="50"/>
                  </a:cubicBezTo>
                  <a:lnTo>
                    <a:pt x="20" y="50"/>
                  </a:lnTo>
                  <a:cubicBezTo>
                    <a:pt x="21" y="50"/>
                    <a:pt x="22" y="49"/>
                    <a:pt x="22" y="48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1039325" y="43892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39" y="1"/>
                  </a:moveTo>
                  <a:lnTo>
                    <a:pt x="39" y="1"/>
                  </a:lnTo>
                  <a:cubicBezTo>
                    <a:pt x="39" y="20"/>
                    <a:pt x="30" y="20"/>
                    <a:pt x="20" y="20"/>
                  </a:cubicBezTo>
                  <a:cubicBezTo>
                    <a:pt x="10" y="20"/>
                    <a:pt x="0" y="20"/>
                    <a:pt x="0" y="39"/>
                  </a:cubicBezTo>
                  <a:cubicBezTo>
                    <a:pt x="39" y="39"/>
                    <a:pt x="39" y="39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990675" y="4407700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40" y="1"/>
                  </a:moveTo>
                  <a:cubicBezTo>
                    <a:pt x="40" y="1"/>
                    <a:pt x="1" y="79"/>
                    <a:pt x="40" y="79"/>
                  </a:cubicBezTo>
                  <a:cubicBezTo>
                    <a:pt x="40" y="79"/>
                    <a:pt x="40" y="22"/>
                    <a:pt x="4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997500" y="4406725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0" y="1"/>
                  </a:moveTo>
                  <a:cubicBezTo>
                    <a:pt x="0" y="1"/>
                    <a:pt x="0" y="79"/>
                    <a:pt x="0" y="4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1036400" y="439215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0"/>
                  </a:moveTo>
                  <a:lnTo>
                    <a:pt x="40" y="3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1015975" y="4398825"/>
              <a:ext cx="3675" cy="6000"/>
            </a:xfrm>
            <a:custGeom>
              <a:avLst/>
              <a:gdLst/>
              <a:ahLst/>
              <a:cxnLst/>
              <a:rect l="l" t="t" r="r" b="b"/>
              <a:pathLst>
                <a:path w="147" h="240" extrusionOk="0">
                  <a:moveTo>
                    <a:pt x="89" y="1"/>
                  </a:moveTo>
                  <a:cubicBezTo>
                    <a:pt x="86" y="1"/>
                    <a:pt x="82" y="2"/>
                    <a:pt x="78" y="6"/>
                  </a:cubicBezTo>
                  <a:cubicBezTo>
                    <a:pt x="78" y="6"/>
                    <a:pt x="78" y="45"/>
                    <a:pt x="39" y="45"/>
                  </a:cubicBezTo>
                  <a:cubicBezTo>
                    <a:pt x="39" y="84"/>
                    <a:pt x="39" y="122"/>
                    <a:pt x="39" y="122"/>
                  </a:cubicBezTo>
                  <a:cubicBezTo>
                    <a:pt x="39" y="161"/>
                    <a:pt x="1" y="239"/>
                    <a:pt x="39" y="239"/>
                  </a:cubicBezTo>
                  <a:lnTo>
                    <a:pt x="78" y="161"/>
                  </a:lnTo>
                  <a:cubicBezTo>
                    <a:pt x="78" y="174"/>
                    <a:pt x="83" y="179"/>
                    <a:pt x="88" y="179"/>
                  </a:cubicBezTo>
                  <a:cubicBezTo>
                    <a:pt x="100" y="179"/>
                    <a:pt x="117" y="161"/>
                    <a:pt x="117" y="161"/>
                  </a:cubicBezTo>
                  <a:lnTo>
                    <a:pt x="117" y="122"/>
                  </a:lnTo>
                  <a:cubicBezTo>
                    <a:pt x="121" y="126"/>
                    <a:pt x="124" y="128"/>
                    <a:pt x="126" y="128"/>
                  </a:cubicBezTo>
                  <a:cubicBezTo>
                    <a:pt x="147" y="128"/>
                    <a:pt x="120" y="1"/>
                    <a:pt x="8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960525" y="4416475"/>
              <a:ext cx="3275" cy="8775"/>
            </a:xfrm>
            <a:custGeom>
              <a:avLst/>
              <a:gdLst/>
              <a:ahLst/>
              <a:cxnLst/>
              <a:rect l="l" t="t" r="r" b="b"/>
              <a:pathLst>
                <a:path w="131" h="351" extrusionOk="0">
                  <a:moveTo>
                    <a:pt x="102" y="187"/>
                  </a:moveTo>
                  <a:cubicBezTo>
                    <a:pt x="96" y="187"/>
                    <a:pt x="91" y="192"/>
                    <a:pt x="87" y="199"/>
                  </a:cubicBezTo>
                  <a:lnTo>
                    <a:pt x="87" y="199"/>
                  </a:lnTo>
                  <a:cubicBezTo>
                    <a:pt x="82" y="197"/>
                    <a:pt x="78" y="195"/>
                    <a:pt x="78" y="195"/>
                  </a:cubicBezTo>
                  <a:lnTo>
                    <a:pt x="78" y="195"/>
                  </a:lnTo>
                  <a:cubicBezTo>
                    <a:pt x="78" y="215"/>
                    <a:pt x="78" y="222"/>
                    <a:pt x="79" y="222"/>
                  </a:cubicBezTo>
                  <a:cubicBezTo>
                    <a:pt x="80" y="222"/>
                    <a:pt x="82" y="209"/>
                    <a:pt x="87" y="199"/>
                  </a:cubicBezTo>
                  <a:lnTo>
                    <a:pt x="87" y="199"/>
                  </a:lnTo>
                  <a:cubicBezTo>
                    <a:pt x="98" y="204"/>
                    <a:pt x="117" y="212"/>
                    <a:pt x="124" y="212"/>
                  </a:cubicBezTo>
                  <a:cubicBezTo>
                    <a:pt x="130" y="212"/>
                    <a:pt x="130" y="208"/>
                    <a:pt x="117" y="195"/>
                  </a:cubicBezTo>
                  <a:cubicBezTo>
                    <a:pt x="111" y="189"/>
                    <a:pt x="106" y="187"/>
                    <a:pt x="102" y="187"/>
                  </a:cubicBezTo>
                  <a:close/>
                  <a:moveTo>
                    <a:pt x="39" y="0"/>
                  </a:moveTo>
                  <a:lnTo>
                    <a:pt x="39" y="78"/>
                  </a:lnTo>
                  <a:cubicBezTo>
                    <a:pt x="0" y="117"/>
                    <a:pt x="0" y="117"/>
                    <a:pt x="0" y="156"/>
                  </a:cubicBezTo>
                  <a:cubicBezTo>
                    <a:pt x="73" y="192"/>
                    <a:pt x="11" y="262"/>
                    <a:pt x="64" y="303"/>
                  </a:cubicBezTo>
                  <a:lnTo>
                    <a:pt x="64" y="303"/>
                  </a:lnTo>
                  <a:cubicBezTo>
                    <a:pt x="78" y="254"/>
                    <a:pt x="78" y="195"/>
                    <a:pt x="78" y="195"/>
                  </a:cubicBezTo>
                  <a:cubicBezTo>
                    <a:pt x="78" y="156"/>
                    <a:pt x="39" y="78"/>
                    <a:pt x="78" y="39"/>
                  </a:cubicBezTo>
                  <a:cubicBezTo>
                    <a:pt x="78" y="0"/>
                    <a:pt x="39" y="0"/>
                    <a:pt x="39" y="0"/>
                  </a:cubicBezTo>
                  <a:close/>
                  <a:moveTo>
                    <a:pt x="64" y="303"/>
                  </a:moveTo>
                  <a:cubicBezTo>
                    <a:pt x="58" y="322"/>
                    <a:pt x="50" y="339"/>
                    <a:pt x="39" y="350"/>
                  </a:cubicBezTo>
                  <a:lnTo>
                    <a:pt x="78" y="311"/>
                  </a:lnTo>
                  <a:cubicBezTo>
                    <a:pt x="73" y="309"/>
                    <a:pt x="68" y="306"/>
                    <a:pt x="64" y="303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965400" y="4416475"/>
              <a:ext cx="975" cy="1000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0"/>
                  </a:moveTo>
                  <a:lnTo>
                    <a:pt x="39" y="39"/>
                  </a:lnTo>
                  <a:lnTo>
                    <a:pt x="39" y="39"/>
                  </a:lnTo>
                  <a:cubicBezTo>
                    <a:pt x="0" y="0"/>
                    <a:pt x="0" y="0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994575" y="440770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39" y="1"/>
                  </a:moveTo>
                  <a:cubicBezTo>
                    <a:pt x="0" y="1"/>
                    <a:pt x="39" y="79"/>
                    <a:pt x="78" y="79"/>
                  </a:cubicBezTo>
                  <a:cubicBezTo>
                    <a:pt x="78" y="79"/>
                    <a:pt x="78" y="40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1046275" y="4388050"/>
              <a:ext cx="2800" cy="3425"/>
            </a:xfrm>
            <a:custGeom>
              <a:avLst/>
              <a:gdLst/>
              <a:ahLst/>
              <a:cxnLst/>
              <a:rect l="l" t="t" r="r" b="b"/>
              <a:pathLst>
                <a:path w="112" h="137" extrusionOk="0">
                  <a:moveTo>
                    <a:pt x="81" y="1"/>
                  </a:moveTo>
                  <a:cubicBezTo>
                    <a:pt x="24" y="1"/>
                    <a:pt x="0" y="92"/>
                    <a:pt x="34" y="125"/>
                  </a:cubicBezTo>
                  <a:cubicBezTo>
                    <a:pt x="42" y="134"/>
                    <a:pt x="49" y="137"/>
                    <a:pt x="54" y="137"/>
                  </a:cubicBezTo>
                  <a:cubicBezTo>
                    <a:pt x="68" y="137"/>
                    <a:pt x="71" y="114"/>
                    <a:pt x="72" y="114"/>
                  </a:cubicBezTo>
                  <a:cubicBezTo>
                    <a:pt x="73" y="114"/>
                    <a:pt x="73" y="117"/>
                    <a:pt x="73" y="125"/>
                  </a:cubicBezTo>
                  <a:cubicBezTo>
                    <a:pt x="73" y="86"/>
                    <a:pt x="112" y="9"/>
                    <a:pt x="112" y="9"/>
                  </a:cubicBezTo>
                  <a:cubicBezTo>
                    <a:pt x="101" y="3"/>
                    <a:pt x="91" y="1"/>
                    <a:pt x="81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992625" y="440965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1"/>
                  </a:moveTo>
                  <a:lnTo>
                    <a:pt x="1" y="40"/>
                  </a:lnTo>
                  <a:cubicBezTo>
                    <a:pt x="40" y="40"/>
                    <a:pt x="40" y="1"/>
                    <a:pt x="1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997500" y="440867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40"/>
                  </a:moveTo>
                  <a:lnTo>
                    <a:pt x="0" y="40"/>
                  </a:lnTo>
                  <a:lnTo>
                    <a:pt x="0" y="1"/>
                  </a:lnTo>
                  <a:cubicBezTo>
                    <a:pt x="0" y="1"/>
                    <a:pt x="0" y="1"/>
                    <a:pt x="0" y="4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997500" y="4408400"/>
              <a:ext cx="1775" cy="1275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8" y="1"/>
                  </a:moveTo>
                  <a:cubicBezTo>
                    <a:pt x="3" y="1"/>
                    <a:pt x="0" y="4"/>
                    <a:pt x="0" y="12"/>
                  </a:cubicBezTo>
                  <a:cubicBezTo>
                    <a:pt x="0" y="12"/>
                    <a:pt x="39" y="12"/>
                    <a:pt x="39" y="51"/>
                  </a:cubicBezTo>
                  <a:cubicBezTo>
                    <a:pt x="70" y="51"/>
                    <a:pt x="27" y="1"/>
                    <a:pt x="8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1053925" y="4384350"/>
              <a:ext cx="2925" cy="4900"/>
            </a:xfrm>
            <a:custGeom>
              <a:avLst/>
              <a:gdLst/>
              <a:ahLst/>
              <a:cxnLst/>
              <a:rect l="l" t="t" r="r" b="b"/>
              <a:pathLst>
                <a:path w="117" h="196" extrusionOk="0">
                  <a:moveTo>
                    <a:pt x="78" y="79"/>
                  </a:moveTo>
                  <a:lnTo>
                    <a:pt x="78" y="118"/>
                  </a:lnTo>
                  <a:cubicBezTo>
                    <a:pt x="78" y="118"/>
                    <a:pt x="82" y="105"/>
                    <a:pt x="88" y="89"/>
                  </a:cubicBezTo>
                  <a:lnTo>
                    <a:pt x="88" y="89"/>
                  </a:lnTo>
                  <a:lnTo>
                    <a:pt x="78" y="79"/>
                  </a:lnTo>
                  <a:close/>
                  <a:moveTo>
                    <a:pt x="117" y="1"/>
                  </a:moveTo>
                  <a:cubicBezTo>
                    <a:pt x="117" y="1"/>
                    <a:pt x="99" y="54"/>
                    <a:pt x="88" y="89"/>
                  </a:cubicBezTo>
                  <a:lnTo>
                    <a:pt x="88" y="89"/>
                  </a:lnTo>
                  <a:lnTo>
                    <a:pt x="117" y="118"/>
                  </a:lnTo>
                  <a:cubicBezTo>
                    <a:pt x="78" y="79"/>
                    <a:pt x="117" y="40"/>
                    <a:pt x="117" y="1"/>
                  </a:cubicBezTo>
                  <a:close/>
                  <a:moveTo>
                    <a:pt x="12" y="100"/>
                  </a:moveTo>
                  <a:cubicBezTo>
                    <a:pt x="5" y="100"/>
                    <a:pt x="0" y="105"/>
                    <a:pt x="0" y="118"/>
                  </a:cubicBezTo>
                  <a:lnTo>
                    <a:pt x="39" y="196"/>
                  </a:lnTo>
                  <a:cubicBezTo>
                    <a:pt x="65" y="196"/>
                    <a:pt x="74" y="178"/>
                    <a:pt x="77" y="178"/>
                  </a:cubicBezTo>
                  <a:cubicBezTo>
                    <a:pt x="78" y="178"/>
                    <a:pt x="78" y="183"/>
                    <a:pt x="78" y="196"/>
                  </a:cubicBezTo>
                  <a:cubicBezTo>
                    <a:pt x="78" y="157"/>
                    <a:pt x="117" y="118"/>
                    <a:pt x="78" y="118"/>
                  </a:cubicBezTo>
                  <a:cubicBezTo>
                    <a:pt x="52" y="118"/>
                    <a:pt x="26" y="100"/>
                    <a:pt x="12" y="10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989700" y="4410625"/>
              <a:ext cx="3925" cy="5875"/>
            </a:xfrm>
            <a:custGeom>
              <a:avLst/>
              <a:gdLst/>
              <a:ahLst/>
              <a:cxnLst/>
              <a:rect l="l" t="t" r="r" b="b"/>
              <a:pathLst>
                <a:path w="157" h="235" extrusionOk="0">
                  <a:moveTo>
                    <a:pt x="118" y="1"/>
                  </a:moveTo>
                  <a:cubicBezTo>
                    <a:pt x="79" y="1"/>
                    <a:pt x="40" y="1"/>
                    <a:pt x="1" y="40"/>
                  </a:cubicBezTo>
                  <a:lnTo>
                    <a:pt x="1" y="78"/>
                  </a:lnTo>
                  <a:cubicBezTo>
                    <a:pt x="14" y="91"/>
                    <a:pt x="23" y="96"/>
                    <a:pt x="28" y="96"/>
                  </a:cubicBezTo>
                  <a:cubicBezTo>
                    <a:pt x="40" y="96"/>
                    <a:pt x="40" y="78"/>
                    <a:pt x="40" y="78"/>
                  </a:cubicBezTo>
                  <a:cubicBezTo>
                    <a:pt x="40" y="78"/>
                    <a:pt x="79" y="117"/>
                    <a:pt x="79" y="117"/>
                  </a:cubicBezTo>
                  <a:lnTo>
                    <a:pt x="79" y="234"/>
                  </a:lnTo>
                  <a:cubicBezTo>
                    <a:pt x="79" y="234"/>
                    <a:pt x="96" y="217"/>
                    <a:pt x="108" y="217"/>
                  </a:cubicBezTo>
                  <a:cubicBezTo>
                    <a:pt x="113" y="217"/>
                    <a:pt x="118" y="221"/>
                    <a:pt x="118" y="234"/>
                  </a:cubicBezTo>
                  <a:cubicBezTo>
                    <a:pt x="118" y="156"/>
                    <a:pt x="118" y="117"/>
                    <a:pt x="157" y="78"/>
                  </a:cubicBezTo>
                  <a:cubicBezTo>
                    <a:pt x="118" y="40"/>
                    <a:pt x="118" y="40"/>
                    <a:pt x="118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1041275" y="4391075"/>
              <a:ext cx="2950" cy="7900"/>
            </a:xfrm>
            <a:custGeom>
              <a:avLst/>
              <a:gdLst/>
              <a:ahLst/>
              <a:cxnLst/>
              <a:rect l="l" t="t" r="r" b="b"/>
              <a:pathLst>
                <a:path w="118" h="316" extrusionOk="0">
                  <a:moveTo>
                    <a:pt x="108" y="1"/>
                  </a:moveTo>
                  <a:cubicBezTo>
                    <a:pt x="102" y="1"/>
                    <a:pt x="93" y="14"/>
                    <a:pt x="78" y="43"/>
                  </a:cubicBezTo>
                  <a:cubicBezTo>
                    <a:pt x="44" y="77"/>
                    <a:pt x="69" y="82"/>
                    <a:pt x="76" y="133"/>
                  </a:cubicBezTo>
                  <a:lnTo>
                    <a:pt x="76" y="133"/>
                  </a:lnTo>
                  <a:cubicBezTo>
                    <a:pt x="91" y="114"/>
                    <a:pt x="117" y="105"/>
                    <a:pt x="117" y="82"/>
                  </a:cubicBezTo>
                  <a:cubicBezTo>
                    <a:pt x="117" y="34"/>
                    <a:pt x="117" y="1"/>
                    <a:pt x="108" y="1"/>
                  </a:cubicBezTo>
                  <a:close/>
                  <a:moveTo>
                    <a:pt x="76" y="133"/>
                  </a:moveTo>
                  <a:cubicBezTo>
                    <a:pt x="72" y="139"/>
                    <a:pt x="69" y="145"/>
                    <a:pt x="68" y="153"/>
                  </a:cubicBezTo>
                  <a:lnTo>
                    <a:pt x="68" y="153"/>
                  </a:lnTo>
                  <a:cubicBezTo>
                    <a:pt x="75" y="159"/>
                    <a:pt x="77" y="171"/>
                    <a:pt x="78" y="171"/>
                  </a:cubicBezTo>
                  <a:cubicBezTo>
                    <a:pt x="78" y="171"/>
                    <a:pt x="78" y="168"/>
                    <a:pt x="78" y="160"/>
                  </a:cubicBezTo>
                  <a:cubicBezTo>
                    <a:pt x="78" y="150"/>
                    <a:pt x="77" y="141"/>
                    <a:pt x="76" y="133"/>
                  </a:cubicBezTo>
                  <a:close/>
                  <a:moveTo>
                    <a:pt x="59" y="149"/>
                  </a:moveTo>
                  <a:cubicBezTo>
                    <a:pt x="54" y="149"/>
                    <a:pt x="47" y="152"/>
                    <a:pt x="39" y="160"/>
                  </a:cubicBezTo>
                  <a:cubicBezTo>
                    <a:pt x="0" y="160"/>
                    <a:pt x="0" y="199"/>
                    <a:pt x="0" y="199"/>
                  </a:cubicBezTo>
                  <a:lnTo>
                    <a:pt x="0" y="238"/>
                  </a:lnTo>
                  <a:cubicBezTo>
                    <a:pt x="0" y="277"/>
                    <a:pt x="0" y="277"/>
                    <a:pt x="0" y="316"/>
                  </a:cubicBezTo>
                  <a:lnTo>
                    <a:pt x="39" y="316"/>
                  </a:lnTo>
                  <a:lnTo>
                    <a:pt x="39" y="238"/>
                  </a:lnTo>
                  <a:cubicBezTo>
                    <a:pt x="39" y="218"/>
                    <a:pt x="59" y="218"/>
                    <a:pt x="73" y="218"/>
                  </a:cubicBezTo>
                  <a:cubicBezTo>
                    <a:pt x="88" y="218"/>
                    <a:pt x="98" y="218"/>
                    <a:pt x="78" y="199"/>
                  </a:cubicBezTo>
                  <a:cubicBezTo>
                    <a:pt x="68" y="179"/>
                    <a:pt x="66" y="164"/>
                    <a:pt x="68" y="153"/>
                  </a:cubicBezTo>
                  <a:lnTo>
                    <a:pt x="68" y="153"/>
                  </a:lnTo>
                  <a:cubicBezTo>
                    <a:pt x="66" y="150"/>
                    <a:pt x="63" y="149"/>
                    <a:pt x="59" y="14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955650" y="441937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1" y="1"/>
                  </a:moveTo>
                  <a:lnTo>
                    <a:pt x="1" y="79"/>
                  </a:lnTo>
                  <a:cubicBezTo>
                    <a:pt x="40" y="79"/>
                    <a:pt x="40" y="40"/>
                    <a:pt x="1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1028925" y="4397975"/>
              <a:ext cx="2650" cy="5875"/>
            </a:xfrm>
            <a:custGeom>
              <a:avLst/>
              <a:gdLst/>
              <a:ahLst/>
              <a:cxnLst/>
              <a:rect l="l" t="t" r="r" b="b"/>
              <a:pathLst>
                <a:path w="106" h="235" extrusionOk="0">
                  <a:moveTo>
                    <a:pt x="66" y="1"/>
                  </a:moveTo>
                  <a:lnTo>
                    <a:pt x="27" y="40"/>
                  </a:lnTo>
                  <a:lnTo>
                    <a:pt x="32" y="45"/>
                  </a:lnTo>
                  <a:lnTo>
                    <a:pt x="32" y="45"/>
                  </a:lnTo>
                  <a:cubicBezTo>
                    <a:pt x="42" y="29"/>
                    <a:pt x="54" y="13"/>
                    <a:pt x="66" y="1"/>
                  </a:cubicBezTo>
                  <a:close/>
                  <a:moveTo>
                    <a:pt x="32" y="45"/>
                  </a:moveTo>
                  <a:lnTo>
                    <a:pt x="32" y="45"/>
                  </a:lnTo>
                  <a:cubicBezTo>
                    <a:pt x="11" y="80"/>
                    <a:pt x="1" y="118"/>
                    <a:pt x="27" y="118"/>
                  </a:cubicBezTo>
                  <a:lnTo>
                    <a:pt x="66" y="118"/>
                  </a:lnTo>
                  <a:cubicBezTo>
                    <a:pt x="66" y="105"/>
                    <a:pt x="66" y="92"/>
                    <a:pt x="66" y="79"/>
                  </a:cubicBezTo>
                  <a:lnTo>
                    <a:pt x="32" y="45"/>
                  </a:lnTo>
                  <a:close/>
                  <a:moveTo>
                    <a:pt x="66" y="118"/>
                  </a:moveTo>
                  <a:cubicBezTo>
                    <a:pt x="66" y="130"/>
                    <a:pt x="66" y="143"/>
                    <a:pt x="66" y="156"/>
                  </a:cubicBezTo>
                  <a:cubicBezTo>
                    <a:pt x="66" y="156"/>
                    <a:pt x="67" y="157"/>
                    <a:pt x="68" y="158"/>
                  </a:cubicBezTo>
                  <a:lnTo>
                    <a:pt x="68" y="158"/>
                  </a:lnTo>
                  <a:cubicBezTo>
                    <a:pt x="66" y="145"/>
                    <a:pt x="66" y="131"/>
                    <a:pt x="66" y="118"/>
                  </a:cubicBezTo>
                  <a:close/>
                  <a:moveTo>
                    <a:pt x="68" y="158"/>
                  </a:moveTo>
                  <a:cubicBezTo>
                    <a:pt x="71" y="184"/>
                    <a:pt x="80" y="209"/>
                    <a:pt x="105" y="234"/>
                  </a:cubicBezTo>
                  <a:cubicBezTo>
                    <a:pt x="105" y="200"/>
                    <a:pt x="75" y="166"/>
                    <a:pt x="68" y="158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985825" y="4413550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0" y="0"/>
                  </a:moveTo>
                  <a:lnTo>
                    <a:pt x="0" y="0"/>
                  </a:lnTo>
                  <a:lnTo>
                    <a:pt x="0" y="78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947875" y="442132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1"/>
                  </a:moveTo>
                  <a:lnTo>
                    <a:pt x="1" y="40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1057800" y="4386025"/>
              <a:ext cx="1000" cy="1275"/>
            </a:xfrm>
            <a:custGeom>
              <a:avLst/>
              <a:gdLst/>
              <a:ahLst/>
              <a:cxnLst/>
              <a:rect l="l" t="t" r="r" b="b"/>
              <a:pathLst>
                <a:path w="40" h="51" extrusionOk="0">
                  <a:moveTo>
                    <a:pt x="36" y="1"/>
                  </a:moveTo>
                  <a:cubicBezTo>
                    <a:pt x="26" y="1"/>
                    <a:pt x="1" y="51"/>
                    <a:pt x="1" y="51"/>
                  </a:cubicBezTo>
                  <a:cubicBezTo>
                    <a:pt x="1" y="51"/>
                    <a:pt x="18" y="33"/>
                    <a:pt x="30" y="33"/>
                  </a:cubicBezTo>
                  <a:cubicBezTo>
                    <a:pt x="35" y="33"/>
                    <a:pt x="40" y="38"/>
                    <a:pt x="40" y="51"/>
                  </a:cubicBezTo>
                  <a:lnTo>
                    <a:pt x="40" y="12"/>
                  </a:lnTo>
                  <a:cubicBezTo>
                    <a:pt x="40" y="4"/>
                    <a:pt x="38" y="1"/>
                    <a:pt x="36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1022775" y="440187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1" y="0"/>
                  </a:moveTo>
                  <a:lnTo>
                    <a:pt x="40" y="78"/>
                  </a:lnTo>
                  <a:lnTo>
                    <a:pt x="40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1005275" y="4408025"/>
              <a:ext cx="1975" cy="2625"/>
            </a:xfrm>
            <a:custGeom>
              <a:avLst/>
              <a:gdLst/>
              <a:ahLst/>
              <a:cxnLst/>
              <a:rect l="l" t="t" r="r" b="b"/>
              <a:pathLst>
                <a:path w="79" h="105" extrusionOk="0">
                  <a:moveTo>
                    <a:pt x="62" y="0"/>
                  </a:moveTo>
                  <a:cubicBezTo>
                    <a:pt x="56" y="0"/>
                    <a:pt x="49" y="7"/>
                    <a:pt x="39" y="27"/>
                  </a:cubicBezTo>
                  <a:cubicBezTo>
                    <a:pt x="1" y="66"/>
                    <a:pt x="78" y="66"/>
                    <a:pt x="78" y="105"/>
                  </a:cubicBezTo>
                  <a:lnTo>
                    <a:pt x="78" y="66"/>
                  </a:lnTo>
                  <a:cubicBezTo>
                    <a:pt x="78" y="66"/>
                    <a:pt x="78" y="0"/>
                    <a:pt x="62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984850" y="441550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0"/>
                  </a:moveTo>
                  <a:lnTo>
                    <a:pt x="0" y="39"/>
                  </a:lnTo>
                  <a:cubicBezTo>
                    <a:pt x="0" y="39"/>
                    <a:pt x="39" y="39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1048075" y="4393125"/>
              <a:ext cx="1000" cy="25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40" y="0"/>
                  </a:moveTo>
                  <a:cubicBezTo>
                    <a:pt x="4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954700" y="4422300"/>
              <a:ext cx="3900" cy="5175"/>
            </a:xfrm>
            <a:custGeom>
              <a:avLst/>
              <a:gdLst/>
              <a:ahLst/>
              <a:cxnLst/>
              <a:rect l="l" t="t" r="r" b="b"/>
              <a:pathLst>
                <a:path w="156" h="207" extrusionOk="0">
                  <a:moveTo>
                    <a:pt x="39" y="1"/>
                  </a:moveTo>
                  <a:cubicBezTo>
                    <a:pt x="10" y="1"/>
                    <a:pt x="3" y="42"/>
                    <a:pt x="1" y="80"/>
                  </a:cubicBezTo>
                  <a:lnTo>
                    <a:pt x="1" y="80"/>
                  </a:lnTo>
                  <a:lnTo>
                    <a:pt x="0" y="78"/>
                  </a:lnTo>
                  <a:lnTo>
                    <a:pt x="0" y="117"/>
                  </a:lnTo>
                  <a:cubicBezTo>
                    <a:pt x="0" y="107"/>
                    <a:pt x="0" y="94"/>
                    <a:pt x="1" y="80"/>
                  </a:cubicBezTo>
                  <a:lnTo>
                    <a:pt x="1" y="80"/>
                  </a:lnTo>
                  <a:lnTo>
                    <a:pt x="39" y="156"/>
                  </a:lnTo>
                  <a:lnTo>
                    <a:pt x="39" y="117"/>
                  </a:lnTo>
                  <a:cubicBezTo>
                    <a:pt x="39" y="78"/>
                    <a:pt x="39" y="40"/>
                    <a:pt x="39" y="1"/>
                  </a:cubicBezTo>
                  <a:close/>
                  <a:moveTo>
                    <a:pt x="101" y="106"/>
                  </a:moveTo>
                  <a:cubicBezTo>
                    <a:pt x="90" y="106"/>
                    <a:pt x="109" y="156"/>
                    <a:pt x="78" y="156"/>
                  </a:cubicBezTo>
                  <a:cubicBezTo>
                    <a:pt x="52" y="156"/>
                    <a:pt x="43" y="174"/>
                    <a:pt x="40" y="174"/>
                  </a:cubicBezTo>
                  <a:cubicBezTo>
                    <a:pt x="39" y="174"/>
                    <a:pt x="39" y="169"/>
                    <a:pt x="39" y="156"/>
                  </a:cubicBezTo>
                  <a:cubicBezTo>
                    <a:pt x="39" y="164"/>
                    <a:pt x="37" y="168"/>
                    <a:pt x="34" y="168"/>
                  </a:cubicBezTo>
                  <a:cubicBezTo>
                    <a:pt x="27" y="168"/>
                    <a:pt x="12" y="145"/>
                    <a:pt x="4" y="145"/>
                  </a:cubicBezTo>
                  <a:cubicBezTo>
                    <a:pt x="2" y="145"/>
                    <a:pt x="0" y="148"/>
                    <a:pt x="0" y="156"/>
                  </a:cubicBezTo>
                  <a:lnTo>
                    <a:pt x="0" y="195"/>
                  </a:lnTo>
                  <a:cubicBezTo>
                    <a:pt x="0" y="195"/>
                    <a:pt x="17" y="178"/>
                    <a:pt x="29" y="178"/>
                  </a:cubicBezTo>
                  <a:cubicBezTo>
                    <a:pt x="35" y="178"/>
                    <a:pt x="39" y="182"/>
                    <a:pt x="39" y="195"/>
                  </a:cubicBezTo>
                  <a:cubicBezTo>
                    <a:pt x="47" y="203"/>
                    <a:pt x="54" y="206"/>
                    <a:pt x="59" y="206"/>
                  </a:cubicBezTo>
                  <a:cubicBezTo>
                    <a:pt x="73" y="206"/>
                    <a:pt x="76" y="184"/>
                    <a:pt x="77" y="184"/>
                  </a:cubicBezTo>
                  <a:cubicBezTo>
                    <a:pt x="78" y="184"/>
                    <a:pt x="78" y="187"/>
                    <a:pt x="78" y="195"/>
                  </a:cubicBezTo>
                  <a:cubicBezTo>
                    <a:pt x="117" y="195"/>
                    <a:pt x="156" y="117"/>
                    <a:pt x="117" y="117"/>
                  </a:cubicBezTo>
                  <a:cubicBezTo>
                    <a:pt x="109" y="110"/>
                    <a:pt x="104" y="106"/>
                    <a:pt x="101" y="106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1012075" y="440672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40" y="1"/>
                  </a:moveTo>
                  <a:cubicBezTo>
                    <a:pt x="1" y="40"/>
                    <a:pt x="40" y="40"/>
                    <a:pt x="40" y="79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015975" y="4405775"/>
              <a:ext cx="1000" cy="975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38" y="27"/>
                  </a:moveTo>
                  <a:cubicBezTo>
                    <a:pt x="39" y="34"/>
                    <a:pt x="39" y="39"/>
                    <a:pt x="39" y="39"/>
                  </a:cubicBezTo>
                  <a:lnTo>
                    <a:pt x="39" y="39"/>
                  </a:lnTo>
                  <a:cubicBezTo>
                    <a:pt x="39" y="34"/>
                    <a:pt x="39" y="30"/>
                    <a:pt x="38" y="27"/>
                  </a:cubicBezTo>
                  <a:close/>
                  <a:moveTo>
                    <a:pt x="1" y="0"/>
                  </a:moveTo>
                  <a:lnTo>
                    <a:pt x="1" y="39"/>
                  </a:lnTo>
                  <a:cubicBezTo>
                    <a:pt x="1" y="39"/>
                    <a:pt x="18" y="22"/>
                    <a:pt x="29" y="22"/>
                  </a:cubicBezTo>
                  <a:cubicBezTo>
                    <a:pt x="33" y="22"/>
                    <a:pt x="36" y="23"/>
                    <a:pt x="38" y="27"/>
                  </a:cubicBezTo>
                  <a:lnTo>
                    <a:pt x="38" y="27"/>
                  </a:lnTo>
                  <a:cubicBezTo>
                    <a:pt x="34" y="16"/>
                    <a:pt x="25" y="0"/>
                    <a:pt x="1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1031550" y="4399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1051975" y="439117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7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1054900" y="4390200"/>
              <a:ext cx="1000" cy="25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39" y="0"/>
                  </a:moveTo>
                  <a:lnTo>
                    <a:pt x="39" y="0"/>
                  </a:lnTo>
                  <a:lnTo>
                    <a:pt x="39" y="0"/>
                  </a:lnTo>
                  <a:cubicBezTo>
                    <a:pt x="39" y="0"/>
                    <a:pt x="0" y="0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1015975" y="440672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1" y="1"/>
                  </a:moveTo>
                  <a:lnTo>
                    <a:pt x="1" y="79"/>
                  </a:lnTo>
                  <a:cubicBezTo>
                    <a:pt x="39" y="79"/>
                    <a:pt x="39" y="40"/>
                    <a:pt x="39" y="40"/>
                  </a:cubicBezTo>
                  <a:cubicBezTo>
                    <a:pt x="39" y="4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956625" y="44232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1"/>
                  </a:moveTo>
                  <a:lnTo>
                    <a:pt x="1" y="39"/>
                  </a:lnTo>
                  <a:lnTo>
                    <a:pt x="40" y="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1006250" y="441062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1"/>
                  </a:moveTo>
                  <a:lnTo>
                    <a:pt x="0" y="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1024725" y="4403825"/>
              <a:ext cx="1000" cy="25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40" y="0"/>
                  </a:moveTo>
                  <a:lnTo>
                    <a:pt x="1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968300" y="4421325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1" y="1"/>
                  </a:moveTo>
                  <a:lnTo>
                    <a:pt x="1" y="40"/>
                  </a:lnTo>
                  <a:cubicBezTo>
                    <a:pt x="1" y="7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1008200" y="4409225"/>
              <a:ext cx="4875" cy="6300"/>
            </a:xfrm>
            <a:custGeom>
              <a:avLst/>
              <a:gdLst/>
              <a:ahLst/>
              <a:cxnLst/>
              <a:rect l="l" t="t" r="r" b="b"/>
              <a:pathLst>
                <a:path w="195" h="252" extrusionOk="0">
                  <a:moveTo>
                    <a:pt x="167" y="0"/>
                  </a:moveTo>
                  <a:cubicBezTo>
                    <a:pt x="156" y="0"/>
                    <a:pt x="156" y="18"/>
                    <a:pt x="156" y="18"/>
                  </a:cubicBezTo>
                  <a:lnTo>
                    <a:pt x="117" y="18"/>
                  </a:lnTo>
                  <a:lnTo>
                    <a:pt x="117" y="57"/>
                  </a:lnTo>
                  <a:cubicBezTo>
                    <a:pt x="0" y="57"/>
                    <a:pt x="117" y="134"/>
                    <a:pt x="0" y="134"/>
                  </a:cubicBezTo>
                  <a:cubicBezTo>
                    <a:pt x="0" y="212"/>
                    <a:pt x="78" y="173"/>
                    <a:pt x="78" y="251"/>
                  </a:cubicBezTo>
                  <a:lnTo>
                    <a:pt x="117" y="251"/>
                  </a:lnTo>
                  <a:cubicBezTo>
                    <a:pt x="78" y="212"/>
                    <a:pt x="117" y="173"/>
                    <a:pt x="117" y="173"/>
                  </a:cubicBezTo>
                  <a:lnTo>
                    <a:pt x="117" y="212"/>
                  </a:lnTo>
                  <a:lnTo>
                    <a:pt x="156" y="212"/>
                  </a:lnTo>
                  <a:cubicBezTo>
                    <a:pt x="117" y="134"/>
                    <a:pt x="195" y="57"/>
                    <a:pt x="195" y="18"/>
                  </a:cubicBezTo>
                  <a:cubicBezTo>
                    <a:pt x="182" y="5"/>
                    <a:pt x="173" y="0"/>
                    <a:pt x="167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1001050" y="4411600"/>
              <a:ext cx="4250" cy="8775"/>
            </a:xfrm>
            <a:custGeom>
              <a:avLst/>
              <a:gdLst/>
              <a:ahLst/>
              <a:cxnLst/>
              <a:rect l="l" t="t" r="r" b="b"/>
              <a:pathLst>
                <a:path w="170" h="351" extrusionOk="0">
                  <a:moveTo>
                    <a:pt x="92" y="1"/>
                  </a:moveTo>
                  <a:cubicBezTo>
                    <a:pt x="111" y="39"/>
                    <a:pt x="101" y="39"/>
                    <a:pt x="92" y="39"/>
                  </a:cubicBezTo>
                  <a:cubicBezTo>
                    <a:pt x="82" y="39"/>
                    <a:pt x="72" y="39"/>
                    <a:pt x="92" y="78"/>
                  </a:cubicBezTo>
                  <a:lnTo>
                    <a:pt x="125" y="11"/>
                  </a:lnTo>
                  <a:lnTo>
                    <a:pt x="125" y="11"/>
                  </a:lnTo>
                  <a:cubicBezTo>
                    <a:pt x="127" y="12"/>
                    <a:pt x="129" y="13"/>
                    <a:pt x="131" y="15"/>
                  </a:cubicBezTo>
                  <a:lnTo>
                    <a:pt x="131" y="15"/>
                  </a:lnTo>
                  <a:lnTo>
                    <a:pt x="131" y="1"/>
                  </a:lnTo>
                  <a:lnTo>
                    <a:pt x="125" y="11"/>
                  </a:lnTo>
                  <a:lnTo>
                    <a:pt x="125" y="11"/>
                  </a:lnTo>
                  <a:cubicBezTo>
                    <a:pt x="115" y="4"/>
                    <a:pt x="103" y="1"/>
                    <a:pt x="92" y="1"/>
                  </a:cubicBezTo>
                  <a:close/>
                  <a:moveTo>
                    <a:pt x="135" y="293"/>
                  </a:moveTo>
                  <a:cubicBezTo>
                    <a:pt x="135" y="293"/>
                    <a:pt x="135" y="293"/>
                    <a:pt x="135" y="293"/>
                  </a:cubicBezTo>
                  <a:lnTo>
                    <a:pt x="135" y="293"/>
                  </a:lnTo>
                  <a:cubicBezTo>
                    <a:pt x="144" y="304"/>
                    <a:pt x="157" y="312"/>
                    <a:pt x="170" y="312"/>
                  </a:cubicBezTo>
                  <a:cubicBezTo>
                    <a:pt x="156" y="298"/>
                    <a:pt x="145" y="293"/>
                    <a:pt x="135" y="293"/>
                  </a:cubicBezTo>
                  <a:close/>
                  <a:moveTo>
                    <a:pt x="131" y="15"/>
                  </a:moveTo>
                  <a:lnTo>
                    <a:pt x="131" y="78"/>
                  </a:lnTo>
                  <a:cubicBezTo>
                    <a:pt x="92" y="78"/>
                    <a:pt x="92" y="195"/>
                    <a:pt x="14" y="195"/>
                  </a:cubicBezTo>
                  <a:lnTo>
                    <a:pt x="14" y="274"/>
                  </a:lnTo>
                  <a:lnTo>
                    <a:pt x="14" y="274"/>
                  </a:lnTo>
                  <a:cubicBezTo>
                    <a:pt x="9" y="269"/>
                    <a:pt x="6" y="267"/>
                    <a:pt x="5" y="267"/>
                  </a:cubicBezTo>
                  <a:cubicBezTo>
                    <a:pt x="1" y="267"/>
                    <a:pt x="14" y="289"/>
                    <a:pt x="14" y="312"/>
                  </a:cubicBezTo>
                  <a:lnTo>
                    <a:pt x="14" y="274"/>
                  </a:lnTo>
                  <a:lnTo>
                    <a:pt x="14" y="274"/>
                  </a:lnTo>
                  <a:cubicBezTo>
                    <a:pt x="21" y="280"/>
                    <a:pt x="33" y="292"/>
                    <a:pt x="53" y="312"/>
                  </a:cubicBezTo>
                  <a:cubicBezTo>
                    <a:pt x="62" y="340"/>
                    <a:pt x="69" y="350"/>
                    <a:pt x="76" y="350"/>
                  </a:cubicBezTo>
                  <a:cubicBezTo>
                    <a:pt x="91" y="350"/>
                    <a:pt x="103" y="293"/>
                    <a:pt x="135" y="293"/>
                  </a:cubicBezTo>
                  <a:lnTo>
                    <a:pt x="135" y="293"/>
                  </a:lnTo>
                  <a:cubicBezTo>
                    <a:pt x="114" y="270"/>
                    <a:pt x="104" y="234"/>
                    <a:pt x="131" y="234"/>
                  </a:cubicBezTo>
                  <a:lnTo>
                    <a:pt x="92" y="234"/>
                  </a:lnTo>
                  <a:cubicBezTo>
                    <a:pt x="92" y="195"/>
                    <a:pt x="92" y="195"/>
                    <a:pt x="92" y="195"/>
                  </a:cubicBezTo>
                  <a:lnTo>
                    <a:pt x="170" y="195"/>
                  </a:lnTo>
                  <a:cubicBezTo>
                    <a:pt x="131" y="156"/>
                    <a:pt x="170" y="117"/>
                    <a:pt x="170" y="117"/>
                  </a:cubicBezTo>
                  <a:cubicBezTo>
                    <a:pt x="170" y="67"/>
                    <a:pt x="153" y="32"/>
                    <a:pt x="131" y="15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1007225" y="4410625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0" y="1"/>
                  </a:moveTo>
                  <a:lnTo>
                    <a:pt x="0" y="1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1051975" y="4392150"/>
              <a:ext cx="2950" cy="3900"/>
            </a:xfrm>
            <a:custGeom>
              <a:avLst/>
              <a:gdLst/>
              <a:ahLst/>
              <a:cxnLst/>
              <a:rect l="l" t="t" r="r" b="b"/>
              <a:pathLst>
                <a:path w="118" h="156" extrusionOk="0">
                  <a:moveTo>
                    <a:pt x="78" y="0"/>
                  </a:moveTo>
                  <a:cubicBezTo>
                    <a:pt x="0" y="78"/>
                    <a:pt x="78" y="117"/>
                    <a:pt x="78" y="156"/>
                  </a:cubicBezTo>
                  <a:cubicBezTo>
                    <a:pt x="117" y="117"/>
                    <a:pt x="78" y="78"/>
                    <a:pt x="78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957600" y="4424250"/>
              <a:ext cx="1000" cy="450"/>
            </a:xfrm>
            <a:custGeom>
              <a:avLst/>
              <a:gdLst/>
              <a:ahLst/>
              <a:cxnLst/>
              <a:rect l="l" t="t" r="r" b="b"/>
              <a:pathLst>
                <a:path w="40" h="18" extrusionOk="0">
                  <a:moveTo>
                    <a:pt x="1" y="0"/>
                  </a:moveTo>
                  <a:cubicBezTo>
                    <a:pt x="27" y="0"/>
                    <a:pt x="35" y="18"/>
                    <a:pt x="38" y="18"/>
                  </a:cubicBezTo>
                  <a:cubicBezTo>
                    <a:pt x="40" y="18"/>
                    <a:pt x="40" y="13"/>
                    <a:pt x="4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1001375" y="4414525"/>
              <a:ext cx="1000" cy="25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40" y="0"/>
                  </a:moveTo>
                  <a:cubicBezTo>
                    <a:pt x="4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979000" y="4419375"/>
              <a:ext cx="2950" cy="4900"/>
            </a:xfrm>
            <a:custGeom>
              <a:avLst/>
              <a:gdLst/>
              <a:ahLst/>
              <a:cxnLst/>
              <a:rect l="l" t="t" r="r" b="b"/>
              <a:pathLst>
                <a:path w="118" h="196" extrusionOk="0">
                  <a:moveTo>
                    <a:pt x="79" y="1"/>
                  </a:moveTo>
                  <a:cubicBezTo>
                    <a:pt x="40" y="40"/>
                    <a:pt x="1" y="40"/>
                    <a:pt x="1" y="79"/>
                  </a:cubicBezTo>
                  <a:cubicBezTo>
                    <a:pt x="1" y="118"/>
                    <a:pt x="1" y="157"/>
                    <a:pt x="1" y="195"/>
                  </a:cubicBezTo>
                  <a:cubicBezTo>
                    <a:pt x="10" y="187"/>
                    <a:pt x="18" y="184"/>
                    <a:pt x="27" y="184"/>
                  </a:cubicBezTo>
                  <a:cubicBezTo>
                    <a:pt x="42" y="184"/>
                    <a:pt x="55" y="193"/>
                    <a:pt x="65" y="193"/>
                  </a:cubicBezTo>
                  <a:cubicBezTo>
                    <a:pt x="73" y="193"/>
                    <a:pt x="79" y="185"/>
                    <a:pt x="79" y="157"/>
                  </a:cubicBezTo>
                  <a:cubicBezTo>
                    <a:pt x="118" y="157"/>
                    <a:pt x="118" y="118"/>
                    <a:pt x="118" y="79"/>
                  </a:cubicBezTo>
                  <a:lnTo>
                    <a:pt x="118" y="1"/>
                  </a:lnTo>
                  <a:cubicBezTo>
                    <a:pt x="118" y="1"/>
                    <a:pt x="100" y="35"/>
                    <a:pt x="89" y="35"/>
                  </a:cubicBezTo>
                  <a:cubicBezTo>
                    <a:pt x="83" y="35"/>
                    <a:pt x="79" y="27"/>
                    <a:pt x="7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1007225" y="4411175"/>
              <a:ext cx="1000" cy="450"/>
            </a:xfrm>
            <a:custGeom>
              <a:avLst/>
              <a:gdLst/>
              <a:ahLst/>
              <a:cxnLst/>
              <a:rect l="l" t="t" r="r" b="b"/>
              <a:pathLst>
                <a:path w="40" h="18" extrusionOk="0">
                  <a:moveTo>
                    <a:pt x="29" y="0"/>
                  </a:moveTo>
                  <a:cubicBezTo>
                    <a:pt x="18" y="0"/>
                    <a:pt x="0" y="18"/>
                    <a:pt x="0" y="18"/>
                  </a:cubicBezTo>
                  <a:lnTo>
                    <a:pt x="39" y="18"/>
                  </a:lnTo>
                  <a:cubicBezTo>
                    <a:pt x="39" y="5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981925" y="4418400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9" y="1"/>
                  </a:moveTo>
                  <a:cubicBezTo>
                    <a:pt x="39" y="40"/>
                    <a:pt x="1" y="79"/>
                    <a:pt x="39" y="79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1015975" y="440965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39" y="1"/>
                  </a:moveTo>
                  <a:cubicBezTo>
                    <a:pt x="1" y="40"/>
                    <a:pt x="39" y="40"/>
                    <a:pt x="39" y="40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1023750" y="4406725"/>
              <a:ext cx="1450" cy="1450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40" y="1"/>
                  </a:moveTo>
                  <a:cubicBezTo>
                    <a:pt x="40" y="1"/>
                    <a:pt x="1" y="40"/>
                    <a:pt x="1" y="40"/>
                  </a:cubicBezTo>
                  <a:cubicBezTo>
                    <a:pt x="27" y="40"/>
                    <a:pt x="53" y="57"/>
                    <a:pt x="56" y="57"/>
                  </a:cubicBezTo>
                  <a:cubicBezTo>
                    <a:pt x="57" y="57"/>
                    <a:pt x="53" y="53"/>
                    <a:pt x="40" y="40"/>
                  </a:cubicBezTo>
                  <a:cubicBezTo>
                    <a:pt x="40" y="1"/>
                    <a:pt x="40" y="1"/>
                    <a:pt x="4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1040300" y="43989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39" y="1"/>
                  </a:moveTo>
                  <a:cubicBezTo>
                    <a:pt x="39" y="40"/>
                    <a:pt x="0" y="40"/>
                    <a:pt x="39" y="79"/>
                  </a:cubicBezTo>
                  <a:cubicBezTo>
                    <a:pt x="78" y="79"/>
                    <a:pt x="78" y="40"/>
                    <a:pt x="78" y="40"/>
                  </a:cubicBezTo>
                  <a:cubicBezTo>
                    <a:pt x="78" y="1"/>
                    <a:pt x="39" y="1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943025" y="4428150"/>
              <a:ext cx="3450" cy="6825"/>
            </a:xfrm>
            <a:custGeom>
              <a:avLst/>
              <a:gdLst/>
              <a:ahLst/>
              <a:cxnLst/>
              <a:rect l="l" t="t" r="r" b="b"/>
              <a:pathLst>
                <a:path w="138" h="273" extrusionOk="0">
                  <a:moveTo>
                    <a:pt x="117" y="0"/>
                  </a:moveTo>
                  <a:lnTo>
                    <a:pt x="78" y="39"/>
                  </a:lnTo>
                  <a:cubicBezTo>
                    <a:pt x="78" y="39"/>
                    <a:pt x="39" y="78"/>
                    <a:pt x="39" y="78"/>
                  </a:cubicBezTo>
                  <a:lnTo>
                    <a:pt x="78" y="78"/>
                  </a:lnTo>
                  <a:cubicBezTo>
                    <a:pt x="78" y="79"/>
                    <a:pt x="78" y="81"/>
                    <a:pt x="78" y="82"/>
                  </a:cubicBezTo>
                  <a:lnTo>
                    <a:pt x="78" y="82"/>
                  </a:lnTo>
                  <a:cubicBezTo>
                    <a:pt x="103" y="61"/>
                    <a:pt x="138" y="42"/>
                    <a:pt x="117" y="0"/>
                  </a:cubicBezTo>
                  <a:close/>
                  <a:moveTo>
                    <a:pt x="78" y="82"/>
                  </a:moveTo>
                  <a:cubicBezTo>
                    <a:pt x="62" y="95"/>
                    <a:pt x="50" y="109"/>
                    <a:pt x="59" y="130"/>
                  </a:cubicBezTo>
                  <a:lnTo>
                    <a:pt x="59" y="130"/>
                  </a:lnTo>
                  <a:cubicBezTo>
                    <a:pt x="68" y="117"/>
                    <a:pt x="77" y="100"/>
                    <a:pt x="78" y="82"/>
                  </a:cubicBezTo>
                  <a:close/>
                  <a:moveTo>
                    <a:pt x="59" y="130"/>
                  </a:moveTo>
                  <a:cubicBezTo>
                    <a:pt x="49" y="146"/>
                    <a:pt x="39" y="156"/>
                    <a:pt x="39" y="156"/>
                  </a:cubicBezTo>
                  <a:cubicBezTo>
                    <a:pt x="78" y="195"/>
                    <a:pt x="0" y="195"/>
                    <a:pt x="39" y="272"/>
                  </a:cubicBezTo>
                  <a:cubicBezTo>
                    <a:pt x="78" y="195"/>
                    <a:pt x="78" y="234"/>
                    <a:pt x="78" y="156"/>
                  </a:cubicBezTo>
                  <a:cubicBezTo>
                    <a:pt x="68" y="146"/>
                    <a:pt x="62" y="138"/>
                    <a:pt x="59" y="13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992625" y="4416475"/>
              <a:ext cx="3925" cy="3900"/>
            </a:xfrm>
            <a:custGeom>
              <a:avLst/>
              <a:gdLst/>
              <a:ahLst/>
              <a:cxnLst/>
              <a:rect l="l" t="t" r="r" b="b"/>
              <a:pathLst>
                <a:path w="157" h="156" extrusionOk="0">
                  <a:moveTo>
                    <a:pt x="117" y="0"/>
                  </a:moveTo>
                  <a:cubicBezTo>
                    <a:pt x="40" y="0"/>
                    <a:pt x="1" y="117"/>
                    <a:pt x="78" y="156"/>
                  </a:cubicBezTo>
                  <a:cubicBezTo>
                    <a:pt x="78" y="117"/>
                    <a:pt x="117" y="117"/>
                    <a:pt x="117" y="117"/>
                  </a:cubicBezTo>
                  <a:lnTo>
                    <a:pt x="156" y="117"/>
                  </a:lnTo>
                  <a:lnTo>
                    <a:pt x="156" y="78"/>
                  </a:lnTo>
                  <a:cubicBezTo>
                    <a:pt x="117" y="78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997500" y="4416475"/>
              <a:ext cx="1000" cy="1950"/>
            </a:xfrm>
            <a:custGeom>
              <a:avLst/>
              <a:gdLst/>
              <a:ahLst/>
              <a:cxnLst/>
              <a:rect l="l" t="t" r="r" b="b"/>
              <a:pathLst>
                <a:path w="40" h="78" extrusionOk="0">
                  <a:moveTo>
                    <a:pt x="0" y="0"/>
                  </a:moveTo>
                  <a:cubicBezTo>
                    <a:pt x="0" y="39"/>
                    <a:pt x="0" y="0"/>
                    <a:pt x="0" y="78"/>
                  </a:cubicBezTo>
                  <a:cubicBezTo>
                    <a:pt x="0" y="39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1048075" y="4396025"/>
              <a:ext cx="1000" cy="2950"/>
            </a:xfrm>
            <a:custGeom>
              <a:avLst/>
              <a:gdLst/>
              <a:ahLst/>
              <a:cxnLst/>
              <a:rect l="l" t="t" r="r" b="b"/>
              <a:pathLst>
                <a:path w="40" h="118" extrusionOk="0">
                  <a:moveTo>
                    <a:pt x="40" y="1"/>
                  </a:moveTo>
                  <a:lnTo>
                    <a:pt x="40" y="1"/>
                  </a:lnTo>
                  <a:cubicBezTo>
                    <a:pt x="1" y="40"/>
                    <a:pt x="1" y="79"/>
                    <a:pt x="1" y="117"/>
                  </a:cubicBezTo>
                  <a:lnTo>
                    <a:pt x="1" y="117"/>
                  </a:lnTo>
                  <a:cubicBezTo>
                    <a:pt x="1" y="79"/>
                    <a:pt x="1" y="79"/>
                    <a:pt x="4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1025700" y="4406725"/>
              <a:ext cx="1000" cy="2950"/>
            </a:xfrm>
            <a:custGeom>
              <a:avLst/>
              <a:gdLst/>
              <a:ahLst/>
              <a:cxnLst/>
              <a:rect l="l" t="t" r="r" b="b"/>
              <a:pathLst>
                <a:path w="40" h="118" extrusionOk="0">
                  <a:moveTo>
                    <a:pt x="40" y="1"/>
                  </a:moveTo>
                  <a:lnTo>
                    <a:pt x="1" y="118"/>
                  </a:lnTo>
                  <a:lnTo>
                    <a:pt x="40" y="118"/>
                  </a:lnTo>
                  <a:cubicBezTo>
                    <a:pt x="1" y="79"/>
                    <a:pt x="40" y="40"/>
                    <a:pt x="4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1034450" y="44038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0"/>
                  </a:moveTo>
                  <a:lnTo>
                    <a:pt x="1" y="39"/>
                  </a:lnTo>
                  <a:lnTo>
                    <a:pt x="40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998475" y="4417450"/>
              <a:ext cx="1000" cy="25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1007225" y="4413275"/>
              <a:ext cx="2950" cy="3225"/>
            </a:xfrm>
            <a:custGeom>
              <a:avLst/>
              <a:gdLst/>
              <a:ahLst/>
              <a:cxnLst/>
              <a:rect l="l" t="t" r="r" b="b"/>
              <a:pathLst>
                <a:path w="118" h="129" extrusionOk="0">
                  <a:moveTo>
                    <a:pt x="32" y="1"/>
                  </a:moveTo>
                  <a:cubicBezTo>
                    <a:pt x="30" y="1"/>
                    <a:pt x="32" y="4"/>
                    <a:pt x="39" y="11"/>
                  </a:cubicBezTo>
                  <a:cubicBezTo>
                    <a:pt x="78" y="50"/>
                    <a:pt x="0" y="128"/>
                    <a:pt x="39" y="128"/>
                  </a:cubicBezTo>
                  <a:cubicBezTo>
                    <a:pt x="78" y="89"/>
                    <a:pt x="78" y="89"/>
                    <a:pt x="117" y="89"/>
                  </a:cubicBezTo>
                  <a:cubicBezTo>
                    <a:pt x="117" y="58"/>
                    <a:pt x="41" y="1"/>
                    <a:pt x="32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978025" y="442327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40" y="1"/>
                  </a:moveTo>
                  <a:cubicBezTo>
                    <a:pt x="40" y="39"/>
                    <a:pt x="1" y="78"/>
                    <a:pt x="40" y="78"/>
                  </a:cubicBezTo>
                  <a:cubicBezTo>
                    <a:pt x="40" y="39"/>
                    <a:pt x="40" y="39"/>
                    <a:pt x="4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1047100" y="439992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1" y="1"/>
                  </a:moveTo>
                  <a:lnTo>
                    <a:pt x="40" y="78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982900" y="442327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1"/>
                  </a:moveTo>
                  <a:lnTo>
                    <a:pt x="0" y="39"/>
                  </a:lnTo>
                  <a:cubicBezTo>
                    <a:pt x="0" y="3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952750" y="4429125"/>
              <a:ext cx="1000" cy="2150"/>
            </a:xfrm>
            <a:custGeom>
              <a:avLst/>
              <a:gdLst/>
              <a:ahLst/>
              <a:cxnLst/>
              <a:rect l="l" t="t" r="r" b="b"/>
              <a:pathLst>
                <a:path w="40" h="86" extrusionOk="0">
                  <a:moveTo>
                    <a:pt x="39" y="0"/>
                  </a:moveTo>
                  <a:cubicBezTo>
                    <a:pt x="19" y="0"/>
                    <a:pt x="20" y="20"/>
                    <a:pt x="25" y="40"/>
                  </a:cubicBezTo>
                  <a:lnTo>
                    <a:pt x="25" y="40"/>
                  </a:lnTo>
                  <a:cubicBezTo>
                    <a:pt x="33" y="20"/>
                    <a:pt x="39" y="0"/>
                    <a:pt x="39" y="0"/>
                  </a:cubicBezTo>
                  <a:close/>
                  <a:moveTo>
                    <a:pt x="25" y="40"/>
                  </a:moveTo>
                  <a:cubicBezTo>
                    <a:pt x="21" y="49"/>
                    <a:pt x="18" y="58"/>
                    <a:pt x="15" y="66"/>
                  </a:cubicBezTo>
                  <a:lnTo>
                    <a:pt x="15" y="66"/>
                  </a:lnTo>
                  <a:cubicBezTo>
                    <a:pt x="20" y="62"/>
                    <a:pt x="24" y="61"/>
                    <a:pt x="28" y="61"/>
                  </a:cubicBezTo>
                  <a:cubicBezTo>
                    <a:pt x="29" y="61"/>
                    <a:pt x="31" y="61"/>
                    <a:pt x="32" y="62"/>
                  </a:cubicBezTo>
                  <a:lnTo>
                    <a:pt x="32" y="62"/>
                  </a:lnTo>
                  <a:cubicBezTo>
                    <a:pt x="29" y="55"/>
                    <a:pt x="27" y="48"/>
                    <a:pt x="25" y="40"/>
                  </a:cubicBezTo>
                  <a:close/>
                  <a:moveTo>
                    <a:pt x="32" y="62"/>
                  </a:moveTo>
                  <a:cubicBezTo>
                    <a:pt x="36" y="71"/>
                    <a:pt x="39" y="78"/>
                    <a:pt x="39" y="78"/>
                  </a:cubicBezTo>
                  <a:cubicBezTo>
                    <a:pt x="39" y="78"/>
                    <a:pt x="39" y="65"/>
                    <a:pt x="32" y="62"/>
                  </a:cubicBezTo>
                  <a:close/>
                  <a:moveTo>
                    <a:pt x="15" y="66"/>
                  </a:moveTo>
                  <a:cubicBezTo>
                    <a:pt x="11" y="68"/>
                    <a:pt x="6" y="72"/>
                    <a:pt x="0" y="78"/>
                  </a:cubicBezTo>
                  <a:cubicBezTo>
                    <a:pt x="0" y="83"/>
                    <a:pt x="1" y="86"/>
                    <a:pt x="2" y="86"/>
                  </a:cubicBezTo>
                  <a:cubicBezTo>
                    <a:pt x="5" y="86"/>
                    <a:pt x="10" y="77"/>
                    <a:pt x="15" y="66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1032525" y="4406000"/>
              <a:ext cx="2925" cy="5900"/>
            </a:xfrm>
            <a:custGeom>
              <a:avLst/>
              <a:gdLst/>
              <a:ahLst/>
              <a:cxnLst/>
              <a:rect l="l" t="t" r="r" b="b"/>
              <a:pathLst>
                <a:path w="117" h="236" extrusionOk="0">
                  <a:moveTo>
                    <a:pt x="83" y="1"/>
                  </a:moveTo>
                  <a:cubicBezTo>
                    <a:pt x="68" y="1"/>
                    <a:pt x="58" y="11"/>
                    <a:pt x="78" y="30"/>
                  </a:cubicBezTo>
                  <a:lnTo>
                    <a:pt x="78" y="108"/>
                  </a:lnTo>
                  <a:cubicBezTo>
                    <a:pt x="39" y="108"/>
                    <a:pt x="39" y="186"/>
                    <a:pt x="0" y="186"/>
                  </a:cubicBezTo>
                  <a:lnTo>
                    <a:pt x="78" y="186"/>
                  </a:lnTo>
                  <a:cubicBezTo>
                    <a:pt x="78" y="186"/>
                    <a:pt x="53" y="235"/>
                    <a:pt x="63" y="235"/>
                  </a:cubicBezTo>
                  <a:cubicBezTo>
                    <a:pt x="65" y="235"/>
                    <a:pt x="70" y="232"/>
                    <a:pt x="78" y="225"/>
                  </a:cubicBezTo>
                  <a:cubicBezTo>
                    <a:pt x="78" y="186"/>
                    <a:pt x="117" y="69"/>
                    <a:pt x="117" y="30"/>
                  </a:cubicBezTo>
                  <a:cubicBezTo>
                    <a:pt x="117" y="11"/>
                    <a:pt x="97" y="1"/>
                    <a:pt x="83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1048300" y="4399925"/>
              <a:ext cx="1750" cy="3100"/>
            </a:xfrm>
            <a:custGeom>
              <a:avLst/>
              <a:gdLst/>
              <a:ahLst/>
              <a:cxnLst/>
              <a:rect l="l" t="t" r="r" b="b"/>
              <a:pathLst>
                <a:path w="70" h="124" extrusionOk="0">
                  <a:moveTo>
                    <a:pt x="70" y="1"/>
                  </a:moveTo>
                  <a:cubicBezTo>
                    <a:pt x="35" y="1"/>
                    <a:pt x="0" y="124"/>
                    <a:pt x="20" y="124"/>
                  </a:cubicBezTo>
                  <a:cubicBezTo>
                    <a:pt x="23" y="124"/>
                    <a:pt x="26" y="122"/>
                    <a:pt x="31" y="117"/>
                  </a:cubicBezTo>
                  <a:cubicBezTo>
                    <a:pt x="70" y="78"/>
                    <a:pt x="70" y="40"/>
                    <a:pt x="7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996525" y="4420900"/>
              <a:ext cx="1000" cy="1425"/>
            </a:xfrm>
            <a:custGeom>
              <a:avLst/>
              <a:gdLst/>
              <a:ahLst/>
              <a:cxnLst/>
              <a:rect l="l" t="t" r="r" b="b"/>
              <a:pathLst>
                <a:path w="40" h="57" extrusionOk="0">
                  <a:moveTo>
                    <a:pt x="2" y="0"/>
                  </a:moveTo>
                  <a:cubicBezTo>
                    <a:pt x="0" y="0"/>
                    <a:pt x="0" y="5"/>
                    <a:pt x="0" y="18"/>
                  </a:cubicBezTo>
                  <a:lnTo>
                    <a:pt x="0" y="57"/>
                  </a:lnTo>
                  <a:cubicBezTo>
                    <a:pt x="0" y="37"/>
                    <a:pt x="10" y="37"/>
                    <a:pt x="20" y="37"/>
                  </a:cubicBezTo>
                  <a:cubicBezTo>
                    <a:pt x="29" y="37"/>
                    <a:pt x="39" y="37"/>
                    <a:pt x="39" y="18"/>
                  </a:cubicBezTo>
                  <a:cubicBezTo>
                    <a:pt x="13" y="18"/>
                    <a:pt x="5" y="0"/>
                    <a:pt x="2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957750" y="4428950"/>
              <a:ext cx="1825" cy="1600"/>
            </a:xfrm>
            <a:custGeom>
              <a:avLst/>
              <a:gdLst/>
              <a:ahLst/>
              <a:cxnLst/>
              <a:rect l="l" t="t" r="r" b="b"/>
              <a:pathLst>
                <a:path w="73" h="64" extrusionOk="0">
                  <a:moveTo>
                    <a:pt x="16" y="1"/>
                  </a:moveTo>
                  <a:cubicBezTo>
                    <a:pt x="3" y="1"/>
                    <a:pt x="1" y="13"/>
                    <a:pt x="34" y="46"/>
                  </a:cubicBezTo>
                  <a:cubicBezTo>
                    <a:pt x="47" y="59"/>
                    <a:pt x="51" y="63"/>
                    <a:pt x="52" y="63"/>
                  </a:cubicBezTo>
                  <a:cubicBezTo>
                    <a:pt x="55" y="63"/>
                    <a:pt x="47" y="46"/>
                    <a:pt x="73" y="46"/>
                  </a:cubicBezTo>
                  <a:cubicBezTo>
                    <a:pt x="73" y="23"/>
                    <a:pt x="34" y="1"/>
                    <a:pt x="16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1010150" y="4415500"/>
              <a:ext cx="975" cy="1000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0"/>
                  </a:moveTo>
                  <a:lnTo>
                    <a:pt x="0" y="39"/>
                  </a:lnTo>
                  <a:lnTo>
                    <a:pt x="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020300" y="4410925"/>
              <a:ext cx="2500" cy="3625"/>
            </a:xfrm>
            <a:custGeom>
              <a:avLst/>
              <a:gdLst/>
              <a:ahLst/>
              <a:cxnLst/>
              <a:rect l="l" t="t" r="r" b="b"/>
              <a:pathLst>
                <a:path w="100" h="145" extrusionOk="0">
                  <a:moveTo>
                    <a:pt x="62" y="1"/>
                  </a:moveTo>
                  <a:cubicBezTo>
                    <a:pt x="61" y="1"/>
                    <a:pt x="61" y="8"/>
                    <a:pt x="61" y="28"/>
                  </a:cubicBezTo>
                  <a:cubicBezTo>
                    <a:pt x="61" y="52"/>
                    <a:pt x="54" y="72"/>
                    <a:pt x="44" y="89"/>
                  </a:cubicBezTo>
                  <a:lnTo>
                    <a:pt x="44" y="89"/>
                  </a:lnTo>
                  <a:cubicBezTo>
                    <a:pt x="54" y="76"/>
                    <a:pt x="65" y="63"/>
                    <a:pt x="78" y="50"/>
                  </a:cubicBezTo>
                  <a:lnTo>
                    <a:pt x="78" y="50"/>
                  </a:lnTo>
                  <a:cubicBezTo>
                    <a:pt x="83" y="59"/>
                    <a:pt x="90" y="66"/>
                    <a:pt x="100" y="66"/>
                  </a:cubicBezTo>
                  <a:lnTo>
                    <a:pt x="100" y="28"/>
                  </a:lnTo>
                  <a:cubicBezTo>
                    <a:pt x="92" y="35"/>
                    <a:pt x="85" y="43"/>
                    <a:pt x="78" y="50"/>
                  </a:cubicBezTo>
                  <a:lnTo>
                    <a:pt x="78" y="50"/>
                  </a:lnTo>
                  <a:cubicBezTo>
                    <a:pt x="67" y="31"/>
                    <a:pt x="63" y="1"/>
                    <a:pt x="62" y="1"/>
                  </a:cubicBezTo>
                  <a:close/>
                  <a:moveTo>
                    <a:pt x="44" y="89"/>
                  </a:moveTo>
                  <a:cubicBezTo>
                    <a:pt x="40" y="95"/>
                    <a:pt x="36" y="101"/>
                    <a:pt x="32" y="108"/>
                  </a:cubicBezTo>
                  <a:lnTo>
                    <a:pt x="32" y="108"/>
                  </a:lnTo>
                  <a:cubicBezTo>
                    <a:pt x="36" y="102"/>
                    <a:pt x="41" y="96"/>
                    <a:pt x="44" y="89"/>
                  </a:cubicBezTo>
                  <a:close/>
                  <a:moveTo>
                    <a:pt x="32" y="108"/>
                  </a:moveTo>
                  <a:cubicBezTo>
                    <a:pt x="15" y="132"/>
                    <a:pt x="0" y="144"/>
                    <a:pt x="22" y="144"/>
                  </a:cubicBezTo>
                  <a:cubicBezTo>
                    <a:pt x="22" y="132"/>
                    <a:pt x="26" y="120"/>
                    <a:pt x="32" y="108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005275" y="4417450"/>
              <a:ext cx="9750" cy="28225"/>
            </a:xfrm>
            <a:custGeom>
              <a:avLst/>
              <a:gdLst/>
              <a:ahLst/>
              <a:cxnLst/>
              <a:rect l="l" t="t" r="r" b="b"/>
              <a:pathLst>
                <a:path w="390" h="1129" extrusionOk="0">
                  <a:moveTo>
                    <a:pt x="195" y="0"/>
                  </a:moveTo>
                  <a:lnTo>
                    <a:pt x="195" y="0"/>
                  </a:lnTo>
                  <a:cubicBezTo>
                    <a:pt x="177" y="19"/>
                    <a:pt x="171" y="33"/>
                    <a:pt x="173" y="44"/>
                  </a:cubicBezTo>
                  <a:lnTo>
                    <a:pt x="173" y="44"/>
                  </a:lnTo>
                  <a:lnTo>
                    <a:pt x="195" y="0"/>
                  </a:lnTo>
                  <a:close/>
                  <a:moveTo>
                    <a:pt x="117" y="0"/>
                  </a:moveTo>
                  <a:cubicBezTo>
                    <a:pt x="117" y="39"/>
                    <a:pt x="78" y="39"/>
                    <a:pt x="78" y="39"/>
                  </a:cubicBezTo>
                  <a:lnTo>
                    <a:pt x="78" y="117"/>
                  </a:lnTo>
                  <a:cubicBezTo>
                    <a:pt x="83" y="117"/>
                    <a:pt x="87" y="117"/>
                    <a:pt x="91" y="117"/>
                  </a:cubicBezTo>
                  <a:lnTo>
                    <a:pt x="91" y="117"/>
                  </a:lnTo>
                  <a:cubicBezTo>
                    <a:pt x="98" y="88"/>
                    <a:pt x="144" y="53"/>
                    <a:pt x="117" y="0"/>
                  </a:cubicBezTo>
                  <a:close/>
                  <a:moveTo>
                    <a:pt x="91" y="117"/>
                  </a:moveTo>
                  <a:cubicBezTo>
                    <a:pt x="89" y="125"/>
                    <a:pt x="90" y="132"/>
                    <a:pt x="95" y="139"/>
                  </a:cubicBezTo>
                  <a:lnTo>
                    <a:pt x="95" y="139"/>
                  </a:lnTo>
                  <a:cubicBezTo>
                    <a:pt x="113" y="120"/>
                    <a:pt x="112" y="117"/>
                    <a:pt x="91" y="117"/>
                  </a:cubicBezTo>
                  <a:close/>
                  <a:moveTo>
                    <a:pt x="173" y="44"/>
                  </a:moveTo>
                  <a:lnTo>
                    <a:pt x="156" y="78"/>
                  </a:lnTo>
                  <a:cubicBezTo>
                    <a:pt x="156" y="135"/>
                    <a:pt x="156" y="171"/>
                    <a:pt x="141" y="171"/>
                  </a:cubicBezTo>
                  <a:cubicBezTo>
                    <a:pt x="135" y="171"/>
                    <a:pt x="128" y="166"/>
                    <a:pt x="117" y="156"/>
                  </a:cubicBezTo>
                  <a:cubicBezTo>
                    <a:pt x="106" y="150"/>
                    <a:pt x="99" y="145"/>
                    <a:pt x="95" y="139"/>
                  </a:cubicBezTo>
                  <a:lnTo>
                    <a:pt x="95" y="139"/>
                  </a:lnTo>
                  <a:cubicBezTo>
                    <a:pt x="90" y="144"/>
                    <a:pt x="85" y="149"/>
                    <a:pt x="78" y="156"/>
                  </a:cubicBezTo>
                  <a:cubicBezTo>
                    <a:pt x="52" y="156"/>
                    <a:pt x="44" y="138"/>
                    <a:pt x="41" y="138"/>
                  </a:cubicBezTo>
                  <a:cubicBezTo>
                    <a:pt x="39" y="138"/>
                    <a:pt x="39" y="143"/>
                    <a:pt x="39" y="156"/>
                  </a:cubicBezTo>
                  <a:cubicBezTo>
                    <a:pt x="39" y="156"/>
                    <a:pt x="78" y="272"/>
                    <a:pt x="39" y="272"/>
                  </a:cubicBezTo>
                  <a:cubicBezTo>
                    <a:pt x="39" y="311"/>
                    <a:pt x="1" y="350"/>
                    <a:pt x="1" y="350"/>
                  </a:cubicBezTo>
                  <a:cubicBezTo>
                    <a:pt x="1" y="370"/>
                    <a:pt x="1" y="379"/>
                    <a:pt x="1" y="389"/>
                  </a:cubicBezTo>
                  <a:cubicBezTo>
                    <a:pt x="1" y="467"/>
                    <a:pt x="78" y="428"/>
                    <a:pt x="78" y="506"/>
                  </a:cubicBezTo>
                  <a:lnTo>
                    <a:pt x="78" y="467"/>
                  </a:lnTo>
                  <a:lnTo>
                    <a:pt x="78" y="467"/>
                  </a:lnTo>
                  <a:cubicBezTo>
                    <a:pt x="117" y="545"/>
                    <a:pt x="39" y="584"/>
                    <a:pt x="78" y="623"/>
                  </a:cubicBezTo>
                  <a:cubicBezTo>
                    <a:pt x="78" y="606"/>
                    <a:pt x="80" y="599"/>
                    <a:pt x="83" y="596"/>
                  </a:cubicBezTo>
                  <a:lnTo>
                    <a:pt x="83" y="596"/>
                  </a:lnTo>
                  <a:cubicBezTo>
                    <a:pt x="85" y="599"/>
                    <a:pt x="89" y="600"/>
                    <a:pt x="93" y="601"/>
                  </a:cubicBezTo>
                  <a:lnTo>
                    <a:pt x="93" y="601"/>
                  </a:lnTo>
                  <a:cubicBezTo>
                    <a:pt x="90" y="598"/>
                    <a:pt x="87" y="595"/>
                    <a:pt x="85" y="595"/>
                  </a:cubicBezTo>
                  <a:cubicBezTo>
                    <a:pt x="84" y="595"/>
                    <a:pt x="83" y="596"/>
                    <a:pt x="83" y="596"/>
                  </a:cubicBezTo>
                  <a:lnTo>
                    <a:pt x="83" y="596"/>
                  </a:lnTo>
                  <a:cubicBezTo>
                    <a:pt x="80" y="593"/>
                    <a:pt x="78" y="589"/>
                    <a:pt x="78" y="584"/>
                  </a:cubicBezTo>
                  <a:cubicBezTo>
                    <a:pt x="117" y="506"/>
                    <a:pt x="156" y="467"/>
                    <a:pt x="195" y="389"/>
                  </a:cubicBezTo>
                  <a:lnTo>
                    <a:pt x="156" y="389"/>
                  </a:lnTo>
                  <a:cubicBezTo>
                    <a:pt x="195" y="389"/>
                    <a:pt x="195" y="311"/>
                    <a:pt x="195" y="311"/>
                  </a:cubicBezTo>
                  <a:lnTo>
                    <a:pt x="195" y="272"/>
                  </a:lnTo>
                  <a:cubicBezTo>
                    <a:pt x="215" y="292"/>
                    <a:pt x="244" y="292"/>
                    <a:pt x="268" y="292"/>
                  </a:cubicBezTo>
                  <a:cubicBezTo>
                    <a:pt x="292" y="292"/>
                    <a:pt x="312" y="292"/>
                    <a:pt x="312" y="311"/>
                  </a:cubicBezTo>
                  <a:lnTo>
                    <a:pt x="273" y="350"/>
                  </a:lnTo>
                  <a:cubicBezTo>
                    <a:pt x="273" y="363"/>
                    <a:pt x="282" y="368"/>
                    <a:pt x="292" y="368"/>
                  </a:cubicBezTo>
                  <a:cubicBezTo>
                    <a:pt x="294" y="368"/>
                    <a:pt x="297" y="367"/>
                    <a:pt x="299" y="367"/>
                  </a:cubicBezTo>
                  <a:lnTo>
                    <a:pt x="299" y="367"/>
                  </a:lnTo>
                  <a:cubicBezTo>
                    <a:pt x="282" y="399"/>
                    <a:pt x="306" y="428"/>
                    <a:pt x="273" y="428"/>
                  </a:cubicBezTo>
                  <a:cubicBezTo>
                    <a:pt x="273" y="467"/>
                    <a:pt x="273" y="506"/>
                    <a:pt x="312" y="506"/>
                  </a:cubicBezTo>
                  <a:cubicBezTo>
                    <a:pt x="351" y="467"/>
                    <a:pt x="351" y="428"/>
                    <a:pt x="351" y="389"/>
                  </a:cubicBezTo>
                  <a:cubicBezTo>
                    <a:pt x="390" y="311"/>
                    <a:pt x="312" y="350"/>
                    <a:pt x="351" y="272"/>
                  </a:cubicBezTo>
                  <a:cubicBezTo>
                    <a:pt x="312" y="272"/>
                    <a:pt x="312" y="234"/>
                    <a:pt x="312" y="195"/>
                  </a:cubicBezTo>
                  <a:cubicBezTo>
                    <a:pt x="312" y="195"/>
                    <a:pt x="351" y="195"/>
                    <a:pt x="351" y="156"/>
                  </a:cubicBezTo>
                  <a:cubicBezTo>
                    <a:pt x="312" y="156"/>
                    <a:pt x="312" y="78"/>
                    <a:pt x="312" y="78"/>
                  </a:cubicBezTo>
                  <a:lnTo>
                    <a:pt x="273" y="78"/>
                  </a:lnTo>
                  <a:cubicBezTo>
                    <a:pt x="273" y="78"/>
                    <a:pt x="312" y="117"/>
                    <a:pt x="273" y="156"/>
                  </a:cubicBezTo>
                  <a:cubicBezTo>
                    <a:pt x="234" y="234"/>
                    <a:pt x="156" y="195"/>
                    <a:pt x="117" y="311"/>
                  </a:cubicBezTo>
                  <a:lnTo>
                    <a:pt x="117" y="350"/>
                  </a:lnTo>
                  <a:cubicBezTo>
                    <a:pt x="117" y="350"/>
                    <a:pt x="78" y="272"/>
                    <a:pt x="117" y="272"/>
                  </a:cubicBezTo>
                  <a:cubicBezTo>
                    <a:pt x="195" y="234"/>
                    <a:pt x="78" y="195"/>
                    <a:pt x="195" y="156"/>
                  </a:cubicBezTo>
                  <a:cubicBezTo>
                    <a:pt x="254" y="96"/>
                    <a:pt x="178" y="82"/>
                    <a:pt x="173" y="44"/>
                  </a:cubicBezTo>
                  <a:close/>
                  <a:moveTo>
                    <a:pt x="195" y="934"/>
                  </a:moveTo>
                  <a:lnTo>
                    <a:pt x="195" y="934"/>
                  </a:lnTo>
                  <a:cubicBezTo>
                    <a:pt x="195" y="934"/>
                    <a:pt x="182" y="961"/>
                    <a:pt x="178" y="983"/>
                  </a:cubicBezTo>
                  <a:lnTo>
                    <a:pt x="178" y="983"/>
                  </a:lnTo>
                  <a:cubicBezTo>
                    <a:pt x="195" y="978"/>
                    <a:pt x="195" y="934"/>
                    <a:pt x="195" y="934"/>
                  </a:cubicBezTo>
                  <a:close/>
                  <a:moveTo>
                    <a:pt x="156" y="973"/>
                  </a:moveTo>
                  <a:lnTo>
                    <a:pt x="156" y="1012"/>
                  </a:lnTo>
                  <a:lnTo>
                    <a:pt x="195" y="1012"/>
                  </a:lnTo>
                  <a:cubicBezTo>
                    <a:pt x="179" y="1012"/>
                    <a:pt x="176" y="999"/>
                    <a:pt x="178" y="983"/>
                  </a:cubicBezTo>
                  <a:lnTo>
                    <a:pt x="178" y="983"/>
                  </a:lnTo>
                  <a:cubicBezTo>
                    <a:pt x="177" y="984"/>
                    <a:pt x="176" y="984"/>
                    <a:pt x="175" y="984"/>
                  </a:cubicBezTo>
                  <a:cubicBezTo>
                    <a:pt x="170" y="984"/>
                    <a:pt x="164" y="981"/>
                    <a:pt x="156" y="973"/>
                  </a:cubicBezTo>
                  <a:close/>
                  <a:moveTo>
                    <a:pt x="93" y="601"/>
                  </a:moveTo>
                  <a:lnTo>
                    <a:pt x="93" y="601"/>
                  </a:lnTo>
                  <a:cubicBezTo>
                    <a:pt x="101" y="611"/>
                    <a:pt x="111" y="631"/>
                    <a:pt x="115" y="631"/>
                  </a:cubicBezTo>
                  <a:cubicBezTo>
                    <a:pt x="116" y="631"/>
                    <a:pt x="117" y="629"/>
                    <a:pt x="117" y="623"/>
                  </a:cubicBezTo>
                  <a:cubicBezTo>
                    <a:pt x="156" y="662"/>
                    <a:pt x="117" y="817"/>
                    <a:pt x="117" y="817"/>
                  </a:cubicBezTo>
                  <a:cubicBezTo>
                    <a:pt x="117" y="817"/>
                    <a:pt x="78" y="856"/>
                    <a:pt x="78" y="895"/>
                  </a:cubicBezTo>
                  <a:cubicBezTo>
                    <a:pt x="39" y="934"/>
                    <a:pt x="78" y="973"/>
                    <a:pt x="78" y="973"/>
                  </a:cubicBezTo>
                  <a:cubicBezTo>
                    <a:pt x="78" y="1012"/>
                    <a:pt x="39" y="1090"/>
                    <a:pt x="39" y="1129"/>
                  </a:cubicBezTo>
                  <a:cubicBezTo>
                    <a:pt x="78" y="1090"/>
                    <a:pt x="117" y="1051"/>
                    <a:pt x="156" y="973"/>
                  </a:cubicBezTo>
                  <a:cubicBezTo>
                    <a:pt x="117" y="973"/>
                    <a:pt x="156" y="934"/>
                    <a:pt x="156" y="895"/>
                  </a:cubicBezTo>
                  <a:cubicBezTo>
                    <a:pt x="195" y="856"/>
                    <a:pt x="195" y="817"/>
                    <a:pt x="195" y="778"/>
                  </a:cubicBezTo>
                  <a:lnTo>
                    <a:pt x="195" y="739"/>
                  </a:lnTo>
                  <a:lnTo>
                    <a:pt x="195" y="623"/>
                  </a:lnTo>
                  <a:cubicBezTo>
                    <a:pt x="176" y="603"/>
                    <a:pt x="146" y="603"/>
                    <a:pt x="122" y="603"/>
                  </a:cubicBezTo>
                  <a:cubicBezTo>
                    <a:pt x="111" y="603"/>
                    <a:pt x="101" y="603"/>
                    <a:pt x="93" y="60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982900" y="44252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0"/>
                  </a:moveTo>
                  <a:lnTo>
                    <a:pt x="0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001375" y="4419925"/>
              <a:ext cx="1000" cy="450"/>
            </a:xfrm>
            <a:custGeom>
              <a:avLst/>
              <a:gdLst/>
              <a:ahLst/>
              <a:cxnLst/>
              <a:rect l="l" t="t" r="r" b="b"/>
              <a:pathLst>
                <a:path w="40" h="18" extrusionOk="0">
                  <a:moveTo>
                    <a:pt x="30" y="0"/>
                  </a:moveTo>
                  <a:cubicBezTo>
                    <a:pt x="18" y="0"/>
                    <a:pt x="1" y="18"/>
                    <a:pt x="1" y="18"/>
                  </a:cubicBezTo>
                  <a:lnTo>
                    <a:pt x="40" y="18"/>
                  </a:lnTo>
                  <a:cubicBezTo>
                    <a:pt x="40" y="5"/>
                    <a:pt x="35" y="0"/>
                    <a:pt x="3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1027650" y="441160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1"/>
                  </a:moveTo>
                  <a:lnTo>
                    <a:pt x="1" y="3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943975" y="4431050"/>
              <a:ext cx="7825" cy="19500"/>
            </a:xfrm>
            <a:custGeom>
              <a:avLst/>
              <a:gdLst/>
              <a:ahLst/>
              <a:cxnLst/>
              <a:rect l="l" t="t" r="r" b="b"/>
              <a:pathLst>
                <a:path w="313" h="780" extrusionOk="0">
                  <a:moveTo>
                    <a:pt x="234" y="1"/>
                  </a:moveTo>
                  <a:cubicBezTo>
                    <a:pt x="234" y="4"/>
                    <a:pt x="235" y="7"/>
                    <a:pt x="235" y="10"/>
                  </a:cubicBezTo>
                  <a:lnTo>
                    <a:pt x="235" y="10"/>
                  </a:lnTo>
                  <a:cubicBezTo>
                    <a:pt x="245" y="4"/>
                    <a:pt x="257" y="1"/>
                    <a:pt x="273" y="1"/>
                  </a:cubicBezTo>
                  <a:close/>
                  <a:moveTo>
                    <a:pt x="235" y="10"/>
                  </a:moveTo>
                  <a:cubicBezTo>
                    <a:pt x="209" y="25"/>
                    <a:pt x="204" y="56"/>
                    <a:pt x="214" y="84"/>
                  </a:cubicBezTo>
                  <a:lnTo>
                    <a:pt x="214" y="84"/>
                  </a:lnTo>
                  <a:cubicBezTo>
                    <a:pt x="198" y="95"/>
                    <a:pt x="205" y="118"/>
                    <a:pt x="234" y="118"/>
                  </a:cubicBezTo>
                  <a:lnTo>
                    <a:pt x="246" y="140"/>
                  </a:lnTo>
                  <a:lnTo>
                    <a:pt x="246" y="140"/>
                  </a:lnTo>
                  <a:cubicBezTo>
                    <a:pt x="263" y="102"/>
                    <a:pt x="239" y="45"/>
                    <a:pt x="235" y="10"/>
                  </a:cubicBezTo>
                  <a:close/>
                  <a:moveTo>
                    <a:pt x="246" y="140"/>
                  </a:moveTo>
                  <a:cubicBezTo>
                    <a:pt x="243" y="146"/>
                    <a:pt x="239" y="152"/>
                    <a:pt x="234" y="156"/>
                  </a:cubicBezTo>
                  <a:lnTo>
                    <a:pt x="254" y="156"/>
                  </a:lnTo>
                  <a:lnTo>
                    <a:pt x="246" y="140"/>
                  </a:lnTo>
                  <a:close/>
                  <a:moveTo>
                    <a:pt x="147" y="421"/>
                  </a:moveTo>
                  <a:cubicBezTo>
                    <a:pt x="144" y="421"/>
                    <a:pt x="149" y="431"/>
                    <a:pt x="157" y="445"/>
                  </a:cubicBezTo>
                  <a:lnTo>
                    <a:pt x="157" y="445"/>
                  </a:lnTo>
                  <a:lnTo>
                    <a:pt x="157" y="429"/>
                  </a:lnTo>
                  <a:cubicBezTo>
                    <a:pt x="151" y="423"/>
                    <a:pt x="148" y="421"/>
                    <a:pt x="147" y="421"/>
                  </a:cubicBezTo>
                  <a:close/>
                  <a:moveTo>
                    <a:pt x="133" y="379"/>
                  </a:moveTo>
                  <a:cubicBezTo>
                    <a:pt x="130" y="379"/>
                    <a:pt x="125" y="382"/>
                    <a:pt x="118" y="390"/>
                  </a:cubicBezTo>
                  <a:cubicBezTo>
                    <a:pt x="79" y="429"/>
                    <a:pt x="118" y="429"/>
                    <a:pt x="118" y="468"/>
                  </a:cubicBezTo>
                  <a:cubicBezTo>
                    <a:pt x="118" y="445"/>
                    <a:pt x="118" y="429"/>
                    <a:pt x="118" y="429"/>
                  </a:cubicBezTo>
                  <a:cubicBezTo>
                    <a:pt x="118" y="429"/>
                    <a:pt x="143" y="379"/>
                    <a:pt x="133" y="379"/>
                  </a:cubicBezTo>
                  <a:close/>
                  <a:moveTo>
                    <a:pt x="254" y="156"/>
                  </a:moveTo>
                  <a:lnTo>
                    <a:pt x="260" y="168"/>
                  </a:lnTo>
                  <a:lnTo>
                    <a:pt x="260" y="168"/>
                  </a:lnTo>
                  <a:cubicBezTo>
                    <a:pt x="249" y="166"/>
                    <a:pt x="233" y="159"/>
                    <a:pt x="220" y="159"/>
                  </a:cubicBezTo>
                  <a:cubicBezTo>
                    <a:pt x="206" y="159"/>
                    <a:pt x="196" y="167"/>
                    <a:pt x="196" y="195"/>
                  </a:cubicBezTo>
                  <a:lnTo>
                    <a:pt x="196" y="273"/>
                  </a:lnTo>
                  <a:cubicBezTo>
                    <a:pt x="196" y="265"/>
                    <a:pt x="197" y="262"/>
                    <a:pt x="199" y="262"/>
                  </a:cubicBezTo>
                  <a:cubicBezTo>
                    <a:pt x="208" y="262"/>
                    <a:pt x="227" y="312"/>
                    <a:pt x="196" y="312"/>
                  </a:cubicBezTo>
                  <a:cubicBezTo>
                    <a:pt x="196" y="312"/>
                    <a:pt x="196" y="312"/>
                    <a:pt x="196" y="273"/>
                  </a:cubicBezTo>
                  <a:lnTo>
                    <a:pt x="157" y="273"/>
                  </a:lnTo>
                  <a:cubicBezTo>
                    <a:pt x="157" y="351"/>
                    <a:pt x="157" y="390"/>
                    <a:pt x="157" y="429"/>
                  </a:cubicBezTo>
                  <a:cubicBezTo>
                    <a:pt x="176" y="448"/>
                    <a:pt x="196" y="448"/>
                    <a:pt x="215" y="448"/>
                  </a:cubicBezTo>
                  <a:cubicBezTo>
                    <a:pt x="234" y="448"/>
                    <a:pt x="254" y="448"/>
                    <a:pt x="273" y="468"/>
                  </a:cubicBezTo>
                  <a:lnTo>
                    <a:pt x="273" y="429"/>
                  </a:lnTo>
                  <a:lnTo>
                    <a:pt x="234" y="429"/>
                  </a:lnTo>
                  <a:cubicBezTo>
                    <a:pt x="157" y="429"/>
                    <a:pt x="234" y="273"/>
                    <a:pt x="234" y="273"/>
                  </a:cubicBezTo>
                  <a:lnTo>
                    <a:pt x="273" y="273"/>
                  </a:lnTo>
                  <a:lnTo>
                    <a:pt x="273" y="195"/>
                  </a:lnTo>
                  <a:lnTo>
                    <a:pt x="260" y="168"/>
                  </a:lnTo>
                  <a:lnTo>
                    <a:pt x="260" y="168"/>
                  </a:lnTo>
                  <a:cubicBezTo>
                    <a:pt x="261" y="168"/>
                    <a:pt x="262" y="168"/>
                    <a:pt x="263" y="168"/>
                  </a:cubicBezTo>
                  <a:cubicBezTo>
                    <a:pt x="269" y="168"/>
                    <a:pt x="273" y="165"/>
                    <a:pt x="273" y="156"/>
                  </a:cubicBezTo>
                  <a:close/>
                  <a:moveTo>
                    <a:pt x="120" y="612"/>
                  </a:moveTo>
                  <a:lnTo>
                    <a:pt x="120" y="612"/>
                  </a:lnTo>
                  <a:cubicBezTo>
                    <a:pt x="119" y="618"/>
                    <a:pt x="118" y="624"/>
                    <a:pt x="118" y="630"/>
                  </a:cubicBezTo>
                  <a:lnTo>
                    <a:pt x="118" y="630"/>
                  </a:lnTo>
                  <a:cubicBezTo>
                    <a:pt x="118" y="628"/>
                    <a:pt x="118" y="626"/>
                    <a:pt x="118" y="623"/>
                  </a:cubicBezTo>
                  <a:cubicBezTo>
                    <a:pt x="118" y="618"/>
                    <a:pt x="118" y="614"/>
                    <a:pt x="120" y="612"/>
                  </a:cubicBezTo>
                  <a:close/>
                  <a:moveTo>
                    <a:pt x="157" y="445"/>
                  </a:moveTo>
                  <a:lnTo>
                    <a:pt x="157" y="507"/>
                  </a:lnTo>
                  <a:lnTo>
                    <a:pt x="118" y="507"/>
                  </a:lnTo>
                  <a:cubicBezTo>
                    <a:pt x="118" y="493"/>
                    <a:pt x="118" y="480"/>
                    <a:pt x="118" y="468"/>
                  </a:cubicBezTo>
                  <a:lnTo>
                    <a:pt x="40" y="507"/>
                  </a:lnTo>
                  <a:cubicBezTo>
                    <a:pt x="40" y="507"/>
                    <a:pt x="40" y="623"/>
                    <a:pt x="40" y="623"/>
                  </a:cubicBezTo>
                  <a:cubicBezTo>
                    <a:pt x="40" y="592"/>
                    <a:pt x="14" y="535"/>
                    <a:pt x="5" y="535"/>
                  </a:cubicBezTo>
                  <a:cubicBezTo>
                    <a:pt x="2" y="535"/>
                    <a:pt x="1" y="538"/>
                    <a:pt x="1" y="546"/>
                  </a:cubicBezTo>
                  <a:cubicBezTo>
                    <a:pt x="40" y="623"/>
                    <a:pt x="1" y="623"/>
                    <a:pt x="40" y="701"/>
                  </a:cubicBezTo>
                  <a:cubicBezTo>
                    <a:pt x="40" y="662"/>
                    <a:pt x="79" y="623"/>
                    <a:pt x="79" y="623"/>
                  </a:cubicBezTo>
                  <a:cubicBezTo>
                    <a:pt x="79" y="662"/>
                    <a:pt x="79" y="701"/>
                    <a:pt x="79" y="740"/>
                  </a:cubicBezTo>
                  <a:cubicBezTo>
                    <a:pt x="118" y="740"/>
                    <a:pt x="118" y="662"/>
                    <a:pt x="118" y="662"/>
                  </a:cubicBezTo>
                  <a:cubicBezTo>
                    <a:pt x="118" y="653"/>
                    <a:pt x="118" y="642"/>
                    <a:pt x="118" y="630"/>
                  </a:cubicBezTo>
                  <a:lnTo>
                    <a:pt x="118" y="630"/>
                  </a:lnTo>
                  <a:cubicBezTo>
                    <a:pt x="119" y="637"/>
                    <a:pt x="122" y="640"/>
                    <a:pt x="126" y="640"/>
                  </a:cubicBezTo>
                  <a:cubicBezTo>
                    <a:pt x="137" y="640"/>
                    <a:pt x="156" y="612"/>
                    <a:pt x="157" y="585"/>
                  </a:cubicBezTo>
                  <a:lnTo>
                    <a:pt x="157" y="585"/>
                  </a:lnTo>
                  <a:cubicBezTo>
                    <a:pt x="157" y="604"/>
                    <a:pt x="147" y="604"/>
                    <a:pt x="137" y="604"/>
                  </a:cubicBezTo>
                  <a:cubicBezTo>
                    <a:pt x="130" y="604"/>
                    <a:pt x="123" y="604"/>
                    <a:pt x="120" y="612"/>
                  </a:cubicBezTo>
                  <a:lnTo>
                    <a:pt x="120" y="612"/>
                  </a:lnTo>
                  <a:cubicBezTo>
                    <a:pt x="122" y="591"/>
                    <a:pt x="127" y="574"/>
                    <a:pt x="138" y="574"/>
                  </a:cubicBezTo>
                  <a:cubicBezTo>
                    <a:pt x="143" y="574"/>
                    <a:pt x="149" y="577"/>
                    <a:pt x="157" y="585"/>
                  </a:cubicBezTo>
                  <a:lnTo>
                    <a:pt x="157" y="623"/>
                  </a:lnTo>
                  <a:cubicBezTo>
                    <a:pt x="188" y="623"/>
                    <a:pt x="194" y="673"/>
                    <a:pt x="195" y="673"/>
                  </a:cubicBezTo>
                  <a:cubicBezTo>
                    <a:pt x="196" y="673"/>
                    <a:pt x="196" y="670"/>
                    <a:pt x="196" y="662"/>
                  </a:cubicBezTo>
                  <a:cubicBezTo>
                    <a:pt x="196" y="662"/>
                    <a:pt x="230" y="645"/>
                    <a:pt x="242" y="645"/>
                  </a:cubicBezTo>
                  <a:cubicBezTo>
                    <a:pt x="247" y="645"/>
                    <a:pt x="247" y="649"/>
                    <a:pt x="234" y="662"/>
                  </a:cubicBezTo>
                  <a:cubicBezTo>
                    <a:pt x="196" y="662"/>
                    <a:pt x="196" y="740"/>
                    <a:pt x="196" y="740"/>
                  </a:cubicBezTo>
                  <a:cubicBezTo>
                    <a:pt x="196" y="740"/>
                    <a:pt x="234" y="779"/>
                    <a:pt x="234" y="779"/>
                  </a:cubicBezTo>
                  <a:lnTo>
                    <a:pt x="234" y="740"/>
                  </a:lnTo>
                  <a:cubicBezTo>
                    <a:pt x="234" y="701"/>
                    <a:pt x="273" y="740"/>
                    <a:pt x="273" y="662"/>
                  </a:cubicBezTo>
                  <a:cubicBezTo>
                    <a:pt x="312" y="623"/>
                    <a:pt x="312" y="623"/>
                    <a:pt x="312" y="546"/>
                  </a:cubicBezTo>
                  <a:lnTo>
                    <a:pt x="312" y="546"/>
                  </a:lnTo>
                  <a:cubicBezTo>
                    <a:pt x="312" y="585"/>
                    <a:pt x="293" y="585"/>
                    <a:pt x="278" y="585"/>
                  </a:cubicBezTo>
                  <a:cubicBezTo>
                    <a:pt x="264" y="585"/>
                    <a:pt x="254" y="585"/>
                    <a:pt x="273" y="623"/>
                  </a:cubicBezTo>
                  <a:lnTo>
                    <a:pt x="234" y="623"/>
                  </a:lnTo>
                  <a:cubicBezTo>
                    <a:pt x="234" y="585"/>
                    <a:pt x="273" y="507"/>
                    <a:pt x="234" y="507"/>
                  </a:cubicBezTo>
                  <a:cubicBezTo>
                    <a:pt x="234" y="507"/>
                    <a:pt x="234" y="546"/>
                    <a:pt x="196" y="546"/>
                  </a:cubicBezTo>
                  <a:lnTo>
                    <a:pt x="196" y="507"/>
                  </a:lnTo>
                  <a:cubicBezTo>
                    <a:pt x="196" y="507"/>
                    <a:pt x="171" y="470"/>
                    <a:pt x="157" y="445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1062675" y="4396025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0" y="79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945925" y="443300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40" y="1"/>
                  </a:moveTo>
                  <a:lnTo>
                    <a:pt x="1" y="40"/>
                  </a:lnTo>
                  <a:lnTo>
                    <a:pt x="40" y="4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1025700" y="44125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0"/>
                  </a:moveTo>
                  <a:cubicBezTo>
                    <a:pt x="1" y="39"/>
                    <a:pt x="40" y="39"/>
                    <a:pt x="40" y="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1001375" y="442132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40" y="1"/>
                  </a:moveTo>
                  <a:cubicBezTo>
                    <a:pt x="40" y="40"/>
                    <a:pt x="1" y="40"/>
                    <a:pt x="40" y="79"/>
                  </a:cubicBezTo>
                  <a:cubicBezTo>
                    <a:pt x="40" y="40"/>
                    <a:pt x="40" y="40"/>
                    <a:pt x="4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950800" y="4433975"/>
              <a:ext cx="1000" cy="25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39" y="1"/>
                  </a:moveTo>
                  <a:lnTo>
                    <a:pt x="0" y="1"/>
                  </a:lnTo>
                  <a:lnTo>
                    <a:pt x="39" y="1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983875" y="44271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39"/>
                  </a:moveTo>
                  <a:lnTo>
                    <a:pt x="0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1023750" y="4413550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1" y="0"/>
                  </a:moveTo>
                  <a:lnTo>
                    <a:pt x="1" y="78"/>
                  </a:lnTo>
                  <a:lnTo>
                    <a:pt x="40" y="78"/>
                  </a:lnTo>
                  <a:cubicBezTo>
                    <a:pt x="1" y="7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1025700" y="4413550"/>
              <a:ext cx="1975" cy="2950"/>
            </a:xfrm>
            <a:custGeom>
              <a:avLst/>
              <a:gdLst/>
              <a:ahLst/>
              <a:cxnLst/>
              <a:rect l="l" t="t" r="r" b="b"/>
              <a:pathLst>
                <a:path w="79" h="118" extrusionOk="0">
                  <a:moveTo>
                    <a:pt x="40" y="0"/>
                  </a:moveTo>
                  <a:cubicBezTo>
                    <a:pt x="1" y="0"/>
                    <a:pt x="1" y="0"/>
                    <a:pt x="40" y="39"/>
                  </a:cubicBezTo>
                  <a:lnTo>
                    <a:pt x="79" y="39"/>
                  </a:lnTo>
                  <a:cubicBezTo>
                    <a:pt x="79" y="20"/>
                    <a:pt x="59" y="20"/>
                    <a:pt x="44" y="20"/>
                  </a:cubicBezTo>
                  <a:cubicBezTo>
                    <a:pt x="30" y="20"/>
                    <a:pt x="20" y="20"/>
                    <a:pt x="40" y="0"/>
                  </a:cubicBezTo>
                  <a:close/>
                  <a:moveTo>
                    <a:pt x="79" y="39"/>
                  </a:moveTo>
                  <a:cubicBezTo>
                    <a:pt x="79" y="117"/>
                    <a:pt x="40" y="117"/>
                    <a:pt x="79" y="117"/>
                  </a:cubicBezTo>
                  <a:lnTo>
                    <a:pt x="79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1003325" y="442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1018900" y="4416475"/>
              <a:ext cx="1975" cy="2925"/>
            </a:xfrm>
            <a:custGeom>
              <a:avLst/>
              <a:gdLst/>
              <a:ahLst/>
              <a:cxnLst/>
              <a:rect l="l" t="t" r="r" b="b"/>
              <a:pathLst>
                <a:path w="79" h="117" extrusionOk="0">
                  <a:moveTo>
                    <a:pt x="39" y="0"/>
                  </a:moveTo>
                  <a:cubicBezTo>
                    <a:pt x="0" y="0"/>
                    <a:pt x="0" y="117"/>
                    <a:pt x="0" y="117"/>
                  </a:cubicBezTo>
                  <a:cubicBezTo>
                    <a:pt x="39" y="78"/>
                    <a:pt x="78" y="0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1028625" y="4412575"/>
              <a:ext cx="3925" cy="3925"/>
            </a:xfrm>
            <a:custGeom>
              <a:avLst/>
              <a:gdLst/>
              <a:ahLst/>
              <a:cxnLst/>
              <a:rect l="l" t="t" r="r" b="b"/>
              <a:pathLst>
                <a:path w="157" h="157" extrusionOk="0">
                  <a:moveTo>
                    <a:pt x="117" y="0"/>
                  </a:moveTo>
                  <a:lnTo>
                    <a:pt x="117" y="78"/>
                  </a:lnTo>
                  <a:lnTo>
                    <a:pt x="156" y="117"/>
                  </a:lnTo>
                  <a:lnTo>
                    <a:pt x="156" y="0"/>
                  </a:lnTo>
                  <a:cubicBezTo>
                    <a:pt x="143" y="13"/>
                    <a:pt x="134" y="18"/>
                    <a:pt x="129" y="18"/>
                  </a:cubicBezTo>
                  <a:cubicBezTo>
                    <a:pt x="117" y="18"/>
                    <a:pt x="117" y="0"/>
                    <a:pt x="117" y="0"/>
                  </a:cubicBezTo>
                  <a:close/>
                  <a:moveTo>
                    <a:pt x="39" y="0"/>
                  </a:moveTo>
                  <a:cubicBezTo>
                    <a:pt x="0" y="0"/>
                    <a:pt x="39" y="156"/>
                    <a:pt x="39" y="156"/>
                  </a:cubicBezTo>
                  <a:cubicBezTo>
                    <a:pt x="65" y="156"/>
                    <a:pt x="74" y="122"/>
                    <a:pt x="77" y="122"/>
                  </a:cubicBezTo>
                  <a:cubicBezTo>
                    <a:pt x="78" y="122"/>
                    <a:pt x="78" y="130"/>
                    <a:pt x="78" y="156"/>
                  </a:cubicBezTo>
                  <a:lnTo>
                    <a:pt x="117" y="78"/>
                  </a:lnTo>
                  <a:cubicBezTo>
                    <a:pt x="86" y="78"/>
                    <a:pt x="80" y="28"/>
                    <a:pt x="79" y="28"/>
                  </a:cubicBezTo>
                  <a:cubicBezTo>
                    <a:pt x="78" y="28"/>
                    <a:pt x="78" y="32"/>
                    <a:pt x="78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993600" y="4425025"/>
              <a:ext cx="1975" cy="2450"/>
            </a:xfrm>
            <a:custGeom>
              <a:avLst/>
              <a:gdLst/>
              <a:ahLst/>
              <a:cxnLst/>
              <a:rect l="l" t="t" r="r" b="b"/>
              <a:pathLst>
                <a:path w="79" h="98" extrusionOk="0">
                  <a:moveTo>
                    <a:pt x="64" y="0"/>
                  </a:moveTo>
                  <a:cubicBezTo>
                    <a:pt x="44" y="0"/>
                    <a:pt x="37" y="49"/>
                    <a:pt x="19" y="55"/>
                  </a:cubicBezTo>
                  <a:lnTo>
                    <a:pt x="19" y="55"/>
                  </a:lnTo>
                  <a:cubicBezTo>
                    <a:pt x="14" y="50"/>
                    <a:pt x="8" y="47"/>
                    <a:pt x="1" y="47"/>
                  </a:cubicBezTo>
                  <a:cubicBezTo>
                    <a:pt x="6" y="53"/>
                    <a:pt x="11" y="55"/>
                    <a:pt x="15" y="55"/>
                  </a:cubicBezTo>
                  <a:cubicBezTo>
                    <a:pt x="17" y="55"/>
                    <a:pt x="18" y="55"/>
                    <a:pt x="19" y="55"/>
                  </a:cubicBezTo>
                  <a:lnTo>
                    <a:pt x="19" y="55"/>
                  </a:lnTo>
                  <a:cubicBezTo>
                    <a:pt x="34" y="69"/>
                    <a:pt x="38" y="97"/>
                    <a:pt x="39" y="97"/>
                  </a:cubicBezTo>
                  <a:cubicBezTo>
                    <a:pt x="39" y="97"/>
                    <a:pt x="39" y="94"/>
                    <a:pt x="39" y="86"/>
                  </a:cubicBezTo>
                  <a:lnTo>
                    <a:pt x="78" y="86"/>
                  </a:lnTo>
                  <a:cubicBezTo>
                    <a:pt x="78" y="47"/>
                    <a:pt x="39" y="8"/>
                    <a:pt x="78" y="8"/>
                  </a:cubicBezTo>
                  <a:cubicBezTo>
                    <a:pt x="73" y="3"/>
                    <a:pt x="68" y="0"/>
                    <a:pt x="64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1001375" y="4423275"/>
              <a:ext cx="1325" cy="2400"/>
            </a:xfrm>
            <a:custGeom>
              <a:avLst/>
              <a:gdLst/>
              <a:ahLst/>
              <a:cxnLst/>
              <a:rect l="l" t="t" r="r" b="b"/>
              <a:pathLst>
                <a:path w="53" h="96" extrusionOk="0">
                  <a:moveTo>
                    <a:pt x="40" y="1"/>
                  </a:moveTo>
                  <a:cubicBezTo>
                    <a:pt x="40" y="1"/>
                    <a:pt x="36" y="8"/>
                    <a:pt x="32" y="17"/>
                  </a:cubicBezTo>
                  <a:lnTo>
                    <a:pt x="32" y="17"/>
                  </a:lnTo>
                  <a:cubicBezTo>
                    <a:pt x="37" y="16"/>
                    <a:pt x="40" y="11"/>
                    <a:pt x="40" y="1"/>
                  </a:cubicBezTo>
                  <a:close/>
                  <a:moveTo>
                    <a:pt x="1" y="1"/>
                  </a:moveTo>
                  <a:lnTo>
                    <a:pt x="28" y="28"/>
                  </a:lnTo>
                  <a:lnTo>
                    <a:pt x="28" y="28"/>
                  </a:lnTo>
                  <a:cubicBezTo>
                    <a:pt x="30" y="24"/>
                    <a:pt x="31" y="21"/>
                    <a:pt x="32" y="17"/>
                  </a:cubicBezTo>
                  <a:lnTo>
                    <a:pt x="32" y="17"/>
                  </a:lnTo>
                  <a:cubicBezTo>
                    <a:pt x="32" y="18"/>
                    <a:pt x="31" y="18"/>
                    <a:pt x="30" y="18"/>
                  </a:cubicBezTo>
                  <a:cubicBezTo>
                    <a:pt x="18" y="18"/>
                    <a:pt x="1" y="1"/>
                    <a:pt x="1" y="1"/>
                  </a:cubicBezTo>
                  <a:close/>
                  <a:moveTo>
                    <a:pt x="28" y="28"/>
                  </a:moveTo>
                  <a:cubicBezTo>
                    <a:pt x="27" y="32"/>
                    <a:pt x="26" y="36"/>
                    <a:pt x="25" y="39"/>
                  </a:cubicBezTo>
                  <a:lnTo>
                    <a:pt x="40" y="39"/>
                  </a:lnTo>
                  <a:lnTo>
                    <a:pt x="28" y="28"/>
                  </a:lnTo>
                  <a:close/>
                  <a:moveTo>
                    <a:pt x="1" y="39"/>
                  </a:moveTo>
                  <a:cubicBezTo>
                    <a:pt x="1" y="39"/>
                    <a:pt x="1" y="78"/>
                    <a:pt x="1" y="78"/>
                  </a:cubicBezTo>
                  <a:cubicBezTo>
                    <a:pt x="1" y="78"/>
                    <a:pt x="35" y="96"/>
                    <a:pt x="47" y="96"/>
                  </a:cubicBezTo>
                  <a:cubicBezTo>
                    <a:pt x="53" y="96"/>
                    <a:pt x="53" y="91"/>
                    <a:pt x="40" y="78"/>
                  </a:cubicBezTo>
                  <a:cubicBezTo>
                    <a:pt x="20" y="78"/>
                    <a:pt x="20" y="59"/>
                    <a:pt x="25" y="3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1015975" y="4418400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1" y="79"/>
                  </a:moveTo>
                  <a:lnTo>
                    <a:pt x="1" y="40"/>
                  </a:lnTo>
                  <a:lnTo>
                    <a:pt x="1" y="79"/>
                  </a:lnTo>
                  <a:lnTo>
                    <a:pt x="1" y="40"/>
                  </a:lnTo>
                  <a:cubicBezTo>
                    <a:pt x="1" y="1"/>
                    <a:pt x="1" y="79"/>
                    <a:pt x="1" y="7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1020850" y="4416475"/>
              <a:ext cx="1950" cy="3900"/>
            </a:xfrm>
            <a:custGeom>
              <a:avLst/>
              <a:gdLst/>
              <a:ahLst/>
              <a:cxnLst/>
              <a:rect l="l" t="t" r="r" b="b"/>
              <a:pathLst>
                <a:path w="78" h="156" extrusionOk="0">
                  <a:moveTo>
                    <a:pt x="39" y="0"/>
                  </a:moveTo>
                  <a:cubicBezTo>
                    <a:pt x="39" y="39"/>
                    <a:pt x="0" y="117"/>
                    <a:pt x="0" y="156"/>
                  </a:cubicBezTo>
                  <a:cubicBezTo>
                    <a:pt x="32" y="124"/>
                    <a:pt x="38" y="67"/>
                    <a:pt x="59" y="67"/>
                  </a:cubicBezTo>
                  <a:cubicBezTo>
                    <a:pt x="65" y="67"/>
                    <a:pt x="71" y="71"/>
                    <a:pt x="78" y="78"/>
                  </a:cubicBezTo>
                  <a:lnTo>
                    <a:pt x="39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1011100" y="44213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1"/>
                  </a:moveTo>
                  <a:lnTo>
                    <a:pt x="1" y="4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1023750" y="4417450"/>
              <a:ext cx="25" cy="2925"/>
            </a:xfrm>
            <a:custGeom>
              <a:avLst/>
              <a:gdLst/>
              <a:ahLst/>
              <a:cxnLst/>
              <a:rect l="l" t="t" r="r" b="b"/>
              <a:pathLst>
                <a:path w="1" h="117" extrusionOk="0">
                  <a:moveTo>
                    <a:pt x="1" y="39"/>
                  </a:moveTo>
                  <a:lnTo>
                    <a:pt x="1" y="117"/>
                  </a:lnTo>
                  <a:lnTo>
                    <a:pt x="1" y="0"/>
                  </a:lnTo>
                  <a:lnTo>
                    <a:pt x="1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1015000" y="4420150"/>
              <a:ext cx="1350" cy="3150"/>
            </a:xfrm>
            <a:custGeom>
              <a:avLst/>
              <a:gdLst/>
              <a:ahLst/>
              <a:cxnLst/>
              <a:rect l="l" t="t" r="r" b="b"/>
              <a:pathLst>
                <a:path w="54" h="126" extrusionOk="0">
                  <a:moveTo>
                    <a:pt x="50" y="1"/>
                  </a:moveTo>
                  <a:cubicBezTo>
                    <a:pt x="48" y="1"/>
                    <a:pt x="45" y="3"/>
                    <a:pt x="40" y="9"/>
                  </a:cubicBezTo>
                  <a:cubicBezTo>
                    <a:pt x="14" y="34"/>
                    <a:pt x="22" y="43"/>
                    <a:pt x="31" y="46"/>
                  </a:cubicBezTo>
                  <a:lnTo>
                    <a:pt x="31" y="46"/>
                  </a:lnTo>
                  <a:cubicBezTo>
                    <a:pt x="43" y="21"/>
                    <a:pt x="54" y="1"/>
                    <a:pt x="50" y="1"/>
                  </a:cubicBezTo>
                  <a:close/>
                  <a:moveTo>
                    <a:pt x="31" y="46"/>
                  </a:moveTo>
                  <a:lnTo>
                    <a:pt x="31" y="46"/>
                  </a:lnTo>
                  <a:cubicBezTo>
                    <a:pt x="30" y="47"/>
                    <a:pt x="30" y="48"/>
                    <a:pt x="29" y="49"/>
                  </a:cubicBezTo>
                  <a:lnTo>
                    <a:pt x="29" y="49"/>
                  </a:lnTo>
                  <a:cubicBezTo>
                    <a:pt x="32" y="48"/>
                    <a:pt x="36" y="48"/>
                    <a:pt x="40" y="48"/>
                  </a:cubicBezTo>
                  <a:cubicBezTo>
                    <a:pt x="40" y="48"/>
                    <a:pt x="35" y="48"/>
                    <a:pt x="31" y="46"/>
                  </a:cubicBezTo>
                  <a:close/>
                  <a:moveTo>
                    <a:pt x="29" y="49"/>
                  </a:moveTo>
                  <a:lnTo>
                    <a:pt x="29" y="49"/>
                  </a:lnTo>
                  <a:cubicBezTo>
                    <a:pt x="1" y="55"/>
                    <a:pt x="1" y="87"/>
                    <a:pt x="1" y="87"/>
                  </a:cubicBezTo>
                  <a:lnTo>
                    <a:pt x="1" y="126"/>
                  </a:lnTo>
                  <a:cubicBezTo>
                    <a:pt x="1" y="108"/>
                    <a:pt x="16" y="76"/>
                    <a:pt x="29" y="4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1024725" y="4416475"/>
              <a:ext cx="1975" cy="1950"/>
            </a:xfrm>
            <a:custGeom>
              <a:avLst/>
              <a:gdLst/>
              <a:ahLst/>
              <a:cxnLst/>
              <a:rect l="l" t="t" r="r" b="b"/>
              <a:pathLst>
                <a:path w="79" h="78" extrusionOk="0">
                  <a:moveTo>
                    <a:pt x="40" y="0"/>
                  </a:moveTo>
                  <a:lnTo>
                    <a:pt x="1" y="39"/>
                  </a:lnTo>
                  <a:lnTo>
                    <a:pt x="40" y="78"/>
                  </a:lnTo>
                  <a:cubicBezTo>
                    <a:pt x="79" y="39"/>
                    <a:pt x="1" y="78"/>
                    <a:pt x="4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959550" y="4434950"/>
              <a:ext cx="25" cy="2950"/>
            </a:xfrm>
            <a:custGeom>
              <a:avLst/>
              <a:gdLst/>
              <a:ahLst/>
              <a:cxnLst/>
              <a:rect l="l" t="t" r="r" b="b"/>
              <a:pathLst>
                <a:path w="1" h="118" extrusionOk="0">
                  <a:moveTo>
                    <a:pt x="1" y="78"/>
                  </a:moveTo>
                  <a:lnTo>
                    <a:pt x="1" y="117"/>
                  </a:lnTo>
                  <a:lnTo>
                    <a:pt x="1" y="39"/>
                  </a:lnTo>
                  <a:cubicBezTo>
                    <a:pt x="1" y="0"/>
                    <a:pt x="1" y="78"/>
                    <a:pt x="1" y="78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976100" y="443202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40"/>
                  </a:moveTo>
                  <a:lnTo>
                    <a:pt x="0" y="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984850" y="44300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39" y="1"/>
                  </a:moveTo>
                  <a:cubicBezTo>
                    <a:pt x="39" y="40"/>
                    <a:pt x="0" y="1"/>
                    <a:pt x="0" y="1"/>
                  </a:cubicBezTo>
                  <a:cubicBezTo>
                    <a:pt x="0" y="1"/>
                    <a:pt x="39" y="40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1026675" y="4417450"/>
              <a:ext cx="25" cy="975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1" y="39"/>
                  </a:moveTo>
                  <a:lnTo>
                    <a:pt x="1" y="0"/>
                  </a:lnTo>
                  <a:cubicBezTo>
                    <a:pt x="1" y="0"/>
                    <a:pt x="1" y="39"/>
                    <a:pt x="1" y="3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973175" y="4433975"/>
              <a:ext cx="2950" cy="2950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39" y="1"/>
                  </a:moveTo>
                  <a:cubicBezTo>
                    <a:pt x="39" y="1"/>
                    <a:pt x="0" y="117"/>
                    <a:pt x="39" y="117"/>
                  </a:cubicBezTo>
                  <a:cubicBezTo>
                    <a:pt x="117" y="117"/>
                    <a:pt x="78" y="78"/>
                    <a:pt x="117" y="78"/>
                  </a:cubicBezTo>
                  <a:cubicBezTo>
                    <a:pt x="78" y="39"/>
                    <a:pt x="117" y="39"/>
                    <a:pt x="117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1001375" y="44262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39"/>
                  </a:lnTo>
                  <a:lnTo>
                    <a:pt x="1" y="0"/>
                  </a:lnTo>
                  <a:lnTo>
                    <a:pt x="1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1029600" y="44164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39" y="0"/>
                  </a:moveTo>
                  <a:cubicBezTo>
                    <a:pt x="0" y="39"/>
                    <a:pt x="39" y="39"/>
                    <a:pt x="39" y="39"/>
                  </a:cubicBezTo>
                  <a:cubicBezTo>
                    <a:pt x="39" y="39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1048075" y="44086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40"/>
                  </a:moveTo>
                  <a:cubicBezTo>
                    <a:pt x="1" y="40"/>
                    <a:pt x="1" y="40"/>
                    <a:pt x="4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998475" y="4426200"/>
              <a:ext cx="8775" cy="11700"/>
            </a:xfrm>
            <a:custGeom>
              <a:avLst/>
              <a:gdLst/>
              <a:ahLst/>
              <a:cxnLst/>
              <a:rect l="l" t="t" r="r" b="b"/>
              <a:pathLst>
                <a:path w="351" h="468" extrusionOk="0">
                  <a:moveTo>
                    <a:pt x="234" y="195"/>
                  </a:moveTo>
                  <a:cubicBezTo>
                    <a:pt x="225" y="212"/>
                    <a:pt x="218" y="224"/>
                    <a:pt x="213" y="231"/>
                  </a:cubicBezTo>
                  <a:lnTo>
                    <a:pt x="213" y="231"/>
                  </a:lnTo>
                  <a:cubicBezTo>
                    <a:pt x="224" y="226"/>
                    <a:pt x="234" y="217"/>
                    <a:pt x="234" y="195"/>
                  </a:cubicBezTo>
                  <a:close/>
                  <a:moveTo>
                    <a:pt x="213" y="231"/>
                  </a:moveTo>
                  <a:cubicBezTo>
                    <a:pt x="192" y="241"/>
                    <a:pt x="163" y="235"/>
                    <a:pt x="169" y="261"/>
                  </a:cubicBezTo>
                  <a:lnTo>
                    <a:pt x="169" y="261"/>
                  </a:lnTo>
                  <a:cubicBezTo>
                    <a:pt x="189" y="247"/>
                    <a:pt x="196" y="255"/>
                    <a:pt x="213" y="231"/>
                  </a:cubicBezTo>
                  <a:close/>
                  <a:moveTo>
                    <a:pt x="311" y="273"/>
                  </a:moveTo>
                  <a:lnTo>
                    <a:pt x="311" y="312"/>
                  </a:lnTo>
                  <a:cubicBezTo>
                    <a:pt x="334" y="323"/>
                    <a:pt x="344" y="328"/>
                    <a:pt x="346" y="328"/>
                  </a:cubicBezTo>
                  <a:cubicBezTo>
                    <a:pt x="350" y="328"/>
                    <a:pt x="311" y="300"/>
                    <a:pt x="311" y="273"/>
                  </a:cubicBezTo>
                  <a:close/>
                  <a:moveTo>
                    <a:pt x="39" y="0"/>
                  </a:moveTo>
                  <a:cubicBezTo>
                    <a:pt x="0" y="0"/>
                    <a:pt x="39" y="78"/>
                    <a:pt x="0" y="117"/>
                  </a:cubicBezTo>
                  <a:lnTo>
                    <a:pt x="39" y="117"/>
                  </a:lnTo>
                  <a:lnTo>
                    <a:pt x="39" y="195"/>
                  </a:lnTo>
                  <a:lnTo>
                    <a:pt x="39" y="273"/>
                  </a:lnTo>
                  <a:lnTo>
                    <a:pt x="78" y="273"/>
                  </a:lnTo>
                  <a:cubicBezTo>
                    <a:pt x="78" y="273"/>
                    <a:pt x="39" y="312"/>
                    <a:pt x="78" y="312"/>
                  </a:cubicBezTo>
                  <a:cubicBezTo>
                    <a:pt x="78" y="350"/>
                    <a:pt x="117" y="350"/>
                    <a:pt x="156" y="350"/>
                  </a:cubicBezTo>
                  <a:lnTo>
                    <a:pt x="117" y="312"/>
                  </a:lnTo>
                  <a:cubicBezTo>
                    <a:pt x="117" y="312"/>
                    <a:pt x="117" y="287"/>
                    <a:pt x="117" y="273"/>
                  </a:cubicBezTo>
                  <a:cubicBezTo>
                    <a:pt x="117" y="312"/>
                    <a:pt x="156" y="312"/>
                    <a:pt x="195" y="312"/>
                  </a:cubicBezTo>
                  <a:cubicBezTo>
                    <a:pt x="179" y="288"/>
                    <a:pt x="171" y="272"/>
                    <a:pt x="169" y="261"/>
                  </a:cubicBezTo>
                  <a:lnTo>
                    <a:pt x="169" y="261"/>
                  </a:lnTo>
                  <a:cubicBezTo>
                    <a:pt x="165" y="264"/>
                    <a:pt x="161" y="268"/>
                    <a:pt x="156" y="273"/>
                  </a:cubicBezTo>
                  <a:lnTo>
                    <a:pt x="156" y="234"/>
                  </a:lnTo>
                  <a:cubicBezTo>
                    <a:pt x="156" y="242"/>
                    <a:pt x="154" y="245"/>
                    <a:pt x="151" y="245"/>
                  </a:cubicBezTo>
                  <a:cubicBezTo>
                    <a:pt x="147" y="245"/>
                    <a:pt x="139" y="236"/>
                    <a:pt x="132" y="229"/>
                  </a:cubicBezTo>
                  <a:lnTo>
                    <a:pt x="132" y="229"/>
                  </a:lnTo>
                  <a:cubicBezTo>
                    <a:pt x="140" y="218"/>
                    <a:pt x="109" y="187"/>
                    <a:pt x="78" y="156"/>
                  </a:cubicBezTo>
                  <a:cubicBezTo>
                    <a:pt x="39" y="117"/>
                    <a:pt x="78" y="117"/>
                    <a:pt x="78" y="78"/>
                  </a:cubicBezTo>
                  <a:lnTo>
                    <a:pt x="39" y="39"/>
                  </a:lnTo>
                  <a:lnTo>
                    <a:pt x="39" y="0"/>
                  </a:lnTo>
                  <a:close/>
                  <a:moveTo>
                    <a:pt x="311" y="156"/>
                  </a:moveTo>
                  <a:cubicBezTo>
                    <a:pt x="273" y="156"/>
                    <a:pt x="311" y="195"/>
                    <a:pt x="273" y="195"/>
                  </a:cubicBezTo>
                  <a:cubicBezTo>
                    <a:pt x="247" y="195"/>
                    <a:pt x="255" y="178"/>
                    <a:pt x="252" y="178"/>
                  </a:cubicBezTo>
                  <a:cubicBezTo>
                    <a:pt x="251" y="178"/>
                    <a:pt x="247" y="182"/>
                    <a:pt x="234" y="195"/>
                  </a:cubicBezTo>
                  <a:cubicBezTo>
                    <a:pt x="234" y="234"/>
                    <a:pt x="234" y="273"/>
                    <a:pt x="234" y="312"/>
                  </a:cubicBezTo>
                  <a:cubicBezTo>
                    <a:pt x="247" y="351"/>
                    <a:pt x="242" y="364"/>
                    <a:pt x="231" y="365"/>
                  </a:cubicBezTo>
                  <a:lnTo>
                    <a:pt x="231" y="365"/>
                  </a:lnTo>
                  <a:cubicBezTo>
                    <a:pt x="229" y="356"/>
                    <a:pt x="226" y="353"/>
                    <a:pt x="222" y="353"/>
                  </a:cubicBezTo>
                  <a:cubicBezTo>
                    <a:pt x="218" y="353"/>
                    <a:pt x="214" y="356"/>
                    <a:pt x="210" y="358"/>
                  </a:cubicBezTo>
                  <a:lnTo>
                    <a:pt x="210" y="358"/>
                  </a:lnTo>
                  <a:cubicBezTo>
                    <a:pt x="198" y="351"/>
                    <a:pt x="187" y="342"/>
                    <a:pt x="187" y="342"/>
                  </a:cubicBezTo>
                  <a:lnTo>
                    <a:pt x="187" y="342"/>
                  </a:lnTo>
                  <a:cubicBezTo>
                    <a:pt x="186" y="342"/>
                    <a:pt x="189" y="344"/>
                    <a:pt x="195" y="350"/>
                  </a:cubicBezTo>
                  <a:cubicBezTo>
                    <a:pt x="195" y="359"/>
                    <a:pt x="197" y="362"/>
                    <a:pt x="200" y="362"/>
                  </a:cubicBezTo>
                  <a:cubicBezTo>
                    <a:pt x="202" y="362"/>
                    <a:pt x="206" y="360"/>
                    <a:pt x="210" y="358"/>
                  </a:cubicBezTo>
                  <a:lnTo>
                    <a:pt x="210" y="358"/>
                  </a:lnTo>
                  <a:cubicBezTo>
                    <a:pt x="217" y="362"/>
                    <a:pt x="224" y="365"/>
                    <a:pt x="230" y="365"/>
                  </a:cubicBezTo>
                  <a:cubicBezTo>
                    <a:pt x="231" y="365"/>
                    <a:pt x="231" y="365"/>
                    <a:pt x="231" y="365"/>
                  </a:cubicBezTo>
                  <a:lnTo>
                    <a:pt x="231" y="365"/>
                  </a:lnTo>
                  <a:cubicBezTo>
                    <a:pt x="233" y="371"/>
                    <a:pt x="234" y="378"/>
                    <a:pt x="234" y="389"/>
                  </a:cubicBezTo>
                  <a:cubicBezTo>
                    <a:pt x="234" y="467"/>
                    <a:pt x="117" y="467"/>
                    <a:pt x="195" y="467"/>
                  </a:cubicBezTo>
                  <a:cubicBezTo>
                    <a:pt x="273" y="467"/>
                    <a:pt x="273" y="312"/>
                    <a:pt x="311" y="312"/>
                  </a:cubicBezTo>
                  <a:cubicBezTo>
                    <a:pt x="234" y="234"/>
                    <a:pt x="350" y="156"/>
                    <a:pt x="311" y="156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1022775" y="4419375"/>
              <a:ext cx="1975" cy="4900"/>
            </a:xfrm>
            <a:custGeom>
              <a:avLst/>
              <a:gdLst/>
              <a:ahLst/>
              <a:cxnLst/>
              <a:rect l="l" t="t" r="r" b="b"/>
              <a:pathLst>
                <a:path w="79" h="196" extrusionOk="0">
                  <a:moveTo>
                    <a:pt x="79" y="1"/>
                  </a:moveTo>
                  <a:cubicBezTo>
                    <a:pt x="1" y="1"/>
                    <a:pt x="79" y="79"/>
                    <a:pt x="40" y="79"/>
                  </a:cubicBezTo>
                  <a:lnTo>
                    <a:pt x="40" y="40"/>
                  </a:lnTo>
                  <a:cubicBezTo>
                    <a:pt x="40" y="79"/>
                    <a:pt x="30" y="79"/>
                    <a:pt x="20" y="79"/>
                  </a:cubicBezTo>
                  <a:cubicBezTo>
                    <a:pt x="11" y="79"/>
                    <a:pt x="1" y="79"/>
                    <a:pt x="1" y="118"/>
                  </a:cubicBezTo>
                  <a:cubicBezTo>
                    <a:pt x="40" y="157"/>
                    <a:pt x="1" y="157"/>
                    <a:pt x="40" y="195"/>
                  </a:cubicBezTo>
                  <a:lnTo>
                    <a:pt x="79" y="157"/>
                  </a:lnTo>
                  <a:cubicBezTo>
                    <a:pt x="59" y="137"/>
                    <a:pt x="50" y="137"/>
                    <a:pt x="45" y="137"/>
                  </a:cubicBezTo>
                  <a:cubicBezTo>
                    <a:pt x="40" y="137"/>
                    <a:pt x="40" y="137"/>
                    <a:pt x="40" y="118"/>
                  </a:cubicBezTo>
                  <a:cubicBezTo>
                    <a:pt x="40" y="79"/>
                    <a:pt x="79" y="40"/>
                    <a:pt x="7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1050025" y="440867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9" y="1"/>
                  </a:moveTo>
                  <a:cubicBezTo>
                    <a:pt x="39" y="24"/>
                    <a:pt x="26" y="47"/>
                    <a:pt x="15" y="54"/>
                  </a:cubicBezTo>
                  <a:lnTo>
                    <a:pt x="15" y="54"/>
                  </a:lnTo>
                  <a:lnTo>
                    <a:pt x="1" y="40"/>
                  </a:lnTo>
                  <a:lnTo>
                    <a:pt x="1" y="40"/>
                  </a:lnTo>
                  <a:cubicBezTo>
                    <a:pt x="1" y="51"/>
                    <a:pt x="4" y="56"/>
                    <a:pt x="9" y="56"/>
                  </a:cubicBezTo>
                  <a:cubicBezTo>
                    <a:pt x="10" y="56"/>
                    <a:pt x="12" y="55"/>
                    <a:pt x="15" y="54"/>
                  </a:cubicBezTo>
                  <a:lnTo>
                    <a:pt x="15" y="54"/>
                  </a:lnTo>
                  <a:lnTo>
                    <a:pt x="39" y="7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949825" y="4439825"/>
              <a:ext cx="1650" cy="975"/>
            </a:xfrm>
            <a:custGeom>
              <a:avLst/>
              <a:gdLst/>
              <a:ahLst/>
              <a:cxnLst/>
              <a:rect l="l" t="t" r="r" b="b"/>
              <a:pathLst>
                <a:path w="66" h="39" extrusionOk="0">
                  <a:moveTo>
                    <a:pt x="39" y="0"/>
                  </a:moveTo>
                  <a:cubicBezTo>
                    <a:pt x="39" y="13"/>
                    <a:pt x="44" y="17"/>
                    <a:pt x="48" y="17"/>
                  </a:cubicBezTo>
                  <a:cubicBezTo>
                    <a:pt x="57" y="17"/>
                    <a:pt x="65" y="0"/>
                    <a:pt x="39" y="0"/>
                  </a:cubicBezTo>
                  <a:close/>
                  <a:moveTo>
                    <a:pt x="39" y="0"/>
                  </a:moveTo>
                  <a:cubicBezTo>
                    <a:pt x="0" y="0"/>
                    <a:pt x="0" y="39"/>
                    <a:pt x="0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1004300" y="4428150"/>
              <a:ext cx="1000" cy="975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lnTo>
                    <a:pt x="1" y="39"/>
                  </a:lnTo>
                  <a:lnTo>
                    <a:pt x="40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1030575" y="4419100"/>
              <a:ext cx="2950" cy="3225"/>
            </a:xfrm>
            <a:custGeom>
              <a:avLst/>
              <a:gdLst/>
              <a:ahLst/>
              <a:cxnLst/>
              <a:rect l="l" t="t" r="r" b="b"/>
              <a:pathLst>
                <a:path w="118" h="129" extrusionOk="0">
                  <a:moveTo>
                    <a:pt x="59" y="1"/>
                  </a:moveTo>
                  <a:cubicBezTo>
                    <a:pt x="54" y="1"/>
                    <a:pt x="47" y="4"/>
                    <a:pt x="39" y="12"/>
                  </a:cubicBezTo>
                  <a:cubicBezTo>
                    <a:pt x="0" y="51"/>
                    <a:pt x="39" y="51"/>
                    <a:pt x="39" y="129"/>
                  </a:cubicBezTo>
                  <a:cubicBezTo>
                    <a:pt x="39" y="100"/>
                    <a:pt x="50" y="92"/>
                    <a:pt x="63" y="92"/>
                  </a:cubicBezTo>
                  <a:cubicBezTo>
                    <a:pt x="78" y="92"/>
                    <a:pt x="96" y="101"/>
                    <a:pt x="107" y="101"/>
                  </a:cubicBezTo>
                  <a:cubicBezTo>
                    <a:pt x="113" y="101"/>
                    <a:pt x="117" y="99"/>
                    <a:pt x="117" y="90"/>
                  </a:cubicBezTo>
                  <a:lnTo>
                    <a:pt x="117" y="12"/>
                  </a:lnTo>
                  <a:cubicBezTo>
                    <a:pt x="109" y="20"/>
                    <a:pt x="102" y="23"/>
                    <a:pt x="97" y="23"/>
                  </a:cubicBezTo>
                  <a:cubicBezTo>
                    <a:pt x="82" y="23"/>
                    <a:pt x="74" y="1"/>
                    <a:pt x="5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1048075" y="441452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40" y="0"/>
                  </a:moveTo>
                  <a:cubicBezTo>
                    <a:pt x="40" y="0"/>
                    <a:pt x="1" y="39"/>
                    <a:pt x="40" y="78"/>
                  </a:cubicBezTo>
                  <a:cubicBezTo>
                    <a:pt x="40" y="78"/>
                    <a:pt x="40" y="38"/>
                    <a:pt x="4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979975" y="44369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1010325" y="4430075"/>
              <a:ext cx="1775" cy="2250"/>
            </a:xfrm>
            <a:custGeom>
              <a:avLst/>
              <a:gdLst/>
              <a:ahLst/>
              <a:cxnLst/>
              <a:rect l="l" t="t" r="r" b="b"/>
              <a:pathLst>
                <a:path w="71" h="90" extrusionOk="0">
                  <a:moveTo>
                    <a:pt x="71" y="1"/>
                  </a:moveTo>
                  <a:cubicBezTo>
                    <a:pt x="71" y="1"/>
                    <a:pt x="71" y="20"/>
                    <a:pt x="66" y="40"/>
                  </a:cubicBezTo>
                  <a:lnTo>
                    <a:pt x="71" y="40"/>
                  </a:lnTo>
                  <a:lnTo>
                    <a:pt x="71" y="1"/>
                  </a:lnTo>
                  <a:close/>
                  <a:moveTo>
                    <a:pt x="32" y="40"/>
                  </a:moveTo>
                  <a:cubicBezTo>
                    <a:pt x="1" y="40"/>
                    <a:pt x="20" y="90"/>
                    <a:pt x="28" y="90"/>
                  </a:cubicBezTo>
                  <a:cubicBezTo>
                    <a:pt x="30" y="90"/>
                    <a:pt x="32" y="87"/>
                    <a:pt x="32" y="79"/>
                  </a:cubicBezTo>
                  <a:cubicBezTo>
                    <a:pt x="51" y="79"/>
                    <a:pt x="61" y="59"/>
                    <a:pt x="66" y="4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1046650" y="4417450"/>
              <a:ext cx="2425" cy="3125"/>
            </a:xfrm>
            <a:custGeom>
              <a:avLst/>
              <a:gdLst/>
              <a:ahLst/>
              <a:cxnLst/>
              <a:rect l="l" t="t" r="r" b="b"/>
              <a:pathLst>
                <a:path w="97" h="125" extrusionOk="0">
                  <a:moveTo>
                    <a:pt x="58" y="0"/>
                  </a:moveTo>
                  <a:cubicBezTo>
                    <a:pt x="58" y="34"/>
                    <a:pt x="0" y="125"/>
                    <a:pt x="34" y="125"/>
                  </a:cubicBezTo>
                  <a:cubicBezTo>
                    <a:pt x="39" y="125"/>
                    <a:pt x="47" y="122"/>
                    <a:pt x="58" y="117"/>
                  </a:cubicBezTo>
                  <a:cubicBezTo>
                    <a:pt x="97" y="117"/>
                    <a:pt x="97" y="78"/>
                    <a:pt x="97" y="39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1020850" y="4427175"/>
              <a:ext cx="1000" cy="1725"/>
            </a:xfrm>
            <a:custGeom>
              <a:avLst/>
              <a:gdLst/>
              <a:ahLst/>
              <a:cxnLst/>
              <a:rect l="l" t="t" r="r" b="b"/>
              <a:pathLst>
                <a:path w="40" h="69" extrusionOk="0">
                  <a:moveTo>
                    <a:pt x="39" y="0"/>
                  </a:moveTo>
                  <a:cubicBezTo>
                    <a:pt x="39" y="39"/>
                    <a:pt x="0" y="39"/>
                    <a:pt x="0" y="39"/>
                  </a:cubicBezTo>
                  <a:cubicBezTo>
                    <a:pt x="20" y="59"/>
                    <a:pt x="29" y="68"/>
                    <a:pt x="34" y="68"/>
                  </a:cubicBezTo>
                  <a:cubicBezTo>
                    <a:pt x="39" y="68"/>
                    <a:pt x="39" y="59"/>
                    <a:pt x="39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1021825" y="4427175"/>
              <a:ext cx="8775" cy="27250"/>
            </a:xfrm>
            <a:custGeom>
              <a:avLst/>
              <a:gdLst/>
              <a:ahLst/>
              <a:cxnLst/>
              <a:rect l="l" t="t" r="r" b="b"/>
              <a:pathLst>
                <a:path w="351" h="1090" extrusionOk="0">
                  <a:moveTo>
                    <a:pt x="249" y="78"/>
                  </a:moveTo>
                  <a:cubicBezTo>
                    <a:pt x="248" y="81"/>
                    <a:pt x="246" y="83"/>
                    <a:pt x="246" y="86"/>
                  </a:cubicBezTo>
                  <a:lnTo>
                    <a:pt x="246" y="86"/>
                  </a:lnTo>
                  <a:cubicBezTo>
                    <a:pt x="250" y="81"/>
                    <a:pt x="253" y="79"/>
                    <a:pt x="249" y="78"/>
                  </a:cubicBezTo>
                  <a:close/>
                  <a:moveTo>
                    <a:pt x="234" y="0"/>
                  </a:moveTo>
                  <a:cubicBezTo>
                    <a:pt x="234" y="30"/>
                    <a:pt x="211" y="59"/>
                    <a:pt x="217" y="88"/>
                  </a:cubicBezTo>
                  <a:lnTo>
                    <a:pt x="217" y="88"/>
                  </a:lnTo>
                  <a:cubicBezTo>
                    <a:pt x="220" y="82"/>
                    <a:pt x="225" y="78"/>
                    <a:pt x="234" y="78"/>
                  </a:cubicBezTo>
                  <a:cubicBezTo>
                    <a:pt x="241" y="78"/>
                    <a:pt x="246" y="78"/>
                    <a:pt x="249" y="78"/>
                  </a:cubicBezTo>
                  <a:lnTo>
                    <a:pt x="249" y="78"/>
                  </a:lnTo>
                  <a:cubicBezTo>
                    <a:pt x="257" y="60"/>
                    <a:pt x="267" y="39"/>
                    <a:pt x="279" y="23"/>
                  </a:cubicBezTo>
                  <a:lnTo>
                    <a:pt x="279" y="23"/>
                  </a:lnTo>
                  <a:lnTo>
                    <a:pt x="311" y="39"/>
                  </a:lnTo>
                  <a:lnTo>
                    <a:pt x="311" y="0"/>
                  </a:lnTo>
                  <a:cubicBezTo>
                    <a:pt x="300" y="0"/>
                    <a:pt x="289" y="10"/>
                    <a:pt x="279" y="23"/>
                  </a:cubicBezTo>
                  <a:lnTo>
                    <a:pt x="279" y="23"/>
                  </a:lnTo>
                  <a:lnTo>
                    <a:pt x="234" y="0"/>
                  </a:lnTo>
                  <a:close/>
                  <a:moveTo>
                    <a:pt x="246" y="86"/>
                  </a:moveTo>
                  <a:cubicBezTo>
                    <a:pt x="240" y="91"/>
                    <a:pt x="234" y="101"/>
                    <a:pt x="234" y="117"/>
                  </a:cubicBezTo>
                  <a:cubicBezTo>
                    <a:pt x="234" y="117"/>
                    <a:pt x="238" y="103"/>
                    <a:pt x="246" y="86"/>
                  </a:cubicBezTo>
                  <a:close/>
                  <a:moveTo>
                    <a:pt x="217" y="88"/>
                  </a:moveTo>
                  <a:cubicBezTo>
                    <a:pt x="213" y="98"/>
                    <a:pt x="214" y="112"/>
                    <a:pt x="214" y="125"/>
                  </a:cubicBezTo>
                  <a:lnTo>
                    <a:pt x="214" y="125"/>
                  </a:lnTo>
                  <a:cubicBezTo>
                    <a:pt x="214" y="126"/>
                    <a:pt x="215" y="126"/>
                    <a:pt x="215" y="126"/>
                  </a:cubicBezTo>
                  <a:lnTo>
                    <a:pt x="215" y="126"/>
                  </a:lnTo>
                  <a:cubicBezTo>
                    <a:pt x="217" y="121"/>
                    <a:pt x="221" y="117"/>
                    <a:pt x="234" y="117"/>
                  </a:cubicBezTo>
                  <a:cubicBezTo>
                    <a:pt x="224" y="107"/>
                    <a:pt x="219" y="98"/>
                    <a:pt x="217" y="88"/>
                  </a:cubicBezTo>
                  <a:close/>
                  <a:moveTo>
                    <a:pt x="195" y="117"/>
                  </a:moveTo>
                  <a:cubicBezTo>
                    <a:pt x="195" y="156"/>
                    <a:pt x="195" y="195"/>
                    <a:pt x="156" y="234"/>
                  </a:cubicBezTo>
                  <a:cubicBezTo>
                    <a:pt x="219" y="234"/>
                    <a:pt x="205" y="208"/>
                    <a:pt x="219" y="156"/>
                  </a:cubicBezTo>
                  <a:lnTo>
                    <a:pt x="219" y="156"/>
                  </a:lnTo>
                  <a:cubicBezTo>
                    <a:pt x="224" y="175"/>
                    <a:pt x="234" y="195"/>
                    <a:pt x="234" y="195"/>
                  </a:cubicBezTo>
                  <a:cubicBezTo>
                    <a:pt x="234" y="195"/>
                    <a:pt x="234" y="163"/>
                    <a:pt x="224" y="140"/>
                  </a:cubicBezTo>
                  <a:lnTo>
                    <a:pt x="224" y="140"/>
                  </a:lnTo>
                  <a:cubicBezTo>
                    <a:pt x="226" y="133"/>
                    <a:pt x="229" y="125"/>
                    <a:pt x="234" y="117"/>
                  </a:cubicBezTo>
                  <a:cubicBezTo>
                    <a:pt x="224" y="117"/>
                    <a:pt x="219" y="122"/>
                    <a:pt x="217" y="129"/>
                  </a:cubicBezTo>
                  <a:lnTo>
                    <a:pt x="217" y="129"/>
                  </a:lnTo>
                  <a:cubicBezTo>
                    <a:pt x="216" y="128"/>
                    <a:pt x="216" y="127"/>
                    <a:pt x="215" y="126"/>
                  </a:cubicBezTo>
                  <a:lnTo>
                    <a:pt x="215" y="126"/>
                  </a:lnTo>
                  <a:cubicBezTo>
                    <a:pt x="212" y="138"/>
                    <a:pt x="221" y="156"/>
                    <a:pt x="195" y="156"/>
                  </a:cubicBezTo>
                  <a:cubicBezTo>
                    <a:pt x="211" y="156"/>
                    <a:pt x="214" y="142"/>
                    <a:pt x="214" y="125"/>
                  </a:cubicBezTo>
                  <a:lnTo>
                    <a:pt x="214" y="125"/>
                  </a:lnTo>
                  <a:cubicBezTo>
                    <a:pt x="209" y="120"/>
                    <a:pt x="203" y="117"/>
                    <a:pt x="195" y="117"/>
                  </a:cubicBezTo>
                  <a:close/>
                  <a:moveTo>
                    <a:pt x="165" y="995"/>
                  </a:moveTo>
                  <a:lnTo>
                    <a:pt x="165" y="995"/>
                  </a:lnTo>
                  <a:cubicBezTo>
                    <a:pt x="159" y="1005"/>
                    <a:pt x="156" y="1012"/>
                    <a:pt x="156" y="1012"/>
                  </a:cubicBezTo>
                  <a:cubicBezTo>
                    <a:pt x="181" y="1012"/>
                    <a:pt x="174" y="996"/>
                    <a:pt x="165" y="995"/>
                  </a:cubicBezTo>
                  <a:close/>
                  <a:moveTo>
                    <a:pt x="156" y="234"/>
                  </a:moveTo>
                  <a:cubicBezTo>
                    <a:pt x="117" y="311"/>
                    <a:pt x="156" y="311"/>
                    <a:pt x="117" y="350"/>
                  </a:cubicBezTo>
                  <a:lnTo>
                    <a:pt x="78" y="428"/>
                  </a:lnTo>
                  <a:lnTo>
                    <a:pt x="78" y="467"/>
                  </a:lnTo>
                  <a:cubicBezTo>
                    <a:pt x="78" y="545"/>
                    <a:pt x="78" y="584"/>
                    <a:pt x="39" y="662"/>
                  </a:cubicBezTo>
                  <a:cubicBezTo>
                    <a:pt x="39" y="685"/>
                    <a:pt x="46" y="691"/>
                    <a:pt x="55" y="691"/>
                  </a:cubicBezTo>
                  <a:cubicBezTo>
                    <a:pt x="66" y="691"/>
                    <a:pt x="79" y="684"/>
                    <a:pt x="91" y="684"/>
                  </a:cubicBezTo>
                  <a:cubicBezTo>
                    <a:pt x="105" y="684"/>
                    <a:pt x="117" y="694"/>
                    <a:pt x="117" y="740"/>
                  </a:cubicBezTo>
                  <a:cubicBezTo>
                    <a:pt x="109" y="732"/>
                    <a:pt x="104" y="729"/>
                    <a:pt x="102" y="729"/>
                  </a:cubicBezTo>
                  <a:cubicBezTo>
                    <a:pt x="90" y="729"/>
                    <a:pt x="109" y="778"/>
                    <a:pt x="78" y="778"/>
                  </a:cubicBezTo>
                  <a:cubicBezTo>
                    <a:pt x="156" y="817"/>
                    <a:pt x="78" y="895"/>
                    <a:pt x="156" y="934"/>
                  </a:cubicBezTo>
                  <a:lnTo>
                    <a:pt x="117" y="934"/>
                  </a:lnTo>
                  <a:cubicBezTo>
                    <a:pt x="109" y="942"/>
                    <a:pt x="104" y="945"/>
                    <a:pt x="102" y="945"/>
                  </a:cubicBezTo>
                  <a:cubicBezTo>
                    <a:pt x="90" y="945"/>
                    <a:pt x="109" y="895"/>
                    <a:pt x="78" y="895"/>
                  </a:cubicBezTo>
                  <a:lnTo>
                    <a:pt x="78" y="934"/>
                  </a:lnTo>
                  <a:cubicBezTo>
                    <a:pt x="39" y="934"/>
                    <a:pt x="0" y="1012"/>
                    <a:pt x="39" y="1012"/>
                  </a:cubicBezTo>
                  <a:cubicBezTo>
                    <a:pt x="47" y="1004"/>
                    <a:pt x="54" y="997"/>
                    <a:pt x="58" y="992"/>
                  </a:cubicBezTo>
                  <a:lnTo>
                    <a:pt x="58" y="992"/>
                  </a:lnTo>
                  <a:lnTo>
                    <a:pt x="63" y="997"/>
                  </a:lnTo>
                  <a:lnTo>
                    <a:pt x="63" y="997"/>
                  </a:lnTo>
                  <a:cubicBezTo>
                    <a:pt x="62" y="994"/>
                    <a:pt x="62" y="992"/>
                    <a:pt x="61" y="989"/>
                  </a:cubicBezTo>
                  <a:lnTo>
                    <a:pt x="61" y="989"/>
                  </a:lnTo>
                  <a:cubicBezTo>
                    <a:pt x="68" y="981"/>
                    <a:pt x="70" y="977"/>
                    <a:pt x="66" y="975"/>
                  </a:cubicBezTo>
                  <a:lnTo>
                    <a:pt x="66" y="975"/>
                  </a:lnTo>
                  <a:cubicBezTo>
                    <a:pt x="69" y="974"/>
                    <a:pt x="73" y="973"/>
                    <a:pt x="78" y="973"/>
                  </a:cubicBezTo>
                  <a:cubicBezTo>
                    <a:pt x="130" y="973"/>
                    <a:pt x="147" y="956"/>
                    <a:pt x="153" y="956"/>
                  </a:cubicBezTo>
                  <a:cubicBezTo>
                    <a:pt x="156" y="956"/>
                    <a:pt x="156" y="960"/>
                    <a:pt x="156" y="973"/>
                  </a:cubicBezTo>
                  <a:cubicBezTo>
                    <a:pt x="156" y="973"/>
                    <a:pt x="131" y="1023"/>
                    <a:pt x="141" y="1023"/>
                  </a:cubicBezTo>
                  <a:cubicBezTo>
                    <a:pt x="143" y="1023"/>
                    <a:pt x="148" y="1020"/>
                    <a:pt x="156" y="1012"/>
                  </a:cubicBezTo>
                  <a:cubicBezTo>
                    <a:pt x="156" y="999"/>
                    <a:pt x="160" y="995"/>
                    <a:pt x="164" y="995"/>
                  </a:cubicBezTo>
                  <a:cubicBezTo>
                    <a:pt x="165" y="995"/>
                    <a:pt x="165" y="995"/>
                    <a:pt x="165" y="995"/>
                  </a:cubicBezTo>
                  <a:lnTo>
                    <a:pt x="165" y="995"/>
                  </a:lnTo>
                  <a:cubicBezTo>
                    <a:pt x="179" y="972"/>
                    <a:pt x="206" y="934"/>
                    <a:pt x="234" y="934"/>
                  </a:cubicBezTo>
                  <a:lnTo>
                    <a:pt x="156" y="895"/>
                  </a:lnTo>
                  <a:lnTo>
                    <a:pt x="195" y="895"/>
                  </a:lnTo>
                  <a:cubicBezTo>
                    <a:pt x="234" y="856"/>
                    <a:pt x="156" y="817"/>
                    <a:pt x="195" y="817"/>
                  </a:cubicBezTo>
                  <a:cubicBezTo>
                    <a:pt x="234" y="817"/>
                    <a:pt x="234" y="740"/>
                    <a:pt x="234" y="740"/>
                  </a:cubicBezTo>
                  <a:lnTo>
                    <a:pt x="234" y="817"/>
                  </a:lnTo>
                  <a:cubicBezTo>
                    <a:pt x="234" y="786"/>
                    <a:pt x="259" y="729"/>
                    <a:pt x="289" y="729"/>
                  </a:cubicBezTo>
                  <a:cubicBezTo>
                    <a:pt x="296" y="729"/>
                    <a:pt x="304" y="732"/>
                    <a:pt x="311" y="740"/>
                  </a:cubicBezTo>
                  <a:lnTo>
                    <a:pt x="311" y="701"/>
                  </a:lnTo>
                  <a:cubicBezTo>
                    <a:pt x="300" y="712"/>
                    <a:pt x="289" y="717"/>
                    <a:pt x="278" y="717"/>
                  </a:cubicBezTo>
                  <a:cubicBezTo>
                    <a:pt x="253" y="717"/>
                    <a:pt x="234" y="689"/>
                    <a:pt x="234" y="662"/>
                  </a:cubicBezTo>
                  <a:cubicBezTo>
                    <a:pt x="234" y="642"/>
                    <a:pt x="243" y="642"/>
                    <a:pt x="253" y="642"/>
                  </a:cubicBezTo>
                  <a:cubicBezTo>
                    <a:pt x="257" y="642"/>
                    <a:pt x="260" y="642"/>
                    <a:pt x="263" y="641"/>
                  </a:cubicBezTo>
                  <a:lnTo>
                    <a:pt x="263" y="641"/>
                  </a:lnTo>
                  <a:cubicBezTo>
                    <a:pt x="269" y="647"/>
                    <a:pt x="272" y="653"/>
                    <a:pt x="272" y="662"/>
                  </a:cubicBezTo>
                  <a:cubicBezTo>
                    <a:pt x="276" y="658"/>
                    <a:pt x="280" y="654"/>
                    <a:pt x="283" y="650"/>
                  </a:cubicBezTo>
                  <a:lnTo>
                    <a:pt x="283" y="650"/>
                  </a:lnTo>
                  <a:cubicBezTo>
                    <a:pt x="298" y="662"/>
                    <a:pt x="324" y="662"/>
                    <a:pt x="350" y="662"/>
                  </a:cubicBezTo>
                  <a:lnTo>
                    <a:pt x="350" y="584"/>
                  </a:lnTo>
                  <a:cubicBezTo>
                    <a:pt x="315" y="584"/>
                    <a:pt x="312" y="615"/>
                    <a:pt x="283" y="650"/>
                  </a:cubicBezTo>
                  <a:lnTo>
                    <a:pt x="283" y="650"/>
                  </a:lnTo>
                  <a:cubicBezTo>
                    <a:pt x="277" y="644"/>
                    <a:pt x="272" y="635"/>
                    <a:pt x="272" y="623"/>
                  </a:cubicBezTo>
                  <a:cubicBezTo>
                    <a:pt x="272" y="635"/>
                    <a:pt x="269" y="640"/>
                    <a:pt x="263" y="641"/>
                  </a:cubicBezTo>
                  <a:lnTo>
                    <a:pt x="263" y="641"/>
                  </a:lnTo>
                  <a:cubicBezTo>
                    <a:pt x="243" y="621"/>
                    <a:pt x="195" y="614"/>
                    <a:pt x="195" y="584"/>
                  </a:cubicBezTo>
                  <a:cubicBezTo>
                    <a:pt x="195" y="545"/>
                    <a:pt x="156" y="506"/>
                    <a:pt x="195" y="467"/>
                  </a:cubicBezTo>
                  <a:lnTo>
                    <a:pt x="156" y="389"/>
                  </a:lnTo>
                  <a:cubicBezTo>
                    <a:pt x="156" y="389"/>
                    <a:pt x="121" y="407"/>
                    <a:pt x="110" y="407"/>
                  </a:cubicBezTo>
                  <a:cubicBezTo>
                    <a:pt x="104" y="407"/>
                    <a:pt x="104" y="402"/>
                    <a:pt x="117" y="389"/>
                  </a:cubicBezTo>
                  <a:cubicBezTo>
                    <a:pt x="156" y="350"/>
                    <a:pt x="156" y="273"/>
                    <a:pt x="156" y="273"/>
                  </a:cubicBezTo>
                  <a:lnTo>
                    <a:pt x="156" y="234"/>
                  </a:lnTo>
                  <a:close/>
                  <a:moveTo>
                    <a:pt x="63" y="997"/>
                  </a:moveTo>
                  <a:cubicBezTo>
                    <a:pt x="66" y="1006"/>
                    <a:pt x="71" y="1016"/>
                    <a:pt x="74" y="1027"/>
                  </a:cubicBezTo>
                  <a:lnTo>
                    <a:pt x="74" y="1027"/>
                  </a:lnTo>
                  <a:cubicBezTo>
                    <a:pt x="76" y="1024"/>
                    <a:pt x="78" y="1020"/>
                    <a:pt x="78" y="1012"/>
                  </a:cubicBezTo>
                  <a:lnTo>
                    <a:pt x="63" y="997"/>
                  </a:lnTo>
                  <a:close/>
                  <a:moveTo>
                    <a:pt x="74" y="1027"/>
                  </a:moveTo>
                  <a:cubicBezTo>
                    <a:pt x="70" y="1031"/>
                    <a:pt x="64" y="1031"/>
                    <a:pt x="58" y="1031"/>
                  </a:cubicBezTo>
                  <a:cubicBezTo>
                    <a:pt x="49" y="1031"/>
                    <a:pt x="39" y="1031"/>
                    <a:pt x="39" y="1051"/>
                  </a:cubicBezTo>
                  <a:cubicBezTo>
                    <a:pt x="39" y="1090"/>
                    <a:pt x="78" y="1090"/>
                    <a:pt x="117" y="1090"/>
                  </a:cubicBezTo>
                  <a:cubicBezTo>
                    <a:pt x="117" y="1051"/>
                    <a:pt x="78" y="1051"/>
                    <a:pt x="78" y="1051"/>
                  </a:cubicBezTo>
                  <a:cubicBezTo>
                    <a:pt x="78" y="1043"/>
                    <a:pt x="76" y="1035"/>
                    <a:pt x="74" y="1027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1050025" y="4417450"/>
              <a:ext cx="1000" cy="975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lnTo>
                    <a:pt x="1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940100" y="44466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0"/>
                  </a:moveTo>
                  <a:lnTo>
                    <a:pt x="0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990675" y="443787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1" y="0"/>
                  </a:moveTo>
                  <a:cubicBezTo>
                    <a:pt x="1" y="1"/>
                    <a:pt x="40" y="39"/>
                    <a:pt x="1" y="39"/>
                  </a:cubicBezTo>
                  <a:lnTo>
                    <a:pt x="40" y="78"/>
                  </a:lnTo>
                  <a:lnTo>
                    <a:pt x="40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1032525" y="44262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3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1048075" y="44193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40"/>
                  </a:move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938150" y="4449425"/>
              <a:ext cx="2950" cy="4025"/>
            </a:xfrm>
            <a:custGeom>
              <a:avLst/>
              <a:gdLst/>
              <a:ahLst/>
              <a:cxnLst/>
              <a:rect l="l" t="t" r="r" b="b"/>
              <a:pathLst>
                <a:path w="118" h="161" extrusionOk="0">
                  <a:moveTo>
                    <a:pt x="22" y="1"/>
                  </a:moveTo>
                  <a:cubicBezTo>
                    <a:pt x="16" y="1"/>
                    <a:pt x="29" y="83"/>
                    <a:pt x="0" y="83"/>
                  </a:cubicBezTo>
                  <a:cubicBezTo>
                    <a:pt x="39" y="83"/>
                    <a:pt x="0" y="83"/>
                    <a:pt x="0" y="122"/>
                  </a:cubicBezTo>
                  <a:cubicBezTo>
                    <a:pt x="0" y="161"/>
                    <a:pt x="39" y="161"/>
                    <a:pt x="39" y="161"/>
                  </a:cubicBezTo>
                  <a:cubicBezTo>
                    <a:pt x="39" y="161"/>
                    <a:pt x="39" y="122"/>
                    <a:pt x="39" y="122"/>
                  </a:cubicBezTo>
                  <a:lnTo>
                    <a:pt x="78" y="122"/>
                  </a:lnTo>
                  <a:cubicBezTo>
                    <a:pt x="78" y="122"/>
                    <a:pt x="117" y="83"/>
                    <a:pt x="117" y="44"/>
                  </a:cubicBezTo>
                  <a:lnTo>
                    <a:pt x="39" y="44"/>
                  </a:lnTo>
                  <a:cubicBezTo>
                    <a:pt x="29" y="12"/>
                    <a:pt x="24" y="1"/>
                    <a:pt x="22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960525" y="44466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0"/>
                  </a:moveTo>
                  <a:lnTo>
                    <a:pt x="0" y="39"/>
                  </a:lnTo>
                  <a:cubicBezTo>
                    <a:pt x="39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977075" y="4443700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0" y="79"/>
                  </a:moveTo>
                  <a:cubicBezTo>
                    <a:pt x="0" y="7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983875" y="4442725"/>
              <a:ext cx="3925" cy="12675"/>
            </a:xfrm>
            <a:custGeom>
              <a:avLst/>
              <a:gdLst/>
              <a:ahLst/>
              <a:cxnLst/>
              <a:rect l="l" t="t" r="r" b="b"/>
              <a:pathLst>
                <a:path w="157" h="507" extrusionOk="0">
                  <a:moveTo>
                    <a:pt x="78" y="1"/>
                  </a:moveTo>
                  <a:lnTo>
                    <a:pt x="78" y="1"/>
                  </a:lnTo>
                  <a:cubicBezTo>
                    <a:pt x="117" y="40"/>
                    <a:pt x="78" y="40"/>
                    <a:pt x="78" y="79"/>
                  </a:cubicBezTo>
                  <a:cubicBezTo>
                    <a:pt x="78" y="118"/>
                    <a:pt x="78" y="118"/>
                    <a:pt x="39" y="156"/>
                  </a:cubicBezTo>
                  <a:cubicBezTo>
                    <a:pt x="26" y="169"/>
                    <a:pt x="22" y="174"/>
                    <a:pt x="23" y="174"/>
                  </a:cubicBezTo>
                  <a:cubicBezTo>
                    <a:pt x="26" y="174"/>
                    <a:pt x="52" y="156"/>
                    <a:pt x="78" y="156"/>
                  </a:cubicBezTo>
                  <a:cubicBezTo>
                    <a:pt x="78" y="156"/>
                    <a:pt x="78" y="183"/>
                    <a:pt x="57" y="192"/>
                  </a:cubicBezTo>
                  <a:lnTo>
                    <a:pt x="57" y="192"/>
                  </a:lnTo>
                  <a:cubicBezTo>
                    <a:pt x="39" y="187"/>
                    <a:pt x="22" y="178"/>
                    <a:pt x="12" y="178"/>
                  </a:cubicBezTo>
                  <a:cubicBezTo>
                    <a:pt x="5" y="178"/>
                    <a:pt x="0" y="182"/>
                    <a:pt x="0" y="195"/>
                  </a:cubicBezTo>
                  <a:cubicBezTo>
                    <a:pt x="8" y="195"/>
                    <a:pt x="16" y="197"/>
                    <a:pt x="24" y="200"/>
                  </a:cubicBezTo>
                  <a:lnTo>
                    <a:pt x="24" y="200"/>
                  </a:lnTo>
                  <a:cubicBezTo>
                    <a:pt x="27" y="197"/>
                    <a:pt x="31" y="195"/>
                    <a:pt x="39" y="195"/>
                  </a:cubicBezTo>
                  <a:cubicBezTo>
                    <a:pt x="46" y="195"/>
                    <a:pt x="52" y="194"/>
                    <a:pt x="57" y="192"/>
                  </a:cubicBezTo>
                  <a:lnTo>
                    <a:pt x="57" y="192"/>
                  </a:lnTo>
                  <a:cubicBezTo>
                    <a:pt x="64" y="194"/>
                    <a:pt x="71" y="195"/>
                    <a:pt x="78" y="195"/>
                  </a:cubicBezTo>
                  <a:cubicBezTo>
                    <a:pt x="117" y="195"/>
                    <a:pt x="156" y="79"/>
                    <a:pt x="156" y="40"/>
                  </a:cubicBezTo>
                  <a:lnTo>
                    <a:pt x="78" y="1"/>
                  </a:lnTo>
                  <a:close/>
                  <a:moveTo>
                    <a:pt x="24" y="200"/>
                  </a:moveTo>
                  <a:cubicBezTo>
                    <a:pt x="15" y="210"/>
                    <a:pt x="39" y="234"/>
                    <a:pt x="39" y="234"/>
                  </a:cubicBezTo>
                  <a:cubicBezTo>
                    <a:pt x="39" y="226"/>
                    <a:pt x="41" y="223"/>
                    <a:pt x="44" y="223"/>
                  </a:cubicBezTo>
                  <a:cubicBezTo>
                    <a:pt x="45" y="223"/>
                    <a:pt x="45" y="223"/>
                    <a:pt x="46" y="224"/>
                  </a:cubicBezTo>
                  <a:lnTo>
                    <a:pt x="46" y="224"/>
                  </a:lnTo>
                  <a:cubicBezTo>
                    <a:pt x="48" y="220"/>
                    <a:pt x="49" y="217"/>
                    <a:pt x="51" y="213"/>
                  </a:cubicBezTo>
                  <a:lnTo>
                    <a:pt x="51" y="213"/>
                  </a:lnTo>
                  <a:cubicBezTo>
                    <a:pt x="43" y="208"/>
                    <a:pt x="34" y="203"/>
                    <a:pt x="24" y="200"/>
                  </a:cubicBezTo>
                  <a:close/>
                  <a:moveTo>
                    <a:pt x="113" y="184"/>
                  </a:moveTo>
                  <a:cubicBezTo>
                    <a:pt x="105" y="184"/>
                    <a:pt x="90" y="207"/>
                    <a:pt x="83" y="207"/>
                  </a:cubicBezTo>
                  <a:cubicBezTo>
                    <a:pt x="80" y="207"/>
                    <a:pt x="78" y="204"/>
                    <a:pt x="78" y="195"/>
                  </a:cubicBezTo>
                  <a:cubicBezTo>
                    <a:pt x="66" y="195"/>
                    <a:pt x="57" y="203"/>
                    <a:pt x="51" y="213"/>
                  </a:cubicBezTo>
                  <a:lnTo>
                    <a:pt x="51" y="213"/>
                  </a:lnTo>
                  <a:cubicBezTo>
                    <a:pt x="67" y="223"/>
                    <a:pt x="78" y="234"/>
                    <a:pt x="78" y="234"/>
                  </a:cubicBezTo>
                  <a:cubicBezTo>
                    <a:pt x="78" y="243"/>
                    <a:pt x="77" y="246"/>
                    <a:pt x="74" y="246"/>
                  </a:cubicBezTo>
                  <a:cubicBezTo>
                    <a:pt x="67" y="246"/>
                    <a:pt x="54" y="227"/>
                    <a:pt x="46" y="224"/>
                  </a:cubicBezTo>
                  <a:lnTo>
                    <a:pt x="46" y="224"/>
                  </a:lnTo>
                  <a:cubicBezTo>
                    <a:pt x="42" y="235"/>
                    <a:pt x="40" y="245"/>
                    <a:pt x="40" y="245"/>
                  </a:cubicBezTo>
                  <a:cubicBezTo>
                    <a:pt x="39" y="245"/>
                    <a:pt x="39" y="242"/>
                    <a:pt x="39" y="234"/>
                  </a:cubicBezTo>
                  <a:lnTo>
                    <a:pt x="39" y="312"/>
                  </a:lnTo>
                  <a:cubicBezTo>
                    <a:pt x="14" y="362"/>
                    <a:pt x="6" y="411"/>
                    <a:pt x="2" y="451"/>
                  </a:cubicBezTo>
                  <a:lnTo>
                    <a:pt x="2" y="451"/>
                  </a:lnTo>
                  <a:cubicBezTo>
                    <a:pt x="10" y="410"/>
                    <a:pt x="44" y="346"/>
                    <a:pt x="78" y="312"/>
                  </a:cubicBezTo>
                  <a:cubicBezTo>
                    <a:pt x="78" y="312"/>
                    <a:pt x="103" y="362"/>
                    <a:pt x="113" y="362"/>
                  </a:cubicBezTo>
                  <a:cubicBezTo>
                    <a:pt x="116" y="362"/>
                    <a:pt x="117" y="359"/>
                    <a:pt x="117" y="351"/>
                  </a:cubicBezTo>
                  <a:cubicBezTo>
                    <a:pt x="117" y="351"/>
                    <a:pt x="78" y="273"/>
                    <a:pt x="117" y="234"/>
                  </a:cubicBezTo>
                  <a:cubicBezTo>
                    <a:pt x="117" y="215"/>
                    <a:pt x="117" y="195"/>
                    <a:pt x="117" y="195"/>
                  </a:cubicBezTo>
                  <a:cubicBezTo>
                    <a:pt x="117" y="187"/>
                    <a:pt x="115" y="184"/>
                    <a:pt x="113" y="184"/>
                  </a:cubicBezTo>
                  <a:close/>
                  <a:moveTo>
                    <a:pt x="2" y="451"/>
                  </a:moveTo>
                  <a:cubicBezTo>
                    <a:pt x="1" y="457"/>
                    <a:pt x="0" y="463"/>
                    <a:pt x="0" y="468"/>
                  </a:cubicBezTo>
                  <a:lnTo>
                    <a:pt x="0" y="507"/>
                  </a:lnTo>
                  <a:cubicBezTo>
                    <a:pt x="0" y="493"/>
                    <a:pt x="0" y="473"/>
                    <a:pt x="2" y="45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1001375" y="44378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0"/>
                  </a:moveTo>
                  <a:lnTo>
                    <a:pt x="1" y="39"/>
                  </a:lnTo>
                  <a:cubicBezTo>
                    <a:pt x="27" y="39"/>
                    <a:pt x="18" y="22"/>
                    <a:pt x="21" y="22"/>
                  </a:cubicBezTo>
                  <a:cubicBezTo>
                    <a:pt x="22" y="22"/>
                    <a:pt x="27" y="26"/>
                    <a:pt x="40" y="39"/>
                  </a:cubicBezTo>
                  <a:lnTo>
                    <a:pt x="40" y="39"/>
                  </a:lnTo>
                  <a:cubicBezTo>
                    <a:pt x="40" y="39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954700" y="4449550"/>
              <a:ext cx="975" cy="1000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0"/>
                  </a:moveTo>
                  <a:cubicBezTo>
                    <a:pt x="0" y="0"/>
                    <a:pt x="0" y="39"/>
                    <a:pt x="0" y="0"/>
                  </a:cubicBezTo>
                  <a:lnTo>
                    <a:pt x="0" y="0"/>
                  </a:lnTo>
                  <a:cubicBezTo>
                    <a:pt x="0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949250" y="4450525"/>
              <a:ext cx="5475" cy="7025"/>
            </a:xfrm>
            <a:custGeom>
              <a:avLst/>
              <a:gdLst/>
              <a:ahLst/>
              <a:cxnLst/>
              <a:rect l="l" t="t" r="r" b="b"/>
              <a:pathLst>
                <a:path w="219" h="281" extrusionOk="0">
                  <a:moveTo>
                    <a:pt x="179" y="0"/>
                  </a:moveTo>
                  <a:cubicBezTo>
                    <a:pt x="179" y="15"/>
                    <a:pt x="179" y="47"/>
                    <a:pt x="179" y="47"/>
                  </a:cubicBezTo>
                  <a:lnTo>
                    <a:pt x="179" y="78"/>
                  </a:lnTo>
                  <a:cubicBezTo>
                    <a:pt x="218" y="78"/>
                    <a:pt x="179" y="39"/>
                    <a:pt x="179" y="0"/>
                  </a:cubicBezTo>
                  <a:close/>
                  <a:moveTo>
                    <a:pt x="140" y="78"/>
                  </a:moveTo>
                  <a:cubicBezTo>
                    <a:pt x="102" y="116"/>
                    <a:pt x="101" y="154"/>
                    <a:pt x="137" y="228"/>
                  </a:cubicBezTo>
                  <a:lnTo>
                    <a:pt x="137" y="228"/>
                  </a:lnTo>
                  <a:cubicBezTo>
                    <a:pt x="140" y="202"/>
                    <a:pt x="140" y="172"/>
                    <a:pt x="140" y="156"/>
                  </a:cubicBezTo>
                  <a:lnTo>
                    <a:pt x="179" y="156"/>
                  </a:lnTo>
                  <a:cubicBezTo>
                    <a:pt x="140" y="117"/>
                    <a:pt x="179" y="117"/>
                    <a:pt x="179" y="117"/>
                  </a:cubicBezTo>
                  <a:lnTo>
                    <a:pt x="179" y="78"/>
                  </a:lnTo>
                  <a:close/>
                  <a:moveTo>
                    <a:pt x="137" y="228"/>
                  </a:moveTo>
                  <a:cubicBezTo>
                    <a:pt x="137" y="230"/>
                    <a:pt x="137" y="232"/>
                    <a:pt x="137" y="233"/>
                  </a:cubicBezTo>
                  <a:lnTo>
                    <a:pt x="137" y="233"/>
                  </a:lnTo>
                  <a:cubicBezTo>
                    <a:pt x="138" y="234"/>
                    <a:pt x="139" y="234"/>
                    <a:pt x="140" y="234"/>
                  </a:cubicBezTo>
                  <a:cubicBezTo>
                    <a:pt x="139" y="232"/>
                    <a:pt x="138" y="230"/>
                    <a:pt x="137" y="228"/>
                  </a:cubicBezTo>
                  <a:close/>
                  <a:moveTo>
                    <a:pt x="62" y="78"/>
                  </a:moveTo>
                  <a:lnTo>
                    <a:pt x="62" y="78"/>
                  </a:lnTo>
                  <a:cubicBezTo>
                    <a:pt x="1" y="170"/>
                    <a:pt x="86" y="165"/>
                    <a:pt x="104" y="217"/>
                  </a:cubicBezTo>
                  <a:lnTo>
                    <a:pt x="104" y="217"/>
                  </a:lnTo>
                  <a:cubicBezTo>
                    <a:pt x="104" y="217"/>
                    <a:pt x="103" y="216"/>
                    <a:pt x="103" y="216"/>
                  </a:cubicBezTo>
                  <a:cubicBezTo>
                    <a:pt x="101" y="216"/>
                    <a:pt x="101" y="221"/>
                    <a:pt x="101" y="234"/>
                  </a:cubicBezTo>
                  <a:cubicBezTo>
                    <a:pt x="103" y="229"/>
                    <a:pt x="104" y="225"/>
                    <a:pt x="105" y="220"/>
                  </a:cubicBezTo>
                  <a:lnTo>
                    <a:pt x="105" y="220"/>
                  </a:lnTo>
                  <a:cubicBezTo>
                    <a:pt x="109" y="233"/>
                    <a:pt x="109" y="250"/>
                    <a:pt x="101" y="273"/>
                  </a:cubicBezTo>
                  <a:cubicBezTo>
                    <a:pt x="107" y="278"/>
                    <a:pt x="111" y="280"/>
                    <a:pt x="115" y="280"/>
                  </a:cubicBezTo>
                  <a:cubicBezTo>
                    <a:pt x="127" y="280"/>
                    <a:pt x="134" y="259"/>
                    <a:pt x="137" y="233"/>
                  </a:cubicBezTo>
                  <a:lnTo>
                    <a:pt x="137" y="233"/>
                  </a:lnTo>
                  <a:cubicBezTo>
                    <a:pt x="119" y="232"/>
                    <a:pt x="110" y="223"/>
                    <a:pt x="106" y="219"/>
                  </a:cubicBezTo>
                  <a:lnTo>
                    <a:pt x="106" y="219"/>
                  </a:lnTo>
                  <a:cubicBezTo>
                    <a:pt x="130" y="120"/>
                    <a:pt x="25" y="152"/>
                    <a:pt x="62" y="78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942050" y="4451500"/>
              <a:ext cx="2925" cy="2925"/>
            </a:xfrm>
            <a:custGeom>
              <a:avLst/>
              <a:gdLst/>
              <a:ahLst/>
              <a:cxnLst/>
              <a:rect l="l" t="t" r="r" b="b"/>
              <a:pathLst>
                <a:path w="117" h="117" extrusionOk="0">
                  <a:moveTo>
                    <a:pt x="78" y="0"/>
                  </a:moveTo>
                  <a:cubicBezTo>
                    <a:pt x="78" y="39"/>
                    <a:pt x="0" y="39"/>
                    <a:pt x="39" y="117"/>
                  </a:cubicBezTo>
                  <a:lnTo>
                    <a:pt x="78" y="117"/>
                  </a:lnTo>
                  <a:cubicBezTo>
                    <a:pt x="78" y="78"/>
                    <a:pt x="117" y="78"/>
                    <a:pt x="78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1025700" y="44320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40" y="1"/>
                  </a:moveTo>
                  <a:lnTo>
                    <a:pt x="1" y="40"/>
                  </a:lnTo>
                  <a:lnTo>
                    <a:pt x="40" y="40"/>
                  </a:lnTo>
                  <a:cubicBezTo>
                    <a:pt x="40" y="40"/>
                    <a:pt x="40" y="40"/>
                    <a:pt x="4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1043225" y="442717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3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941075" y="44524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39" y="1"/>
                  </a:moveTo>
                  <a:cubicBezTo>
                    <a:pt x="39" y="40"/>
                    <a:pt x="0" y="40"/>
                    <a:pt x="39" y="79"/>
                  </a:cubicBezTo>
                  <a:lnTo>
                    <a:pt x="78" y="79"/>
                  </a:lnTo>
                  <a:lnTo>
                    <a:pt x="78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952750" y="4452450"/>
              <a:ext cx="2925" cy="4900"/>
            </a:xfrm>
            <a:custGeom>
              <a:avLst/>
              <a:gdLst/>
              <a:ahLst/>
              <a:cxnLst/>
              <a:rect l="l" t="t" r="r" b="b"/>
              <a:pathLst>
                <a:path w="117" h="196" extrusionOk="0">
                  <a:moveTo>
                    <a:pt x="78" y="1"/>
                  </a:moveTo>
                  <a:cubicBezTo>
                    <a:pt x="39" y="1"/>
                    <a:pt x="39" y="1"/>
                    <a:pt x="39" y="40"/>
                  </a:cubicBezTo>
                  <a:cubicBezTo>
                    <a:pt x="39" y="79"/>
                    <a:pt x="0" y="118"/>
                    <a:pt x="39" y="157"/>
                  </a:cubicBezTo>
                  <a:lnTo>
                    <a:pt x="39" y="196"/>
                  </a:lnTo>
                  <a:cubicBezTo>
                    <a:pt x="78" y="157"/>
                    <a:pt x="78" y="118"/>
                    <a:pt x="78" y="118"/>
                  </a:cubicBezTo>
                  <a:cubicBezTo>
                    <a:pt x="39" y="79"/>
                    <a:pt x="117" y="1"/>
                    <a:pt x="78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974150" y="4447600"/>
              <a:ext cx="11700" cy="30450"/>
            </a:xfrm>
            <a:custGeom>
              <a:avLst/>
              <a:gdLst/>
              <a:ahLst/>
              <a:cxnLst/>
              <a:rect l="l" t="t" r="r" b="b"/>
              <a:pathLst>
                <a:path w="468" h="1218" extrusionOk="0">
                  <a:moveTo>
                    <a:pt x="462" y="363"/>
                  </a:moveTo>
                  <a:cubicBezTo>
                    <a:pt x="457" y="363"/>
                    <a:pt x="451" y="383"/>
                    <a:pt x="450" y="407"/>
                  </a:cubicBezTo>
                  <a:lnTo>
                    <a:pt x="450" y="407"/>
                  </a:lnTo>
                  <a:cubicBezTo>
                    <a:pt x="455" y="402"/>
                    <a:pt x="460" y="396"/>
                    <a:pt x="467" y="390"/>
                  </a:cubicBezTo>
                  <a:cubicBezTo>
                    <a:pt x="467" y="371"/>
                    <a:pt x="465" y="363"/>
                    <a:pt x="462" y="363"/>
                  </a:cubicBezTo>
                  <a:close/>
                  <a:moveTo>
                    <a:pt x="315" y="414"/>
                  </a:moveTo>
                  <a:cubicBezTo>
                    <a:pt x="313" y="417"/>
                    <a:pt x="312" y="421"/>
                    <a:pt x="312" y="428"/>
                  </a:cubicBezTo>
                  <a:cubicBezTo>
                    <a:pt x="324" y="453"/>
                    <a:pt x="328" y="462"/>
                    <a:pt x="329" y="462"/>
                  </a:cubicBezTo>
                  <a:cubicBezTo>
                    <a:pt x="330" y="462"/>
                    <a:pt x="320" y="438"/>
                    <a:pt x="315" y="414"/>
                  </a:cubicBezTo>
                  <a:close/>
                  <a:moveTo>
                    <a:pt x="336" y="456"/>
                  </a:moveTo>
                  <a:cubicBezTo>
                    <a:pt x="329" y="456"/>
                    <a:pt x="345" y="484"/>
                    <a:pt x="366" y="498"/>
                  </a:cubicBezTo>
                  <a:lnTo>
                    <a:pt x="366" y="498"/>
                  </a:lnTo>
                  <a:cubicBezTo>
                    <a:pt x="364" y="487"/>
                    <a:pt x="359" y="476"/>
                    <a:pt x="350" y="467"/>
                  </a:cubicBezTo>
                  <a:cubicBezTo>
                    <a:pt x="343" y="460"/>
                    <a:pt x="338" y="456"/>
                    <a:pt x="336" y="456"/>
                  </a:cubicBezTo>
                  <a:close/>
                  <a:moveTo>
                    <a:pt x="234" y="740"/>
                  </a:moveTo>
                  <a:cubicBezTo>
                    <a:pt x="195" y="740"/>
                    <a:pt x="156" y="818"/>
                    <a:pt x="195" y="818"/>
                  </a:cubicBezTo>
                  <a:lnTo>
                    <a:pt x="234" y="740"/>
                  </a:lnTo>
                  <a:close/>
                  <a:moveTo>
                    <a:pt x="289" y="1"/>
                  </a:moveTo>
                  <a:cubicBezTo>
                    <a:pt x="275" y="1"/>
                    <a:pt x="267" y="58"/>
                    <a:pt x="251" y="58"/>
                  </a:cubicBezTo>
                  <a:cubicBezTo>
                    <a:pt x="246" y="58"/>
                    <a:pt x="241" y="53"/>
                    <a:pt x="234" y="39"/>
                  </a:cubicBezTo>
                  <a:cubicBezTo>
                    <a:pt x="234" y="50"/>
                    <a:pt x="234" y="64"/>
                    <a:pt x="234" y="78"/>
                  </a:cubicBezTo>
                  <a:cubicBezTo>
                    <a:pt x="234" y="98"/>
                    <a:pt x="234" y="98"/>
                    <a:pt x="234" y="98"/>
                  </a:cubicBezTo>
                  <a:cubicBezTo>
                    <a:pt x="234" y="98"/>
                    <a:pt x="234" y="98"/>
                    <a:pt x="234" y="117"/>
                  </a:cubicBezTo>
                  <a:lnTo>
                    <a:pt x="195" y="117"/>
                  </a:lnTo>
                  <a:lnTo>
                    <a:pt x="195" y="156"/>
                  </a:lnTo>
                  <a:cubicBezTo>
                    <a:pt x="161" y="156"/>
                    <a:pt x="157" y="242"/>
                    <a:pt x="156" y="242"/>
                  </a:cubicBezTo>
                  <a:cubicBezTo>
                    <a:pt x="156" y="242"/>
                    <a:pt x="156" y="239"/>
                    <a:pt x="156" y="234"/>
                  </a:cubicBezTo>
                  <a:cubicBezTo>
                    <a:pt x="156" y="257"/>
                    <a:pt x="156" y="294"/>
                    <a:pt x="156" y="312"/>
                  </a:cubicBezTo>
                  <a:cubicBezTo>
                    <a:pt x="156" y="292"/>
                    <a:pt x="146" y="282"/>
                    <a:pt x="136" y="282"/>
                  </a:cubicBezTo>
                  <a:cubicBezTo>
                    <a:pt x="127" y="282"/>
                    <a:pt x="117" y="292"/>
                    <a:pt x="117" y="312"/>
                  </a:cubicBezTo>
                  <a:cubicBezTo>
                    <a:pt x="156" y="351"/>
                    <a:pt x="78" y="428"/>
                    <a:pt x="78" y="428"/>
                  </a:cubicBezTo>
                  <a:cubicBezTo>
                    <a:pt x="78" y="428"/>
                    <a:pt x="78" y="404"/>
                    <a:pt x="78" y="390"/>
                  </a:cubicBezTo>
                  <a:cubicBezTo>
                    <a:pt x="78" y="428"/>
                    <a:pt x="39" y="467"/>
                    <a:pt x="39" y="467"/>
                  </a:cubicBezTo>
                  <a:lnTo>
                    <a:pt x="39" y="506"/>
                  </a:lnTo>
                  <a:cubicBezTo>
                    <a:pt x="0" y="506"/>
                    <a:pt x="0" y="545"/>
                    <a:pt x="0" y="545"/>
                  </a:cubicBezTo>
                  <a:lnTo>
                    <a:pt x="0" y="584"/>
                  </a:lnTo>
                  <a:cubicBezTo>
                    <a:pt x="0" y="593"/>
                    <a:pt x="2" y="596"/>
                    <a:pt x="5" y="596"/>
                  </a:cubicBezTo>
                  <a:cubicBezTo>
                    <a:pt x="11" y="596"/>
                    <a:pt x="20" y="587"/>
                    <a:pt x="27" y="587"/>
                  </a:cubicBezTo>
                  <a:cubicBezTo>
                    <a:pt x="34" y="587"/>
                    <a:pt x="39" y="594"/>
                    <a:pt x="39" y="623"/>
                  </a:cubicBezTo>
                  <a:cubicBezTo>
                    <a:pt x="0" y="623"/>
                    <a:pt x="0" y="701"/>
                    <a:pt x="39" y="701"/>
                  </a:cubicBezTo>
                  <a:cubicBezTo>
                    <a:pt x="49" y="701"/>
                    <a:pt x="56" y="698"/>
                    <a:pt x="62" y="695"/>
                  </a:cubicBezTo>
                  <a:lnTo>
                    <a:pt x="62" y="695"/>
                  </a:lnTo>
                  <a:cubicBezTo>
                    <a:pt x="64" y="698"/>
                    <a:pt x="68" y="701"/>
                    <a:pt x="78" y="701"/>
                  </a:cubicBezTo>
                  <a:lnTo>
                    <a:pt x="117" y="701"/>
                  </a:lnTo>
                  <a:cubicBezTo>
                    <a:pt x="156" y="662"/>
                    <a:pt x="156" y="623"/>
                    <a:pt x="195" y="623"/>
                  </a:cubicBezTo>
                  <a:cubicBezTo>
                    <a:pt x="156" y="701"/>
                    <a:pt x="273" y="740"/>
                    <a:pt x="234" y="740"/>
                  </a:cubicBezTo>
                  <a:cubicBezTo>
                    <a:pt x="273" y="779"/>
                    <a:pt x="273" y="856"/>
                    <a:pt x="273" y="895"/>
                  </a:cubicBezTo>
                  <a:cubicBezTo>
                    <a:pt x="273" y="934"/>
                    <a:pt x="234" y="973"/>
                    <a:pt x="234" y="973"/>
                  </a:cubicBezTo>
                  <a:lnTo>
                    <a:pt x="234" y="1012"/>
                  </a:lnTo>
                  <a:cubicBezTo>
                    <a:pt x="234" y="1020"/>
                    <a:pt x="230" y="1023"/>
                    <a:pt x="225" y="1023"/>
                  </a:cubicBezTo>
                  <a:cubicBezTo>
                    <a:pt x="211" y="1023"/>
                    <a:pt x="185" y="1001"/>
                    <a:pt x="184" y="1001"/>
                  </a:cubicBezTo>
                  <a:cubicBezTo>
                    <a:pt x="184" y="1001"/>
                    <a:pt x="187" y="1004"/>
                    <a:pt x="195" y="1012"/>
                  </a:cubicBezTo>
                  <a:cubicBezTo>
                    <a:pt x="230" y="1048"/>
                    <a:pt x="168" y="1116"/>
                    <a:pt x="217" y="1157"/>
                  </a:cubicBezTo>
                  <a:lnTo>
                    <a:pt x="217" y="1157"/>
                  </a:lnTo>
                  <a:cubicBezTo>
                    <a:pt x="216" y="1157"/>
                    <a:pt x="216" y="1157"/>
                    <a:pt x="215" y="1157"/>
                  </a:cubicBezTo>
                  <a:cubicBezTo>
                    <a:pt x="201" y="1157"/>
                    <a:pt x="197" y="1181"/>
                    <a:pt x="195" y="1196"/>
                  </a:cubicBezTo>
                  <a:lnTo>
                    <a:pt x="195" y="1196"/>
                  </a:lnTo>
                  <a:cubicBezTo>
                    <a:pt x="195" y="1196"/>
                    <a:pt x="195" y="1195"/>
                    <a:pt x="195" y="1195"/>
                  </a:cubicBezTo>
                  <a:cubicBezTo>
                    <a:pt x="195" y="1195"/>
                    <a:pt x="195" y="1198"/>
                    <a:pt x="195" y="1207"/>
                  </a:cubicBezTo>
                  <a:cubicBezTo>
                    <a:pt x="195" y="1207"/>
                    <a:pt x="195" y="1202"/>
                    <a:pt x="195" y="1196"/>
                  </a:cubicBezTo>
                  <a:lnTo>
                    <a:pt x="195" y="1196"/>
                  </a:lnTo>
                  <a:cubicBezTo>
                    <a:pt x="197" y="1198"/>
                    <a:pt x="201" y="1218"/>
                    <a:pt x="214" y="1218"/>
                  </a:cubicBezTo>
                  <a:cubicBezTo>
                    <a:pt x="219" y="1218"/>
                    <a:pt x="226" y="1215"/>
                    <a:pt x="234" y="1207"/>
                  </a:cubicBezTo>
                  <a:cubicBezTo>
                    <a:pt x="234" y="1207"/>
                    <a:pt x="234" y="1182"/>
                    <a:pt x="234" y="1168"/>
                  </a:cubicBezTo>
                  <a:lnTo>
                    <a:pt x="273" y="1207"/>
                  </a:lnTo>
                  <a:lnTo>
                    <a:pt x="273" y="1168"/>
                  </a:lnTo>
                  <a:cubicBezTo>
                    <a:pt x="312" y="1168"/>
                    <a:pt x="312" y="1168"/>
                    <a:pt x="312" y="1129"/>
                  </a:cubicBezTo>
                  <a:lnTo>
                    <a:pt x="273" y="1090"/>
                  </a:lnTo>
                  <a:cubicBezTo>
                    <a:pt x="350" y="1051"/>
                    <a:pt x="234" y="1051"/>
                    <a:pt x="273" y="1012"/>
                  </a:cubicBezTo>
                  <a:lnTo>
                    <a:pt x="312" y="1012"/>
                  </a:lnTo>
                  <a:cubicBezTo>
                    <a:pt x="273" y="973"/>
                    <a:pt x="312" y="895"/>
                    <a:pt x="312" y="895"/>
                  </a:cubicBezTo>
                  <a:cubicBezTo>
                    <a:pt x="389" y="856"/>
                    <a:pt x="312" y="740"/>
                    <a:pt x="350" y="740"/>
                  </a:cubicBezTo>
                  <a:cubicBezTo>
                    <a:pt x="350" y="740"/>
                    <a:pt x="350" y="654"/>
                    <a:pt x="375" y="654"/>
                  </a:cubicBezTo>
                  <a:cubicBezTo>
                    <a:pt x="379" y="654"/>
                    <a:pt x="384" y="656"/>
                    <a:pt x="389" y="662"/>
                  </a:cubicBezTo>
                  <a:cubicBezTo>
                    <a:pt x="389" y="623"/>
                    <a:pt x="428" y="545"/>
                    <a:pt x="467" y="506"/>
                  </a:cubicBezTo>
                  <a:lnTo>
                    <a:pt x="428" y="506"/>
                  </a:lnTo>
                  <a:cubicBezTo>
                    <a:pt x="389" y="506"/>
                    <a:pt x="467" y="467"/>
                    <a:pt x="467" y="467"/>
                  </a:cubicBezTo>
                  <a:cubicBezTo>
                    <a:pt x="453" y="453"/>
                    <a:pt x="449" y="428"/>
                    <a:pt x="450" y="407"/>
                  </a:cubicBezTo>
                  <a:lnTo>
                    <a:pt x="450" y="407"/>
                  </a:lnTo>
                  <a:cubicBezTo>
                    <a:pt x="428" y="428"/>
                    <a:pt x="428" y="428"/>
                    <a:pt x="428" y="428"/>
                  </a:cubicBezTo>
                  <a:cubicBezTo>
                    <a:pt x="389" y="428"/>
                    <a:pt x="389" y="390"/>
                    <a:pt x="389" y="390"/>
                  </a:cubicBezTo>
                  <a:cubicBezTo>
                    <a:pt x="389" y="390"/>
                    <a:pt x="355" y="372"/>
                    <a:pt x="332" y="372"/>
                  </a:cubicBezTo>
                  <a:cubicBezTo>
                    <a:pt x="320" y="372"/>
                    <a:pt x="312" y="377"/>
                    <a:pt x="312" y="390"/>
                  </a:cubicBezTo>
                  <a:cubicBezTo>
                    <a:pt x="312" y="397"/>
                    <a:pt x="313" y="405"/>
                    <a:pt x="315" y="414"/>
                  </a:cubicBezTo>
                  <a:lnTo>
                    <a:pt x="315" y="414"/>
                  </a:lnTo>
                  <a:cubicBezTo>
                    <a:pt x="319" y="409"/>
                    <a:pt x="325" y="409"/>
                    <a:pt x="331" y="409"/>
                  </a:cubicBezTo>
                  <a:cubicBezTo>
                    <a:pt x="341" y="409"/>
                    <a:pt x="350" y="409"/>
                    <a:pt x="350" y="390"/>
                  </a:cubicBezTo>
                  <a:cubicBezTo>
                    <a:pt x="350" y="428"/>
                    <a:pt x="389" y="467"/>
                    <a:pt x="389" y="506"/>
                  </a:cubicBezTo>
                  <a:cubicBezTo>
                    <a:pt x="381" y="506"/>
                    <a:pt x="374" y="503"/>
                    <a:pt x="366" y="498"/>
                  </a:cubicBezTo>
                  <a:lnTo>
                    <a:pt x="366" y="498"/>
                  </a:lnTo>
                  <a:cubicBezTo>
                    <a:pt x="374" y="537"/>
                    <a:pt x="350" y="584"/>
                    <a:pt x="350" y="584"/>
                  </a:cubicBezTo>
                  <a:lnTo>
                    <a:pt x="350" y="545"/>
                  </a:lnTo>
                  <a:lnTo>
                    <a:pt x="312" y="545"/>
                  </a:lnTo>
                  <a:lnTo>
                    <a:pt x="312" y="584"/>
                  </a:lnTo>
                  <a:lnTo>
                    <a:pt x="273" y="584"/>
                  </a:lnTo>
                  <a:lnTo>
                    <a:pt x="273" y="467"/>
                  </a:lnTo>
                  <a:cubicBezTo>
                    <a:pt x="273" y="479"/>
                    <a:pt x="266" y="483"/>
                    <a:pt x="258" y="483"/>
                  </a:cubicBezTo>
                  <a:cubicBezTo>
                    <a:pt x="237" y="483"/>
                    <a:pt x="206" y="456"/>
                    <a:pt x="234" y="428"/>
                  </a:cubicBezTo>
                  <a:cubicBezTo>
                    <a:pt x="273" y="428"/>
                    <a:pt x="234" y="390"/>
                    <a:pt x="234" y="390"/>
                  </a:cubicBezTo>
                  <a:lnTo>
                    <a:pt x="273" y="351"/>
                  </a:lnTo>
                  <a:lnTo>
                    <a:pt x="273" y="234"/>
                  </a:lnTo>
                  <a:cubicBezTo>
                    <a:pt x="273" y="195"/>
                    <a:pt x="312" y="156"/>
                    <a:pt x="312" y="78"/>
                  </a:cubicBezTo>
                  <a:lnTo>
                    <a:pt x="312" y="39"/>
                  </a:lnTo>
                  <a:cubicBezTo>
                    <a:pt x="302" y="11"/>
                    <a:pt x="295" y="1"/>
                    <a:pt x="28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028625" y="44339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1"/>
                  </a:moveTo>
                  <a:cubicBezTo>
                    <a:pt x="1" y="39"/>
                    <a:pt x="39" y="39"/>
                    <a:pt x="39" y="39"/>
                  </a:cubicBezTo>
                  <a:cubicBezTo>
                    <a:pt x="39" y="20"/>
                    <a:pt x="30" y="20"/>
                    <a:pt x="20" y="20"/>
                  </a:cubicBezTo>
                  <a:cubicBezTo>
                    <a:pt x="10" y="20"/>
                    <a:pt x="1" y="20"/>
                    <a:pt x="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941075" y="4455375"/>
              <a:ext cx="2800" cy="6850"/>
            </a:xfrm>
            <a:custGeom>
              <a:avLst/>
              <a:gdLst/>
              <a:ahLst/>
              <a:cxnLst/>
              <a:rect l="l" t="t" r="r" b="b"/>
              <a:pathLst>
                <a:path w="112" h="274" extrusionOk="0">
                  <a:moveTo>
                    <a:pt x="78" y="1"/>
                  </a:moveTo>
                  <a:cubicBezTo>
                    <a:pt x="78" y="29"/>
                    <a:pt x="73" y="37"/>
                    <a:pt x="66" y="37"/>
                  </a:cubicBezTo>
                  <a:cubicBezTo>
                    <a:pt x="59" y="37"/>
                    <a:pt x="50" y="28"/>
                    <a:pt x="44" y="28"/>
                  </a:cubicBezTo>
                  <a:cubicBezTo>
                    <a:pt x="41" y="28"/>
                    <a:pt x="39" y="31"/>
                    <a:pt x="39" y="40"/>
                  </a:cubicBezTo>
                  <a:cubicBezTo>
                    <a:pt x="39" y="79"/>
                    <a:pt x="0" y="79"/>
                    <a:pt x="39" y="117"/>
                  </a:cubicBezTo>
                  <a:lnTo>
                    <a:pt x="0" y="117"/>
                  </a:lnTo>
                  <a:lnTo>
                    <a:pt x="0" y="156"/>
                  </a:lnTo>
                  <a:lnTo>
                    <a:pt x="0" y="195"/>
                  </a:lnTo>
                  <a:cubicBezTo>
                    <a:pt x="39" y="234"/>
                    <a:pt x="0" y="234"/>
                    <a:pt x="39" y="273"/>
                  </a:cubicBezTo>
                  <a:lnTo>
                    <a:pt x="39" y="234"/>
                  </a:lnTo>
                  <a:lnTo>
                    <a:pt x="78" y="234"/>
                  </a:lnTo>
                  <a:cubicBezTo>
                    <a:pt x="78" y="195"/>
                    <a:pt x="39" y="195"/>
                    <a:pt x="39" y="195"/>
                  </a:cubicBezTo>
                  <a:cubicBezTo>
                    <a:pt x="39" y="117"/>
                    <a:pt x="78" y="156"/>
                    <a:pt x="78" y="79"/>
                  </a:cubicBezTo>
                  <a:lnTo>
                    <a:pt x="78" y="79"/>
                  </a:lnTo>
                  <a:cubicBezTo>
                    <a:pt x="72" y="84"/>
                    <a:pt x="69" y="86"/>
                    <a:pt x="68" y="86"/>
                  </a:cubicBezTo>
                  <a:cubicBezTo>
                    <a:pt x="59" y="86"/>
                    <a:pt x="111" y="1"/>
                    <a:pt x="78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1025700" y="443690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0"/>
                  </a:moveTo>
                  <a:lnTo>
                    <a:pt x="1" y="3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991650" y="44476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cubicBezTo>
                    <a:pt x="1" y="39"/>
                    <a:pt x="1" y="39"/>
                    <a:pt x="1" y="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989700" y="444857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40" y="0"/>
                  </a:moveTo>
                  <a:cubicBezTo>
                    <a:pt x="18" y="0"/>
                    <a:pt x="9" y="12"/>
                    <a:pt x="11" y="29"/>
                  </a:cubicBezTo>
                  <a:lnTo>
                    <a:pt x="11" y="29"/>
                  </a:lnTo>
                  <a:lnTo>
                    <a:pt x="40" y="0"/>
                  </a:lnTo>
                  <a:close/>
                  <a:moveTo>
                    <a:pt x="11" y="29"/>
                  </a:moveTo>
                  <a:lnTo>
                    <a:pt x="1" y="39"/>
                  </a:lnTo>
                  <a:lnTo>
                    <a:pt x="40" y="78"/>
                  </a:lnTo>
                  <a:cubicBezTo>
                    <a:pt x="22" y="61"/>
                    <a:pt x="13" y="43"/>
                    <a:pt x="11" y="2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1010150" y="4443700"/>
              <a:ext cx="975" cy="1000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0" y="40"/>
                  </a:lnTo>
                  <a:cubicBezTo>
                    <a:pt x="39" y="4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1030575" y="4436475"/>
              <a:ext cx="1975" cy="1700"/>
            </a:xfrm>
            <a:custGeom>
              <a:avLst/>
              <a:gdLst/>
              <a:ahLst/>
              <a:cxnLst/>
              <a:rect l="l" t="t" r="r" b="b"/>
              <a:pathLst>
                <a:path w="79" h="68" extrusionOk="0">
                  <a:moveTo>
                    <a:pt x="41" y="0"/>
                  </a:moveTo>
                  <a:cubicBezTo>
                    <a:pt x="39" y="0"/>
                    <a:pt x="39" y="4"/>
                    <a:pt x="39" y="17"/>
                  </a:cubicBezTo>
                  <a:cubicBezTo>
                    <a:pt x="39" y="17"/>
                    <a:pt x="0" y="17"/>
                    <a:pt x="39" y="56"/>
                  </a:cubicBezTo>
                  <a:cubicBezTo>
                    <a:pt x="47" y="64"/>
                    <a:pt x="53" y="67"/>
                    <a:pt x="58" y="67"/>
                  </a:cubicBezTo>
                  <a:cubicBezTo>
                    <a:pt x="78" y="67"/>
                    <a:pt x="78" y="17"/>
                    <a:pt x="78" y="17"/>
                  </a:cubicBezTo>
                  <a:cubicBezTo>
                    <a:pt x="52" y="17"/>
                    <a:pt x="44" y="0"/>
                    <a:pt x="41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987775" y="4450525"/>
              <a:ext cx="975" cy="1000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39" y="0"/>
                  </a:moveTo>
                  <a:cubicBezTo>
                    <a:pt x="0" y="0"/>
                    <a:pt x="39" y="39"/>
                    <a:pt x="39" y="39"/>
                  </a:cubicBezTo>
                  <a:cubicBezTo>
                    <a:pt x="39" y="29"/>
                    <a:pt x="39" y="11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1002350" y="4443575"/>
              <a:ext cx="7825" cy="14750"/>
            </a:xfrm>
            <a:custGeom>
              <a:avLst/>
              <a:gdLst/>
              <a:ahLst/>
              <a:cxnLst/>
              <a:rect l="l" t="t" r="r" b="b"/>
              <a:pathLst>
                <a:path w="313" h="590" extrusionOk="0">
                  <a:moveTo>
                    <a:pt x="273" y="1"/>
                  </a:moveTo>
                  <a:cubicBezTo>
                    <a:pt x="273" y="1"/>
                    <a:pt x="273" y="2"/>
                    <a:pt x="273" y="6"/>
                  </a:cubicBezTo>
                  <a:cubicBezTo>
                    <a:pt x="273" y="45"/>
                    <a:pt x="156" y="122"/>
                    <a:pt x="195" y="161"/>
                  </a:cubicBezTo>
                  <a:cubicBezTo>
                    <a:pt x="195" y="161"/>
                    <a:pt x="156" y="239"/>
                    <a:pt x="195" y="239"/>
                  </a:cubicBezTo>
                  <a:cubicBezTo>
                    <a:pt x="185" y="260"/>
                    <a:pt x="180" y="267"/>
                    <a:pt x="178" y="267"/>
                  </a:cubicBezTo>
                  <a:cubicBezTo>
                    <a:pt x="173" y="267"/>
                    <a:pt x="180" y="231"/>
                    <a:pt x="169" y="231"/>
                  </a:cubicBezTo>
                  <a:cubicBezTo>
                    <a:pt x="166" y="231"/>
                    <a:pt x="162" y="233"/>
                    <a:pt x="156" y="239"/>
                  </a:cubicBezTo>
                  <a:lnTo>
                    <a:pt x="118" y="317"/>
                  </a:lnTo>
                  <a:cubicBezTo>
                    <a:pt x="118" y="356"/>
                    <a:pt x="79" y="356"/>
                    <a:pt x="79" y="395"/>
                  </a:cubicBezTo>
                  <a:lnTo>
                    <a:pt x="118" y="395"/>
                  </a:lnTo>
                  <a:lnTo>
                    <a:pt x="118" y="473"/>
                  </a:lnTo>
                  <a:lnTo>
                    <a:pt x="156" y="473"/>
                  </a:lnTo>
                  <a:cubicBezTo>
                    <a:pt x="156" y="356"/>
                    <a:pt x="234" y="395"/>
                    <a:pt x="234" y="239"/>
                  </a:cubicBezTo>
                  <a:cubicBezTo>
                    <a:pt x="234" y="273"/>
                    <a:pt x="263" y="364"/>
                    <a:pt x="271" y="364"/>
                  </a:cubicBezTo>
                  <a:cubicBezTo>
                    <a:pt x="272" y="364"/>
                    <a:pt x="273" y="361"/>
                    <a:pt x="273" y="356"/>
                  </a:cubicBezTo>
                  <a:lnTo>
                    <a:pt x="273" y="317"/>
                  </a:lnTo>
                  <a:cubicBezTo>
                    <a:pt x="273" y="278"/>
                    <a:pt x="234" y="239"/>
                    <a:pt x="273" y="161"/>
                  </a:cubicBezTo>
                  <a:lnTo>
                    <a:pt x="312" y="161"/>
                  </a:lnTo>
                  <a:cubicBezTo>
                    <a:pt x="277" y="161"/>
                    <a:pt x="273" y="1"/>
                    <a:pt x="273" y="1"/>
                  </a:cubicBezTo>
                  <a:close/>
                  <a:moveTo>
                    <a:pt x="118" y="395"/>
                  </a:moveTo>
                  <a:cubicBezTo>
                    <a:pt x="79" y="434"/>
                    <a:pt x="40" y="434"/>
                    <a:pt x="40" y="473"/>
                  </a:cubicBezTo>
                  <a:cubicBezTo>
                    <a:pt x="40" y="512"/>
                    <a:pt x="1" y="589"/>
                    <a:pt x="40" y="589"/>
                  </a:cubicBezTo>
                  <a:cubicBezTo>
                    <a:pt x="40" y="512"/>
                    <a:pt x="118" y="512"/>
                    <a:pt x="118" y="395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1007225" y="4445650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0" y="7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1014025" y="44437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40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1044200" y="4433000"/>
              <a:ext cx="975" cy="1000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0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940100" y="445927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985825" y="445245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1"/>
                  </a:moveTo>
                  <a:lnTo>
                    <a:pt x="0" y="40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989700" y="4451500"/>
              <a:ext cx="25" cy="1950"/>
            </a:xfrm>
            <a:custGeom>
              <a:avLst/>
              <a:gdLst/>
              <a:ahLst/>
              <a:cxnLst/>
              <a:rect l="l" t="t" r="r" b="b"/>
              <a:pathLst>
                <a:path w="1" h="78" extrusionOk="0">
                  <a:moveTo>
                    <a:pt x="1" y="0"/>
                  </a:moveTo>
                  <a:lnTo>
                    <a:pt x="1" y="39"/>
                  </a:lnTo>
                  <a:cubicBezTo>
                    <a:pt x="1" y="7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947875" y="4459275"/>
              <a:ext cx="2950" cy="4350"/>
            </a:xfrm>
            <a:custGeom>
              <a:avLst/>
              <a:gdLst/>
              <a:ahLst/>
              <a:cxnLst/>
              <a:rect l="l" t="t" r="r" b="b"/>
              <a:pathLst>
                <a:path w="118" h="174" extrusionOk="0">
                  <a:moveTo>
                    <a:pt x="78" y="0"/>
                  </a:moveTo>
                  <a:cubicBezTo>
                    <a:pt x="78" y="38"/>
                    <a:pt x="69" y="58"/>
                    <a:pt x="60" y="77"/>
                  </a:cubicBezTo>
                  <a:lnTo>
                    <a:pt x="60" y="77"/>
                  </a:lnTo>
                  <a:cubicBezTo>
                    <a:pt x="70" y="65"/>
                    <a:pt x="78" y="52"/>
                    <a:pt x="78" y="39"/>
                  </a:cubicBezTo>
                  <a:lnTo>
                    <a:pt x="117" y="0"/>
                  </a:lnTo>
                  <a:close/>
                  <a:moveTo>
                    <a:pt x="60" y="77"/>
                  </a:moveTo>
                  <a:lnTo>
                    <a:pt x="60" y="77"/>
                  </a:lnTo>
                  <a:cubicBezTo>
                    <a:pt x="50" y="88"/>
                    <a:pt x="38" y="98"/>
                    <a:pt x="33" y="105"/>
                  </a:cubicBezTo>
                  <a:lnTo>
                    <a:pt x="33" y="105"/>
                  </a:lnTo>
                  <a:cubicBezTo>
                    <a:pt x="25" y="102"/>
                    <a:pt x="18" y="100"/>
                    <a:pt x="12" y="100"/>
                  </a:cubicBezTo>
                  <a:cubicBezTo>
                    <a:pt x="5" y="100"/>
                    <a:pt x="1" y="104"/>
                    <a:pt x="1" y="117"/>
                  </a:cubicBezTo>
                  <a:cubicBezTo>
                    <a:pt x="1" y="117"/>
                    <a:pt x="1" y="156"/>
                    <a:pt x="1" y="156"/>
                  </a:cubicBezTo>
                  <a:cubicBezTo>
                    <a:pt x="27" y="156"/>
                    <a:pt x="35" y="173"/>
                    <a:pt x="38" y="173"/>
                  </a:cubicBezTo>
                  <a:cubicBezTo>
                    <a:pt x="40" y="173"/>
                    <a:pt x="40" y="169"/>
                    <a:pt x="40" y="156"/>
                  </a:cubicBezTo>
                  <a:cubicBezTo>
                    <a:pt x="40" y="140"/>
                    <a:pt x="41" y="128"/>
                    <a:pt x="44" y="117"/>
                  </a:cubicBezTo>
                  <a:lnTo>
                    <a:pt x="78" y="117"/>
                  </a:lnTo>
                  <a:cubicBezTo>
                    <a:pt x="67" y="117"/>
                    <a:pt x="56" y="114"/>
                    <a:pt x="46" y="110"/>
                  </a:cubicBezTo>
                  <a:lnTo>
                    <a:pt x="46" y="110"/>
                  </a:lnTo>
                  <a:cubicBezTo>
                    <a:pt x="49" y="97"/>
                    <a:pt x="55" y="87"/>
                    <a:pt x="60" y="77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1035425" y="4437875"/>
              <a:ext cx="1975" cy="4875"/>
            </a:xfrm>
            <a:custGeom>
              <a:avLst/>
              <a:gdLst/>
              <a:ahLst/>
              <a:cxnLst/>
              <a:rect l="l" t="t" r="r" b="b"/>
              <a:pathLst>
                <a:path w="79" h="195" extrusionOk="0">
                  <a:moveTo>
                    <a:pt x="40" y="0"/>
                  </a:moveTo>
                  <a:cubicBezTo>
                    <a:pt x="1" y="78"/>
                    <a:pt x="1" y="156"/>
                    <a:pt x="40" y="195"/>
                  </a:cubicBezTo>
                  <a:lnTo>
                    <a:pt x="79" y="156"/>
                  </a:lnTo>
                  <a:lnTo>
                    <a:pt x="79" y="78"/>
                  </a:lnTo>
                  <a:lnTo>
                    <a:pt x="40" y="39"/>
                  </a:lnTo>
                  <a:lnTo>
                    <a:pt x="79" y="39"/>
                  </a:lnTo>
                  <a:cubicBezTo>
                    <a:pt x="40" y="39"/>
                    <a:pt x="79" y="0"/>
                    <a:pt x="7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983875" y="4454400"/>
              <a:ext cx="1000" cy="25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39" y="1"/>
                  </a:moveTo>
                  <a:lnTo>
                    <a:pt x="0" y="1"/>
                  </a:lnTo>
                  <a:cubicBezTo>
                    <a:pt x="0" y="1"/>
                    <a:pt x="39" y="1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989700" y="4453425"/>
              <a:ext cx="1000" cy="475"/>
            </a:xfrm>
            <a:custGeom>
              <a:avLst/>
              <a:gdLst/>
              <a:ahLst/>
              <a:cxnLst/>
              <a:rect l="l" t="t" r="r" b="b"/>
              <a:pathLst>
                <a:path w="40" h="19" extrusionOk="0">
                  <a:moveTo>
                    <a:pt x="1" y="1"/>
                  </a:moveTo>
                  <a:cubicBezTo>
                    <a:pt x="27" y="1"/>
                    <a:pt x="35" y="18"/>
                    <a:pt x="38" y="18"/>
                  </a:cubicBezTo>
                  <a:cubicBezTo>
                    <a:pt x="40" y="18"/>
                    <a:pt x="40" y="14"/>
                    <a:pt x="4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1017925" y="444662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9" y="0"/>
                  </a:moveTo>
                  <a:lnTo>
                    <a:pt x="0" y="78"/>
                  </a:lnTo>
                  <a:lnTo>
                    <a:pt x="39" y="78"/>
                  </a:lnTo>
                  <a:lnTo>
                    <a:pt x="39" y="39"/>
                  </a:lnTo>
                  <a:cubicBezTo>
                    <a:pt x="39" y="39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952750" y="4461225"/>
              <a:ext cx="25" cy="1950"/>
            </a:xfrm>
            <a:custGeom>
              <a:avLst/>
              <a:gdLst/>
              <a:ahLst/>
              <a:cxnLst/>
              <a:rect l="l" t="t" r="r" b="b"/>
              <a:pathLst>
                <a:path w="1" h="78" extrusionOk="0">
                  <a:moveTo>
                    <a:pt x="0" y="0"/>
                  </a:moveTo>
                  <a:cubicBezTo>
                    <a:pt x="0" y="0"/>
                    <a:pt x="0" y="39"/>
                    <a:pt x="0" y="78"/>
                  </a:cubicBezTo>
                  <a:lnTo>
                    <a:pt x="0" y="0"/>
                  </a:lnTo>
                  <a:cubicBezTo>
                    <a:pt x="0" y="0"/>
                    <a:pt x="0" y="39"/>
                    <a:pt x="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1028625" y="4443700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1"/>
                  </a:moveTo>
                  <a:lnTo>
                    <a:pt x="0" y="79"/>
                  </a:lnTo>
                  <a:cubicBezTo>
                    <a:pt x="39" y="40"/>
                    <a:pt x="39" y="40"/>
                    <a:pt x="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953725" y="4461925"/>
              <a:ext cx="1000" cy="2225"/>
            </a:xfrm>
            <a:custGeom>
              <a:avLst/>
              <a:gdLst/>
              <a:ahLst/>
              <a:cxnLst/>
              <a:rect l="l" t="t" r="r" b="b"/>
              <a:pathLst>
                <a:path w="40" h="89" extrusionOk="0">
                  <a:moveTo>
                    <a:pt x="39" y="0"/>
                  </a:moveTo>
                  <a:cubicBezTo>
                    <a:pt x="38" y="0"/>
                    <a:pt x="38" y="5"/>
                    <a:pt x="36" y="11"/>
                  </a:cubicBezTo>
                  <a:lnTo>
                    <a:pt x="36" y="11"/>
                  </a:lnTo>
                  <a:cubicBezTo>
                    <a:pt x="37" y="11"/>
                    <a:pt x="38" y="11"/>
                    <a:pt x="39" y="11"/>
                  </a:cubicBezTo>
                  <a:cubicBezTo>
                    <a:pt x="39" y="4"/>
                    <a:pt x="39" y="0"/>
                    <a:pt x="39" y="0"/>
                  </a:cubicBezTo>
                  <a:close/>
                  <a:moveTo>
                    <a:pt x="36" y="11"/>
                  </a:moveTo>
                  <a:lnTo>
                    <a:pt x="36" y="11"/>
                  </a:lnTo>
                  <a:cubicBezTo>
                    <a:pt x="0" y="13"/>
                    <a:pt x="0" y="51"/>
                    <a:pt x="0" y="89"/>
                  </a:cubicBezTo>
                  <a:cubicBezTo>
                    <a:pt x="23" y="66"/>
                    <a:pt x="33" y="29"/>
                    <a:pt x="36" y="1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936525" y="4464675"/>
              <a:ext cx="675" cy="450"/>
            </a:xfrm>
            <a:custGeom>
              <a:avLst/>
              <a:gdLst/>
              <a:ahLst/>
              <a:cxnLst/>
              <a:rect l="l" t="t" r="r" b="b"/>
              <a:pathLst>
                <a:path w="27" h="18" extrusionOk="0">
                  <a:moveTo>
                    <a:pt x="18" y="1"/>
                  </a:moveTo>
                  <a:cubicBezTo>
                    <a:pt x="9" y="1"/>
                    <a:pt x="1" y="18"/>
                    <a:pt x="27" y="18"/>
                  </a:cubicBezTo>
                  <a:cubicBezTo>
                    <a:pt x="27" y="5"/>
                    <a:pt x="22" y="1"/>
                    <a:pt x="18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943025" y="4464125"/>
              <a:ext cx="975" cy="1000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0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1011100" y="4450525"/>
              <a:ext cx="1975" cy="1950"/>
            </a:xfrm>
            <a:custGeom>
              <a:avLst/>
              <a:gdLst/>
              <a:ahLst/>
              <a:cxnLst/>
              <a:rect l="l" t="t" r="r" b="b"/>
              <a:pathLst>
                <a:path w="79" h="78" extrusionOk="0">
                  <a:moveTo>
                    <a:pt x="40" y="0"/>
                  </a:moveTo>
                  <a:cubicBezTo>
                    <a:pt x="15" y="0"/>
                    <a:pt x="22" y="33"/>
                    <a:pt x="31" y="56"/>
                  </a:cubicBezTo>
                  <a:lnTo>
                    <a:pt x="31" y="56"/>
                  </a:lnTo>
                  <a:cubicBezTo>
                    <a:pt x="46" y="53"/>
                    <a:pt x="63" y="49"/>
                    <a:pt x="72" y="32"/>
                  </a:cubicBezTo>
                  <a:lnTo>
                    <a:pt x="72" y="32"/>
                  </a:lnTo>
                  <a:lnTo>
                    <a:pt x="79" y="39"/>
                  </a:lnTo>
                  <a:lnTo>
                    <a:pt x="79" y="0"/>
                  </a:lnTo>
                  <a:cubicBezTo>
                    <a:pt x="79" y="14"/>
                    <a:pt x="76" y="25"/>
                    <a:pt x="72" y="32"/>
                  </a:cubicBezTo>
                  <a:lnTo>
                    <a:pt x="72" y="32"/>
                  </a:lnTo>
                  <a:lnTo>
                    <a:pt x="40" y="0"/>
                  </a:lnTo>
                  <a:close/>
                  <a:moveTo>
                    <a:pt x="31" y="56"/>
                  </a:moveTo>
                  <a:cubicBezTo>
                    <a:pt x="15" y="59"/>
                    <a:pt x="1" y="62"/>
                    <a:pt x="1" y="78"/>
                  </a:cubicBezTo>
                  <a:lnTo>
                    <a:pt x="40" y="78"/>
                  </a:lnTo>
                  <a:cubicBezTo>
                    <a:pt x="40" y="78"/>
                    <a:pt x="35" y="68"/>
                    <a:pt x="31" y="56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1016950" y="444857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39"/>
                  </a:moveTo>
                  <a:lnTo>
                    <a:pt x="0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950800" y="4464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981925" y="4459275"/>
              <a:ext cx="1000" cy="25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1" y="0"/>
                  </a:moveTo>
                  <a:lnTo>
                    <a:pt x="1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950800" y="4464375"/>
              <a:ext cx="3925" cy="3675"/>
            </a:xfrm>
            <a:custGeom>
              <a:avLst/>
              <a:gdLst/>
              <a:ahLst/>
              <a:cxnLst/>
              <a:rect l="l" t="t" r="r" b="b"/>
              <a:pathLst>
                <a:path w="157" h="147" extrusionOk="0">
                  <a:moveTo>
                    <a:pt x="64" y="1"/>
                  </a:moveTo>
                  <a:cubicBezTo>
                    <a:pt x="39" y="1"/>
                    <a:pt x="20" y="10"/>
                    <a:pt x="39" y="30"/>
                  </a:cubicBezTo>
                  <a:cubicBezTo>
                    <a:pt x="78" y="69"/>
                    <a:pt x="0" y="69"/>
                    <a:pt x="39" y="108"/>
                  </a:cubicBezTo>
                  <a:cubicBezTo>
                    <a:pt x="39" y="108"/>
                    <a:pt x="57" y="90"/>
                    <a:pt x="68" y="90"/>
                  </a:cubicBezTo>
                  <a:cubicBezTo>
                    <a:pt x="74" y="90"/>
                    <a:pt x="78" y="95"/>
                    <a:pt x="78" y="108"/>
                  </a:cubicBezTo>
                  <a:lnTo>
                    <a:pt x="78" y="147"/>
                  </a:lnTo>
                  <a:cubicBezTo>
                    <a:pt x="78" y="127"/>
                    <a:pt x="88" y="127"/>
                    <a:pt x="98" y="127"/>
                  </a:cubicBezTo>
                  <a:cubicBezTo>
                    <a:pt x="107" y="127"/>
                    <a:pt x="117" y="127"/>
                    <a:pt x="117" y="108"/>
                  </a:cubicBezTo>
                  <a:cubicBezTo>
                    <a:pt x="117" y="69"/>
                    <a:pt x="156" y="30"/>
                    <a:pt x="117" y="30"/>
                  </a:cubicBezTo>
                  <a:cubicBezTo>
                    <a:pt x="117" y="10"/>
                    <a:pt x="88" y="1"/>
                    <a:pt x="64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950800" y="44651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1"/>
                  </a:moveTo>
                  <a:cubicBezTo>
                    <a:pt x="0" y="40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1008200" y="4453425"/>
              <a:ext cx="1975" cy="1000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0" y="1"/>
                  </a:moveTo>
                  <a:lnTo>
                    <a:pt x="0" y="40"/>
                  </a:lnTo>
                  <a:cubicBezTo>
                    <a:pt x="39" y="1"/>
                    <a:pt x="78" y="1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948850" y="4464125"/>
              <a:ext cx="25" cy="2950"/>
            </a:xfrm>
            <a:custGeom>
              <a:avLst/>
              <a:gdLst/>
              <a:ahLst/>
              <a:cxnLst/>
              <a:rect l="l" t="t" r="r" b="b"/>
              <a:pathLst>
                <a:path w="1" h="118" extrusionOk="0">
                  <a:moveTo>
                    <a:pt x="1" y="118"/>
                  </a:moveTo>
                  <a:lnTo>
                    <a:pt x="1" y="40"/>
                  </a:lnTo>
                  <a:cubicBezTo>
                    <a:pt x="1" y="1"/>
                    <a:pt x="1" y="79"/>
                    <a:pt x="1" y="118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1010150" y="4452450"/>
              <a:ext cx="975" cy="1450"/>
            </a:xfrm>
            <a:custGeom>
              <a:avLst/>
              <a:gdLst/>
              <a:ahLst/>
              <a:cxnLst/>
              <a:rect l="l" t="t" r="r" b="b"/>
              <a:pathLst>
                <a:path w="39" h="58" extrusionOk="0">
                  <a:moveTo>
                    <a:pt x="0" y="1"/>
                  </a:moveTo>
                  <a:lnTo>
                    <a:pt x="0" y="40"/>
                  </a:lnTo>
                  <a:cubicBezTo>
                    <a:pt x="13" y="53"/>
                    <a:pt x="22" y="57"/>
                    <a:pt x="27" y="57"/>
                  </a:cubicBezTo>
                  <a:cubicBezTo>
                    <a:pt x="39" y="57"/>
                    <a:pt x="39" y="40"/>
                    <a:pt x="39" y="4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984850" y="446025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39"/>
                  </a:moveTo>
                  <a:lnTo>
                    <a:pt x="3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1025425" y="4448575"/>
              <a:ext cx="2250" cy="9750"/>
            </a:xfrm>
            <a:custGeom>
              <a:avLst/>
              <a:gdLst/>
              <a:ahLst/>
              <a:cxnLst/>
              <a:rect l="l" t="t" r="r" b="b"/>
              <a:pathLst>
                <a:path w="90" h="390" extrusionOk="0">
                  <a:moveTo>
                    <a:pt x="51" y="0"/>
                  </a:moveTo>
                  <a:cubicBezTo>
                    <a:pt x="16" y="0"/>
                    <a:pt x="4" y="32"/>
                    <a:pt x="2" y="74"/>
                  </a:cubicBezTo>
                  <a:lnTo>
                    <a:pt x="2" y="74"/>
                  </a:lnTo>
                  <a:cubicBezTo>
                    <a:pt x="11" y="52"/>
                    <a:pt x="51" y="56"/>
                    <a:pt x="51" y="0"/>
                  </a:cubicBezTo>
                  <a:close/>
                  <a:moveTo>
                    <a:pt x="2" y="74"/>
                  </a:moveTo>
                  <a:cubicBezTo>
                    <a:pt x="1" y="78"/>
                    <a:pt x="0" y="84"/>
                    <a:pt x="2" y="92"/>
                  </a:cubicBezTo>
                  <a:lnTo>
                    <a:pt x="2" y="92"/>
                  </a:lnTo>
                  <a:cubicBezTo>
                    <a:pt x="2" y="86"/>
                    <a:pt x="2" y="80"/>
                    <a:pt x="2" y="74"/>
                  </a:cubicBezTo>
                  <a:close/>
                  <a:moveTo>
                    <a:pt x="2" y="92"/>
                  </a:moveTo>
                  <a:cubicBezTo>
                    <a:pt x="3" y="140"/>
                    <a:pt x="12" y="196"/>
                    <a:pt x="12" y="234"/>
                  </a:cubicBezTo>
                  <a:cubicBezTo>
                    <a:pt x="12" y="273"/>
                    <a:pt x="51" y="312"/>
                    <a:pt x="51" y="389"/>
                  </a:cubicBezTo>
                  <a:cubicBezTo>
                    <a:pt x="51" y="362"/>
                    <a:pt x="70" y="334"/>
                    <a:pt x="81" y="334"/>
                  </a:cubicBezTo>
                  <a:cubicBezTo>
                    <a:pt x="86" y="334"/>
                    <a:pt x="90" y="339"/>
                    <a:pt x="90" y="351"/>
                  </a:cubicBezTo>
                  <a:lnTo>
                    <a:pt x="90" y="312"/>
                  </a:lnTo>
                  <a:cubicBezTo>
                    <a:pt x="51" y="234"/>
                    <a:pt x="12" y="195"/>
                    <a:pt x="12" y="117"/>
                  </a:cubicBezTo>
                  <a:cubicBezTo>
                    <a:pt x="7" y="107"/>
                    <a:pt x="4" y="99"/>
                    <a:pt x="2" y="92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975125" y="4462200"/>
              <a:ext cx="1000" cy="975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0" y="0"/>
                  </a:moveTo>
                  <a:lnTo>
                    <a:pt x="0" y="39"/>
                  </a:lnTo>
                  <a:lnTo>
                    <a:pt x="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1004300" y="4455925"/>
              <a:ext cx="1000" cy="450"/>
            </a:xfrm>
            <a:custGeom>
              <a:avLst/>
              <a:gdLst/>
              <a:ahLst/>
              <a:cxnLst/>
              <a:rect l="l" t="t" r="r" b="b"/>
              <a:pathLst>
                <a:path w="40" h="18" extrusionOk="0">
                  <a:moveTo>
                    <a:pt x="11" y="0"/>
                  </a:moveTo>
                  <a:cubicBezTo>
                    <a:pt x="5" y="0"/>
                    <a:pt x="1" y="5"/>
                    <a:pt x="1" y="18"/>
                  </a:cubicBezTo>
                  <a:lnTo>
                    <a:pt x="40" y="18"/>
                  </a:lnTo>
                  <a:cubicBezTo>
                    <a:pt x="40" y="18"/>
                    <a:pt x="22" y="0"/>
                    <a:pt x="11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977075" y="446315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40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991650" y="445927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40" y="0"/>
                  </a:moveTo>
                  <a:cubicBezTo>
                    <a:pt x="1" y="39"/>
                    <a:pt x="1" y="39"/>
                    <a:pt x="40" y="78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968300" y="446607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1"/>
                  </a:moveTo>
                  <a:lnTo>
                    <a:pt x="1" y="40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950800" y="44680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1"/>
                  </a:moveTo>
                  <a:cubicBezTo>
                    <a:pt x="0" y="39"/>
                    <a:pt x="39" y="39"/>
                    <a:pt x="39" y="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973175" y="44651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40"/>
                  </a:moveTo>
                  <a:lnTo>
                    <a:pt x="0" y="40"/>
                  </a:lnTo>
                  <a:lnTo>
                    <a:pt x="0" y="40"/>
                  </a:lnTo>
                  <a:cubicBezTo>
                    <a:pt x="0" y="1"/>
                    <a:pt x="0" y="40"/>
                    <a:pt x="0" y="4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1032525" y="4449550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9" y="0"/>
                  </a:moveTo>
                  <a:lnTo>
                    <a:pt x="0" y="39"/>
                  </a:lnTo>
                  <a:lnTo>
                    <a:pt x="0" y="7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971225" y="4465100"/>
              <a:ext cx="1975" cy="2950"/>
            </a:xfrm>
            <a:custGeom>
              <a:avLst/>
              <a:gdLst/>
              <a:ahLst/>
              <a:cxnLst/>
              <a:rect l="l" t="t" r="r" b="b"/>
              <a:pathLst>
                <a:path w="79" h="118" extrusionOk="0">
                  <a:moveTo>
                    <a:pt x="39" y="1"/>
                  </a:moveTo>
                  <a:lnTo>
                    <a:pt x="39" y="40"/>
                  </a:lnTo>
                  <a:lnTo>
                    <a:pt x="56" y="40"/>
                  </a:lnTo>
                  <a:cubicBezTo>
                    <a:pt x="55" y="25"/>
                    <a:pt x="50" y="12"/>
                    <a:pt x="39" y="1"/>
                  </a:cubicBezTo>
                  <a:close/>
                  <a:moveTo>
                    <a:pt x="56" y="40"/>
                  </a:moveTo>
                  <a:cubicBezTo>
                    <a:pt x="57" y="45"/>
                    <a:pt x="57" y="50"/>
                    <a:pt x="57" y="55"/>
                  </a:cubicBezTo>
                  <a:lnTo>
                    <a:pt x="57" y="55"/>
                  </a:lnTo>
                  <a:cubicBezTo>
                    <a:pt x="62" y="46"/>
                    <a:pt x="69" y="40"/>
                    <a:pt x="78" y="40"/>
                  </a:cubicBezTo>
                  <a:close/>
                  <a:moveTo>
                    <a:pt x="1" y="79"/>
                  </a:moveTo>
                  <a:lnTo>
                    <a:pt x="1" y="118"/>
                  </a:lnTo>
                  <a:cubicBezTo>
                    <a:pt x="8" y="111"/>
                    <a:pt x="13" y="106"/>
                    <a:pt x="18" y="103"/>
                  </a:cubicBezTo>
                  <a:lnTo>
                    <a:pt x="18" y="103"/>
                  </a:lnTo>
                  <a:cubicBezTo>
                    <a:pt x="20" y="105"/>
                    <a:pt x="22" y="105"/>
                    <a:pt x="24" y="105"/>
                  </a:cubicBezTo>
                  <a:cubicBezTo>
                    <a:pt x="27" y="105"/>
                    <a:pt x="29" y="104"/>
                    <a:pt x="32" y="101"/>
                  </a:cubicBezTo>
                  <a:lnTo>
                    <a:pt x="32" y="101"/>
                  </a:lnTo>
                  <a:cubicBezTo>
                    <a:pt x="31" y="101"/>
                    <a:pt x="29" y="100"/>
                    <a:pt x="28" y="100"/>
                  </a:cubicBezTo>
                  <a:cubicBezTo>
                    <a:pt x="25" y="100"/>
                    <a:pt x="22" y="101"/>
                    <a:pt x="18" y="103"/>
                  </a:cubicBezTo>
                  <a:lnTo>
                    <a:pt x="18" y="103"/>
                  </a:lnTo>
                  <a:cubicBezTo>
                    <a:pt x="13" y="100"/>
                    <a:pt x="7" y="92"/>
                    <a:pt x="1" y="79"/>
                  </a:cubicBezTo>
                  <a:close/>
                  <a:moveTo>
                    <a:pt x="57" y="55"/>
                  </a:moveTo>
                  <a:cubicBezTo>
                    <a:pt x="47" y="70"/>
                    <a:pt x="40" y="92"/>
                    <a:pt x="32" y="101"/>
                  </a:cubicBezTo>
                  <a:lnTo>
                    <a:pt x="32" y="101"/>
                  </a:lnTo>
                  <a:cubicBezTo>
                    <a:pt x="39" y="104"/>
                    <a:pt x="39" y="118"/>
                    <a:pt x="39" y="118"/>
                  </a:cubicBezTo>
                  <a:cubicBezTo>
                    <a:pt x="39" y="118"/>
                    <a:pt x="55" y="87"/>
                    <a:pt x="57" y="55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982900" y="446315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1"/>
                  </a:moveTo>
                  <a:lnTo>
                    <a:pt x="0" y="40"/>
                  </a:lnTo>
                  <a:lnTo>
                    <a:pt x="39" y="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970250" y="44660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40" y="40"/>
                  </a:moveTo>
                  <a:lnTo>
                    <a:pt x="40" y="40"/>
                  </a:lnTo>
                  <a:cubicBezTo>
                    <a:pt x="40" y="40"/>
                    <a:pt x="1" y="1"/>
                    <a:pt x="40" y="4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949825" y="446997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78" y="0"/>
                  </a:moveTo>
                  <a:cubicBezTo>
                    <a:pt x="39" y="0"/>
                    <a:pt x="0" y="78"/>
                    <a:pt x="39" y="78"/>
                  </a:cubicBezTo>
                  <a:cubicBezTo>
                    <a:pt x="39" y="39"/>
                    <a:pt x="78" y="39"/>
                    <a:pt x="78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987950" y="4462900"/>
              <a:ext cx="1775" cy="3200"/>
            </a:xfrm>
            <a:custGeom>
              <a:avLst/>
              <a:gdLst/>
              <a:ahLst/>
              <a:cxnLst/>
              <a:rect l="l" t="t" r="r" b="b"/>
              <a:pathLst>
                <a:path w="71" h="128" extrusionOk="0">
                  <a:moveTo>
                    <a:pt x="48" y="0"/>
                  </a:moveTo>
                  <a:cubicBezTo>
                    <a:pt x="20" y="0"/>
                    <a:pt x="1" y="50"/>
                    <a:pt x="32" y="50"/>
                  </a:cubicBezTo>
                  <a:cubicBezTo>
                    <a:pt x="32" y="89"/>
                    <a:pt x="32" y="128"/>
                    <a:pt x="32" y="128"/>
                  </a:cubicBezTo>
                  <a:lnTo>
                    <a:pt x="71" y="128"/>
                  </a:lnTo>
                  <a:lnTo>
                    <a:pt x="71" y="11"/>
                  </a:lnTo>
                  <a:cubicBezTo>
                    <a:pt x="63" y="3"/>
                    <a:pt x="55" y="0"/>
                    <a:pt x="48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966350" y="4468025"/>
              <a:ext cx="1000" cy="3925"/>
            </a:xfrm>
            <a:custGeom>
              <a:avLst/>
              <a:gdLst/>
              <a:ahLst/>
              <a:cxnLst/>
              <a:rect l="l" t="t" r="r" b="b"/>
              <a:pathLst>
                <a:path w="40" h="157" extrusionOk="0">
                  <a:moveTo>
                    <a:pt x="40" y="1"/>
                  </a:moveTo>
                  <a:cubicBezTo>
                    <a:pt x="1" y="39"/>
                    <a:pt x="1" y="78"/>
                    <a:pt x="1" y="156"/>
                  </a:cubicBezTo>
                  <a:cubicBezTo>
                    <a:pt x="1" y="117"/>
                    <a:pt x="40" y="39"/>
                    <a:pt x="4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1030075" y="4452450"/>
              <a:ext cx="2475" cy="1975"/>
            </a:xfrm>
            <a:custGeom>
              <a:avLst/>
              <a:gdLst/>
              <a:ahLst/>
              <a:cxnLst/>
              <a:rect l="l" t="t" r="r" b="b"/>
              <a:pathLst>
                <a:path w="99" h="79" extrusionOk="0">
                  <a:moveTo>
                    <a:pt x="98" y="1"/>
                  </a:moveTo>
                  <a:cubicBezTo>
                    <a:pt x="88" y="1"/>
                    <a:pt x="84" y="6"/>
                    <a:pt x="81" y="13"/>
                  </a:cubicBezTo>
                  <a:lnTo>
                    <a:pt x="81" y="13"/>
                  </a:lnTo>
                  <a:cubicBezTo>
                    <a:pt x="91" y="6"/>
                    <a:pt x="98" y="1"/>
                    <a:pt x="98" y="1"/>
                  </a:cubicBezTo>
                  <a:close/>
                  <a:moveTo>
                    <a:pt x="81" y="13"/>
                  </a:moveTo>
                  <a:cubicBezTo>
                    <a:pt x="52" y="35"/>
                    <a:pt x="1" y="79"/>
                    <a:pt x="59" y="79"/>
                  </a:cubicBezTo>
                  <a:cubicBezTo>
                    <a:pt x="88" y="79"/>
                    <a:pt x="74" y="35"/>
                    <a:pt x="81" y="13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977075" y="4467050"/>
              <a:ext cx="975" cy="1000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39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992625" y="446412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40"/>
                  </a:moveTo>
                  <a:lnTo>
                    <a:pt x="1" y="1"/>
                  </a:lnTo>
                  <a:lnTo>
                    <a:pt x="1" y="4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1011100" y="4458300"/>
              <a:ext cx="6850" cy="11700"/>
            </a:xfrm>
            <a:custGeom>
              <a:avLst/>
              <a:gdLst/>
              <a:ahLst/>
              <a:cxnLst/>
              <a:rect l="l" t="t" r="r" b="b"/>
              <a:pathLst>
                <a:path w="274" h="468" extrusionOk="0">
                  <a:moveTo>
                    <a:pt x="157" y="78"/>
                  </a:moveTo>
                  <a:cubicBezTo>
                    <a:pt x="157" y="78"/>
                    <a:pt x="157" y="78"/>
                    <a:pt x="157" y="78"/>
                  </a:cubicBezTo>
                  <a:cubicBezTo>
                    <a:pt x="157" y="78"/>
                    <a:pt x="157" y="78"/>
                    <a:pt x="157" y="78"/>
                  </a:cubicBezTo>
                  <a:close/>
                  <a:moveTo>
                    <a:pt x="157" y="0"/>
                  </a:moveTo>
                  <a:cubicBezTo>
                    <a:pt x="157" y="39"/>
                    <a:pt x="196" y="78"/>
                    <a:pt x="196" y="78"/>
                  </a:cubicBezTo>
                  <a:cubicBezTo>
                    <a:pt x="170" y="78"/>
                    <a:pt x="161" y="96"/>
                    <a:pt x="158" y="96"/>
                  </a:cubicBezTo>
                  <a:cubicBezTo>
                    <a:pt x="157" y="96"/>
                    <a:pt x="157" y="91"/>
                    <a:pt x="157" y="78"/>
                  </a:cubicBezTo>
                  <a:cubicBezTo>
                    <a:pt x="157" y="156"/>
                    <a:pt x="40" y="273"/>
                    <a:pt x="40" y="273"/>
                  </a:cubicBezTo>
                  <a:cubicBezTo>
                    <a:pt x="40" y="312"/>
                    <a:pt x="1" y="351"/>
                    <a:pt x="40" y="351"/>
                  </a:cubicBezTo>
                  <a:cubicBezTo>
                    <a:pt x="59" y="331"/>
                    <a:pt x="79" y="321"/>
                    <a:pt x="93" y="321"/>
                  </a:cubicBezTo>
                  <a:cubicBezTo>
                    <a:pt x="108" y="321"/>
                    <a:pt x="118" y="331"/>
                    <a:pt x="118" y="351"/>
                  </a:cubicBezTo>
                  <a:cubicBezTo>
                    <a:pt x="118" y="312"/>
                    <a:pt x="157" y="273"/>
                    <a:pt x="157" y="234"/>
                  </a:cubicBezTo>
                  <a:lnTo>
                    <a:pt x="157" y="312"/>
                  </a:lnTo>
                  <a:lnTo>
                    <a:pt x="196" y="312"/>
                  </a:lnTo>
                  <a:cubicBezTo>
                    <a:pt x="196" y="195"/>
                    <a:pt x="273" y="156"/>
                    <a:pt x="273" y="78"/>
                  </a:cubicBezTo>
                  <a:lnTo>
                    <a:pt x="273" y="78"/>
                  </a:lnTo>
                  <a:cubicBezTo>
                    <a:pt x="234" y="117"/>
                    <a:pt x="196" y="156"/>
                    <a:pt x="196" y="234"/>
                  </a:cubicBezTo>
                  <a:cubicBezTo>
                    <a:pt x="157" y="156"/>
                    <a:pt x="234" y="78"/>
                    <a:pt x="196" y="0"/>
                  </a:cubicBezTo>
                  <a:close/>
                  <a:moveTo>
                    <a:pt x="154" y="342"/>
                  </a:moveTo>
                  <a:cubicBezTo>
                    <a:pt x="148" y="342"/>
                    <a:pt x="133" y="378"/>
                    <a:pt x="124" y="378"/>
                  </a:cubicBezTo>
                  <a:cubicBezTo>
                    <a:pt x="120" y="378"/>
                    <a:pt x="118" y="371"/>
                    <a:pt x="118" y="351"/>
                  </a:cubicBezTo>
                  <a:lnTo>
                    <a:pt x="118" y="390"/>
                  </a:lnTo>
                  <a:lnTo>
                    <a:pt x="157" y="390"/>
                  </a:lnTo>
                  <a:lnTo>
                    <a:pt x="157" y="351"/>
                  </a:lnTo>
                  <a:cubicBezTo>
                    <a:pt x="157" y="345"/>
                    <a:pt x="156" y="342"/>
                    <a:pt x="154" y="342"/>
                  </a:cubicBezTo>
                  <a:close/>
                  <a:moveTo>
                    <a:pt x="157" y="390"/>
                  </a:moveTo>
                  <a:cubicBezTo>
                    <a:pt x="118" y="428"/>
                    <a:pt x="157" y="428"/>
                    <a:pt x="157" y="467"/>
                  </a:cubicBezTo>
                  <a:lnTo>
                    <a:pt x="157" y="39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924525" y="4473875"/>
              <a:ext cx="1575" cy="3200"/>
            </a:xfrm>
            <a:custGeom>
              <a:avLst/>
              <a:gdLst/>
              <a:ahLst/>
              <a:cxnLst/>
              <a:rect l="l" t="t" r="r" b="b"/>
              <a:pathLst>
                <a:path w="63" h="128" extrusionOk="0">
                  <a:moveTo>
                    <a:pt x="40" y="0"/>
                  </a:moveTo>
                  <a:cubicBezTo>
                    <a:pt x="40" y="0"/>
                    <a:pt x="27" y="12"/>
                    <a:pt x="17" y="16"/>
                  </a:cubicBezTo>
                  <a:lnTo>
                    <a:pt x="17" y="16"/>
                  </a:lnTo>
                  <a:lnTo>
                    <a:pt x="1" y="0"/>
                  </a:lnTo>
                  <a:lnTo>
                    <a:pt x="1" y="0"/>
                  </a:lnTo>
                  <a:cubicBezTo>
                    <a:pt x="1" y="13"/>
                    <a:pt x="5" y="17"/>
                    <a:pt x="11" y="17"/>
                  </a:cubicBezTo>
                  <a:cubicBezTo>
                    <a:pt x="13" y="17"/>
                    <a:pt x="15" y="17"/>
                    <a:pt x="17" y="16"/>
                  </a:cubicBezTo>
                  <a:lnTo>
                    <a:pt x="17" y="16"/>
                  </a:lnTo>
                  <a:lnTo>
                    <a:pt x="40" y="39"/>
                  </a:lnTo>
                  <a:cubicBezTo>
                    <a:pt x="40" y="47"/>
                    <a:pt x="41" y="57"/>
                    <a:pt x="44" y="67"/>
                  </a:cubicBezTo>
                  <a:lnTo>
                    <a:pt x="44" y="67"/>
                  </a:lnTo>
                  <a:cubicBezTo>
                    <a:pt x="51" y="53"/>
                    <a:pt x="56" y="34"/>
                    <a:pt x="40" y="0"/>
                  </a:cubicBezTo>
                  <a:close/>
                  <a:moveTo>
                    <a:pt x="44" y="67"/>
                  </a:moveTo>
                  <a:lnTo>
                    <a:pt x="44" y="67"/>
                  </a:lnTo>
                  <a:cubicBezTo>
                    <a:pt x="33" y="85"/>
                    <a:pt x="17" y="95"/>
                    <a:pt x="40" y="117"/>
                  </a:cubicBezTo>
                  <a:cubicBezTo>
                    <a:pt x="47" y="124"/>
                    <a:pt x="52" y="127"/>
                    <a:pt x="54" y="127"/>
                  </a:cubicBezTo>
                  <a:cubicBezTo>
                    <a:pt x="62" y="127"/>
                    <a:pt x="50" y="96"/>
                    <a:pt x="44" y="67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954950" y="4471525"/>
              <a:ext cx="1700" cy="3450"/>
            </a:xfrm>
            <a:custGeom>
              <a:avLst/>
              <a:gdLst/>
              <a:ahLst/>
              <a:cxnLst/>
              <a:rect l="l" t="t" r="r" b="b"/>
              <a:pathLst>
                <a:path w="68" h="138" extrusionOk="0">
                  <a:moveTo>
                    <a:pt x="51" y="0"/>
                  </a:moveTo>
                  <a:cubicBezTo>
                    <a:pt x="22" y="0"/>
                    <a:pt x="0" y="137"/>
                    <a:pt x="21" y="137"/>
                  </a:cubicBezTo>
                  <a:cubicBezTo>
                    <a:pt x="23" y="137"/>
                    <a:pt x="26" y="136"/>
                    <a:pt x="29" y="133"/>
                  </a:cubicBezTo>
                  <a:cubicBezTo>
                    <a:pt x="68" y="94"/>
                    <a:pt x="29" y="94"/>
                    <a:pt x="68" y="94"/>
                  </a:cubicBezTo>
                  <a:lnTo>
                    <a:pt x="68" y="55"/>
                  </a:lnTo>
                  <a:lnTo>
                    <a:pt x="68" y="16"/>
                  </a:lnTo>
                  <a:cubicBezTo>
                    <a:pt x="62" y="5"/>
                    <a:pt x="57" y="0"/>
                    <a:pt x="51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957600" y="44719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40" y="0"/>
                  </a:moveTo>
                  <a:lnTo>
                    <a:pt x="1" y="39"/>
                  </a:lnTo>
                  <a:lnTo>
                    <a:pt x="40" y="3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1022775" y="4456150"/>
              <a:ext cx="1975" cy="3150"/>
            </a:xfrm>
            <a:custGeom>
              <a:avLst/>
              <a:gdLst/>
              <a:ahLst/>
              <a:cxnLst/>
              <a:rect l="l" t="t" r="r" b="b"/>
              <a:pathLst>
                <a:path w="79" h="126" extrusionOk="0">
                  <a:moveTo>
                    <a:pt x="66" y="1"/>
                  </a:moveTo>
                  <a:cubicBezTo>
                    <a:pt x="52" y="1"/>
                    <a:pt x="66" y="56"/>
                    <a:pt x="52" y="56"/>
                  </a:cubicBezTo>
                  <a:cubicBezTo>
                    <a:pt x="50" y="56"/>
                    <a:pt x="46" y="53"/>
                    <a:pt x="40" y="48"/>
                  </a:cubicBezTo>
                  <a:cubicBezTo>
                    <a:pt x="1" y="86"/>
                    <a:pt x="40" y="125"/>
                    <a:pt x="40" y="125"/>
                  </a:cubicBezTo>
                  <a:cubicBezTo>
                    <a:pt x="79" y="86"/>
                    <a:pt x="79" y="9"/>
                    <a:pt x="79" y="9"/>
                  </a:cubicBezTo>
                  <a:cubicBezTo>
                    <a:pt x="73" y="3"/>
                    <a:pt x="69" y="1"/>
                    <a:pt x="66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969275" y="4469100"/>
              <a:ext cx="1975" cy="3825"/>
            </a:xfrm>
            <a:custGeom>
              <a:avLst/>
              <a:gdLst/>
              <a:ahLst/>
              <a:cxnLst/>
              <a:rect l="l" t="t" r="r" b="b"/>
              <a:pathLst>
                <a:path w="79" h="153" extrusionOk="0">
                  <a:moveTo>
                    <a:pt x="41" y="1"/>
                  </a:moveTo>
                  <a:cubicBezTo>
                    <a:pt x="40" y="1"/>
                    <a:pt x="40" y="9"/>
                    <a:pt x="40" y="35"/>
                  </a:cubicBezTo>
                  <a:cubicBezTo>
                    <a:pt x="40" y="59"/>
                    <a:pt x="40" y="82"/>
                    <a:pt x="31" y="105"/>
                  </a:cubicBezTo>
                  <a:lnTo>
                    <a:pt x="31" y="105"/>
                  </a:lnTo>
                  <a:cubicBezTo>
                    <a:pt x="53" y="87"/>
                    <a:pt x="79" y="74"/>
                    <a:pt x="79" y="74"/>
                  </a:cubicBezTo>
                  <a:lnTo>
                    <a:pt x="79" y="35"/>
                  </a:lnTo>
                  <a:cubicBezTo>
                    <a:pt x="53" y="35"/>
                    <a:pt x="44" y="1"/>
                    <a:pt x="41" y="1"/>
                  </a:cubicBezTo>
                  <a:close/>
                  <a:moveTo>
                    <a:pt x="31" y="105"/>
                  </a:moveTo>
                  <a:cubicBezTo>
                    <a:pt x="15" y="119"/>
                    <a:pt x="1" y="135"/>
                    <a:pt x="1" y="152"/>
                  </a:cubicBezTo>
                  <a:cubicBezTo>
                    <a:pt x="16" y="136"/>
                    <a:pt x="26" y="121"/>
                    <a:pt x="31" y="105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1004300" y="4463150"/>
              <a:ext cx="1975" cy="3925"/>
            </a:xfrm>
            <a:custGeom>
              <a:avLst/>
              <a:gdLst/>
              <a:ahLst/>
              <a:cxnLst/>
              <a:rect l="l" t="t" r="r" b="b"/>
              <a:pathLst>
                <a:path w="79" h="157" extrusionOk="0">
                  <a:moveTo>
                    <a:pt x="40" y="1"/>
                  </a:moveTo>
                  <a:cubicBezTo>
                    <a:pt x="1" y="1"/>
                    <a:pt x="40" y="118"/>
                    <a:pt x="40" y="157"/>
                  </a:cubicBezTo>
                  <a:lnTo>
                    <a:pt x="40" y="134"/>
                  </a:lnTo>
                  <a:cubicBezTo>
                    <a:pt x="40" y="134"/>
                    <a:pt x="40" y="106"/>
                    <a:pt x="40" y="79"/>
                  </a:cubicBezTo>
                  <a:cubicBezTo>
                    <a:pt x="78" y="40"/>
                    <a:pt x="40" y="40"/>
                    <a:pt x="4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929400" y="4474825"/>
              <a:ext cx="3900" cy="5875"/>
            </a:xfrm>
            <a:custGeom>
              <a:avLst/>
              <a:gdLst/>
              <a:ahLst/>
              <a:cxnLst/>
              <a:rect l="l" t="t" r="r" b="b"/>
              <a:pathLst>
                <a:path w="156" h="235" extrusionOk="0">
                  <a:moveTo>
                    <a:pt x="117" y="1"/>
                  </a:moveTo>
                  <a:cubicBezTo>
                    <a:pt x="117" y="8"/>
                    <a:pt x="117" y="20"/>
                    <a:pt x="117" y="40"/>
                  </a:cubicBezTo>
                  <a:cubicBezTo>
                    <a:pt x="119" y="43"/>
                    <a:pt x="120" y="46"/>
                    <a:pt x="121" y="49"/>
                  </a:cubicBezTo>
                  <a:lnTo>
                    <a:pt x="121" y="49"/>
                  </a:lnTo>
                  <a:cubicBezTo>
                    <a:pt x="129" y="43"/>
                    <a:pt x="140" y="40"/>
                    <a:pt x="156" y="40"/>
                  </a:cubicBezTo>
                  <a:cubicBezTo>
                    <a:pt x="117" y="40"/>
                    <a:pt x="117" y="1"/>
                    <a:pt x="117" y="1"/>
                  </a:cubicBezTo>
                  <a:close/>
                  <a:moveTo>
                    <a:pt x="121" y="49"/>
                  </a:moveTo>
                  <a:lnTo>
                    <a:pt x="121" y="49"/>
                  </a:lnTo>
                  <a:cubicBezTo>
                    <a:pt x="110" y="56"/>
                    <a:pt x="106" y="68"/>
                    <a:pt x="103" y="82"/>
                  </a:cubicBezTo>
                  <a:lnTo>
                    <a:pt x="103" y="82"/>
                  </a:lnTo>
                  <a:cubicBezTo>
                    <a:pt x="120" y="78"/>
                    <a:pt x="131" y="74"/>
                    <a:pt x="121" y="49"/>
                  </a:cubicBezTo>
                  <a:close/>
                  <a:moveTo>
                    <a:pt x="103" y="82"/>
                  </a:moveTo>
                  <a:cubicBezTo>
                    <a:pt x="77" y="87"/>
                    <a:pt x="39" y="90"/>
                    <a:pt x="39" y="157"/>
                  </a:cubicBezTo>
                  <a:cubicBezTo>
                    <a:pt x="39" y="165"/>
                    <a:pt x="37" y="168"/>
                    <a:pt x="35" y="168"/>
                  </a:cubicBezTo>
                  <a:cubicBezTo>
                    <a:pt x="27" y="168"/>
                    <a:pt x="12" y="145"/>
                    <a:pt x="5" y="145"/>
                  </a:cubicBezTo>
                  <a:cubicBezTo>
                    <a:pt x="2" y="145"/>
                    <a:pt x="0" y="148"/>
                    <a:pt x="0" y="157"/>
                  </a:cubicBezTo>
                  <a:cubicBezTo>
                    <a:pt x="0" y="176"/>
                    <a:pt x="10" y="176"/>
                    <a:pt x="15" y="176"/>
                  </a:cubicBezTo>
                  <a:cubicBezTo>
                    <a:pt x="20" y="176"/>
                    <a:pt x="20" y="176"/>
                    <a:pt x="0" y="196"/>
                  </a:cubicBezTo>
                  <a:lnTo>
                    <a:pt x="0" y="234"/>
                  </a:lnTo>
                  <a:lnTo>
                    <a:pt x="39" y="234"/>
                  </a:lnTo>
                  <a:cubicBezTo>
                    <a:pt x="78" y="234"/>
                    <a:pt x="78" y="196"/>
                    <a:pt x="78" y="157"/>
                  </a:cubicBezTo>
                  <a:cubicBezTo>
                    <a:pt x="98" y="137"/>
                    <a:pt x="98" y="106"/>
                    <a:pt x="103" y="82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1024725" y="445830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40" y="0"/>
                  </a:moveTo>
                  <a:cubicBezTo>
                    <a:pt x="40" y="0"/>
                    <a:pt x="1" y="0"/>
                    <a:pt x="40" y="39"/>
                  </a:cubicBezTo>
                  <a:cubicBezTo>
                    <a:pt x="40" y="0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954700" y="4473675"/>
              <a:ext cx="975" cy="3125"/>
            </a:xfrm>
            <a:custGeom>
              <a:avLst/>
              <a:gdLst/>
              <a:ahLst/>
              <a:cxnLst/>
              <a:rect l="l" t="t" r="r" b="b"/>
              <a:pathLst>
                <a:path w="39" h="125" extrusionOk="0">
                  <a:moveTo>
                    <a:pt x="0" y="0"/>
                  </a:moveTo>
                  <a:cubicBezTo>
                    <a:pt x="0" y="0"/>
                    <a:pt x="0" y="2"/>
                    <a:pt x="0" y="8"/>
                  </a:cubicBezTo>
                  <a:cubicBezTo>
                    <a:pt x="0" y="8"/>
                    <a:pt x="1" y="9"/>
                    <a:pt x="1" y="9"/>
                  </a:cubicBezTo>
                  <a:lnTo>
                    <a:pt x="1" y="9"/>
                  </a:lnTo>
                  <a:cubicBezTo>
                    <a:pt x="1" y="4"/>
                    <a:pt x="0" y="0"/>
                    <a:pt x="0" y="0"/>
                  </a:cubicBezTo>
                  <a:close/>
                  <a:moveTo>
                    <a:pt x="1" y="9"/>
                  </a:moveTo>
                  <a:lnTo>
                    <a:pt x="1" y="9"/>
                  </a:lnTo>
                  <a:cubicBezTo>
                    <a:pt x="4" y="30"/>
                    <a:pt x="11" y="80"/>
                    <a:pt x="35" y="85"/>
                  </a:cubicBezTo>
                  <a:lnTo>
                    <a:pt x="35" y="85"/>
                  </a:lnTo>
                  <a:cubicBezTo>
                    <a:pt x="30" y="61"/>
                    <a:pt x="21" y="30"/>
                    <a:pt x="1" y="9"/>
                  </a:cubicBezTo>
                  <a:close/>
                  <a:moveTo>
                    <a:pt x="35" y="85"/>
                  </a:moveTo>
                  <a:lnTo>
                    <a:pt x="35" y="85"/>
                  </a:lnTo>
                  <a:cubicBezTo>
                    <a:pt x="39" y="108"/>
                    <a:pt x="39" y="125"/>
                    <a:pt x="39" y="125"/>
                  </a:cubicBezTo>
                  <a:lnTo>
                    <a:pt x="39" y="86"/>
                  </a:lnTo>
                  <a:cubicBezTo>
                    <a:pt x="38" y="86"/>
                    <a:pt x="36" y="86"/>
                    <a:pt x="35" y="85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1001375" y="4464125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1" y="79"/>
                  </a:moveTo>
                  <a:lnTo>
                    <a:pt x="1" y="40"/>
                  </a:lnTo>
                  <a:cubicBezTo>
                    <a:pt x="1" y="1"/>
                    <a:pt x="1" y="79"/>
                    <a:pt x="1" y="7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987775" y="446802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39"/>
                  </a:moveTo>
                  <a:lnTo>
                    <a:pt x="0" y="39"/>
                  </a:lnTo>
                  <a:lnTo>
                    <a:pt x="0" y="1"/>
                  </a:lnTo>
                  <a:cubicBezTo>
                    <a:pt x="0" y="1"/>
                    <a:pt x="0" y="39"/>
                    <a:pt x="0" y="3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1032525" y="445635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0" y="78"/>
                  </a:moveTo>
                  <a:cubicBezTo>
                    <a:pt x="0" y="78"/>
                    <a:pt x="78" y="78"/>
                    <a:pt x="39" y="78"/>
                  </a:cubicBezTo>
                  <a:lnTo>
                    <a:pt x="0" y="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922575" y="447677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1"/>
                  </a:moveTo>
                  <a:lnTo>
                    <a:pt x="1" y="1"/>
                  </a:lnTo>
                  <a:lnTo>
                    <a:pt x="1" y="40"/>
                  </a:lnTo>
                  <a:lnTo>
                    <a:pt x="1" y="4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1010150" y="4463150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0" y="79"/>
                  </a:moveTo>
                  <a:lnTo>
                    <a:pt x="0" y="79"/>
                  </a:lnTo>
                  <a:cubicBezTo>
                    <a:pt x="0" y="1"/>
                    <a:pt x="0" y="79"/>
                    <a:pt x="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932300" y="4475800"/>
              <a:ext cx="1975" cy="3925"/>
            </a:xfrm>
            <a:custGeom>
              <a:avLst/>
              <a:gdLst/>
              <a:ahLst/>
              <a:cxnLst/>
              <a:rect l="l" t="t" r="r" b="b"/>
              <a:pathLst>
                <a:path w="79" h="157" extrusionOk="0">
                  <a:moveTo>
                    <a:pt x="40" y="1"/>
                  </a:moveTo>
                  <a:cubicBezTo>
                    <a:pt x="40" y="40"/>
                    <a:pt x="1" y="79"/>
                    <a:pt x="40" y="79"/>
                  </a:cubicBezTo>
                  <a:cubicBezTo>
                    <a:pt x="42" y="81"/>
                    <a:pt x="44" y="83"/>
                    <a:pt x="46" y="85"/>
                  </a:cubicBezTo>
                  <a:lnTo>
                    <a:pt x="46" y="85"/>
                  </a:lnTo>
                  <a:cubicBezTo>
                    <a:pt x="40" y="44"/>
                    <a:pt x="40" y="1"/>
                    <a:pt x="40" y="1"/>
                  </a:cubicBezTo>
                  <a:close/>
                  <a:moveTo>
                    <a:pt x="46" y="85"/>
                  </a:moveTo>
                  <a:cubicBezTo>
                    <a:pt x="49" y="106"/>
                    <a:pt x="53" y="126"/>
                    <a:pt x="59" y="140"/>
                  </a:cubicBezTo>
                  <a:lnTo>
                    <a:pt x="59" y="140"/>
                  </a:lnTo>
                  <a:cubicBezTo>
                    <a:pt x="59" y="126"/>
                    <a:pt x="62" y="106"/>
                    <a:pt x="46" y="85"/>
                  </a:cubicBezTo>
                  <a:close/>
                  <a:moveTo>
                    <a:pt x="59" y="140"/>
                  </a:moveTo>
                  <a:cubicBezTo>
                    <a:pt x="60" y="150"/>
                    <a:pt x="63" y="157"/>
                    <a:pt x="79" y="157"/>
                  </a:cubicBezTo>
                  <a:cubicBezTo>
                    <a:pt x="71" y="157"/>
                    <a:pt x="65" y="150"/>
                    <a:pt x="59" y="14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1003325" y="446510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1"/>
                  </a:moveTo>
                  <a:cubicBezTo>
                    <a:pt x="1" y="1"/>
                    <a:pt x="1" y="40"/>
                    <a:pt x="1" y="40"/>
                  </a:cubicBezTo>
                  <a:lnTo>
                    <a:pt x="40" y="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999450" y="446802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39"/>
                  </a:moveTo>
                  <a:lnTo>
                    <a:pt x="0" y="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1002350" y="446705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40" y="1"/>
                  </a:moveTo>
                  <a:cubicBezTo>
                    <a:pt x="1" y="1"/>
                    <a:pt x="1" y="1"/>
                    <a:pt x="40" y="40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989225" y="4465100"/>
              <a:ext cx="27750" cy="79375"/>
            </a:xfrm>
            <a:custGeom>
              <a:avLst/>
              <a:gdLst/>
              <a:ahLst/>
              <a:cxnLst/>
              <a:rect l="l" t="t" r="r" b="b"/>
              <a:pathLst>
                <a:path w="1110" h="3175" extrusionOk="0">
                  <a:moveTo>
                    <a:pt x="293" y="1160"/>
                  </a:moveTo>
                  <a:lnTo>
                    <a:pt x="293" y="1160"/>
                  </a:lnTo>
                  <a:cubicBezTo>
                    <a:pt x="293" y="1163"/>
                    <a:pt x="292" y="1166"/>
                    <a:pt x="292" y="1168"/>
                  </a:cubicBezTo>
                  <a:cubicBezTo>
                    <a:pt x="292" y="1173"/>
                    <a:pt x="292" y="1174"/>
                    <a:pt x="292" y="1174"/>
                  </a:cubicBezTo>
                  <a:cubicBezTo>
                    <a:pt x="292" y="1174"/>
                    <a:pt x="293" y="1169"/>
                    <a:pt x="293" y="1160"/>
                  </a:cubicBezTo>
                  <a:close/>
                  <a:moveTo>
                    <a:pt x="837" y="1129"/>
                  </a:moveTo>
                  <a:cubicBezTo>
                    <a:pt x="837" y="1168"/>
                    <a:pt x="837" y="1207"/>
                    <a:pt x="837" y="1207"/>
                  </a:cubicBezTo>
                  <a:cubicBezTo>
                    <a:pt x="837" y="1207"/>
                    <a:pt x="798" y="1168"/>
                    <a:pt x="798" y="1168"/>
                  </a:cubicBezTo>
                  <a:lnTo>
                    <a:pt x="798" y="1207"/>
                  </a:lnTo>
                  <a:cubicBezTo>
                    <a:pt x="816" y="1207"/>
                    <a:pt x="833" y="1207"/>
                    <a:pt x="847" y="1211"/>
                  </a:cubicBezTo>
                  <a:lnTo>
                    <a:pt x="847" y="1211"/>
                  </a:lnTo>
                  <a:cubicBezTo>
                    <a:pt x="837" y="1176"/>
                    <a:pt x="837" y="1129"/>
                    <a:pt x="837" y="1129"/>
                  </a:cubicBezTo>
                  <a:close/>
                  <a:moveTo>
                    <a:pt x="847" y="1211"/>
                  </a:moveTo>
                  <a:cubicBezTo>
                    <a:pt x="853" y="1230"/>
                    <a:pt x="862" y="1246"/>
                    <a:pt x="876" y="1246"/>
                  </a:cubicBezTo>
                  <a:cubicBezTo>
                    <a:pt x="876" y="1225"/>
                    <a:pt x="864" y="1215"/>
                    <a:pt x="847" y="1211"/>
                  </a:cubicBezTo>
                  <a:close/>
                  <a:moveTo>
                    <a:pt x="798" y="1207"/>
                  </a:moveTo>
                  <a:cubicBezTo>
                    <a:pt x="786" y="1231"/>
                    <a:pt x="785" y="1255"/>
                    <a:pt x="789" y="1278"/>
                  </a:cubicBezTo>
                  <a:lnTo>
                    <a:pt x="789" y="1278"/>
                  </a:lnTo>
                  <a:cubicBezTo>
                    <a:pt x="803" y="1273"/>
                    <a:pt x="820" y="1263"/>
                    <a:pt x="837" y="1246"/>
                  </a:cubicBezTo>
                  <a:cubicBezTo>
                    <a:pt x="837" y="1233"/>
                    <a:pt x="837" y="1229"/>
                    <a:pt x="836" y="1229"/>
                  </a:cubicBezTo>
                  <a:cubicBezTo>
                    <a:pt x="833" y="1229"/>
                    <a:pt x="824" y="1246"/>
                    <a:pt x="798" y="1246"/>
                  </a:cubicBezTo>
                  <a:lnTo>
                    <a:pt x="798" y="1207"/>
                  </a:lnTo>
                  <a:close/>
                  <a:moveTo>
                    <a:pt x="448" y="1285"/>
                  </a:moveTo>
                  <a:cubicBezTo>
                    <a:pt x="448" y="1324"/>
                    <a:pt x="448" y="1324"/>
                    <a:pt x="487" y="1324"/>
                  </a:cubicBezTo>
                  <a:cubicBezTo>
                    <a:pt x="506" y="1304"/>
                    <a:pt x="497" y="1304"/>
                    <a:pt x="482" y="1304"/>
                  </a:cubicBezTo>
                  <a:cubicBezTo>
                    <a:pt x="467" y="1304"/>
                    <a:pt x="448" y="1304"/>
                    <a:pt x="448" y="1285"/>
                  </a:cubicBezTo>
                  <a:close/>
                  <a:moveTo>
                    <a:pt x="507" y="1391"/>
                  </a:moveTo>
                  <a:cubicBezTo>
                    <a:pt x="501" y="1391"/>
                    <a:pt x="497" y="1395"/>
                    <a:pt x="494" y="1402"/>
                  </a:cubicBezTo>
                  <a:lnTo>
                    <a:pt x="526" y="1402"/>
                  </a:lnTo>
                  <a:cubicBezTo>
                    <a:pt x="518" y="1394"/>
                    <a:pt x="512" y="1391"/>
                    <a:pt x="507" y="1391"/>
                  </a:cubicBezTo>
                  <a:close/>
                  <a:moveTo>
                    <a:pt x="487" y="1402"/>
                  </a:moveTo>
                  <a:lnTo>
                    <a:pt x="487" y="1441"/>
                  </a:lnTo>
                  <a:cubicBezTo>
                    <a:pt x="487" y="1441"/>
                    <a:pt x="487" y="1416"/>
                    <a:pt x="494" y="1402"/>
                  </a:cubicBezTo>
                  <a:close/>
                  <a:moveTo>
                    <a:pt x="826" y="1881"/>
                  </a:moveTo>
                  <a:cubicBezTo>
                    <a:pt x="826" y="1881"/>
                    <a:pt x="826" y="1881"/>
                    <a:pt x="826" y="1881"/>
                  </a:cubicBezTo>
                  <a:lnTo>
                    <a:pt x="826" y="1881"/>
                  </a:lnTo>
                  <a:cubicBezTo>
                    <a:pt x="825" y="1890"/>
                    <a:pt x="828" y="1899"/>
                    <a:pt x="837" y="1908"/>
                  </a:cubicBezTo>
                  <a:cubicBezTo>
                    <a:pt x="837" y="1889"/>
                    <a:pt x="833" y="1881"/>
                    <a:pt x="826" y="1881"/>
                  </a:cubicBezTo>
                  <a:close/>
                  <a:moveTo>
                    <a:pt x="788" y="1951"/>
                  </a:moveTo>
                  <a:cubicBezTo>
                    <a:pt x="788" y="1951"/>
                    <a:pt x="788" y="1951"/>
                    <a:pt x="787" y="1951"/>
                  </a:cubicBezTo>
                  <a:lnTo>
                    <a:pt x="787" y="1951"/>
                  </a:lnTo>
                  <a:cubicBezTo>
                    <a:pt x="787" y="1964"/>
                    <a:pt x="790" y="1977"/>
                    <a:pt x="798" y="1985"/>
                  </a:cubicBezTo>
                  <a:cubicBezTo>
                    <a:pt x="798" y="1959"/>
                    <a:pt x="794" y="1951"/>
                    <a:pt x="788" y="1951"/>
                  </a:cubicBezTo>
                  <a:close/>
                  <a:moveTo>
                    <a:pt x="759" y="2063"/>
                  </a:moveTo>
                  <a:lnTo>
                    <a:pt x="759" y="2102"/>
                  </a:lnTo>
                  <a:cubicBezTo>
                    <a:pt x="759" y="2097"/>
                    <a:pt x="760" y="2093"/>
                    <a:pt x="760" y="2088"/>
                  </a:cubicBezTo>
                  <a:lnTo>
                    <a:pt x="760" y="2088"/>
                  </a:lnTo>
                  <a:cubicBezTo>
                    <a:pt x="759" y="2082"/>
                    <a:pt x="759" y="2074"/>
                    <a:pt x="759" y="2063"/>
                  </a:cubicBezTo>
                  <a:close/>
                  <a:moveTo>
                    <a:pt x="876" y="2180"/>
                  </a:moveTo>
                  <a:cubicBezTo>
                    <a:pt x="851" y="2180"/>
                    <a:pt x="858" y="2180"/>
                    <a:pt x="877" y="2190"/>
                  </a:cubicBezTo>
                  <a:lnTo>
                    <a:pt x="877" y="2190"/>
                  </a:lnTo>
                  <a:cubicBezTo>
                    <a:pt x="876" y="2187"/>
                    <a:pt x="876" y="2184"/>
                    <a:pt x="876" y="2180"/>
                  </a:cubicBezTo>
                  <a:close/>
                  <a:moveTo>
                    <a:pt x="915" y="1791"/>
                  </a:moveTo>
                  <a:cubicBezTo>
                    <a:pt x="915" y="1869"/>
                    <a:pt x="837" y="1869"/>
                    <a:pt x="837" y="1908"/>
                  </a:cubicBezTo>
                  <a:cubicBezTo>
                    <a:pt x="837" y="1981"/>
                    <a:pt x="768" y="2019"/>
                    <a:pt x="760" y="2088"/>
                  </a:cubicBezTo>
                  <a:lnTo>
                    <a:pt x="760" y="2088"/>
                  </a:lnTo>
                  <a:cubicBezTo>
                    <a:pt x="762" y="2105"/>
                    <a:pt x="770" y="2113"/>
                    <a:pt x="798" y="2141"/>
                  </a:cubicBezTo>
                  <a:cubicBezTo>
                    <a:pt x="798" y="2141"/>
                    <a:pt x="798" y="2102"/>
                    <a:pt x="837" y="2063"/>
                  </a:cubicBezTo>
                  <a:cubicBezTo>
                    <a:pt x="837" y="2050"/>
                    <a:pt x="841" y="2046"/>
                    <a:pt x="847" y="2046"/>
                  </a:cubicBezTo>
                  <a:cubicBezTo>
                    <a:pt x="859" y="2046"/>
                    <a:pt x="876" y="2063"/>
                    <a:pt x="876" y="2063"/>
                  </a:cubicBezTo>
                  <a:cubicBezTo>
                    <a:pt x="915" y="2024"/>
                    <a:pt x="915" y="2024"/>
                    <a:pt x="876" y="1985"/>
                  </a:cubicBezTo>
                  <a:cubicBezTo>
                    <a:pt x="915" y="1985"/>
                    <a:pt x="993" y="2024"/>
                    <a:pt x="954" y="2024"/>
                  </a:cubicBezTo>
                  <a:cubicBezTo>
                    <a:pt x="915" y="2024"/>
                    <a:pt x="915" y="2063"/>
                    <a:pt x="915" y="2063"/>
                  </a:cubicBezTo>
                  <a:lnTo>
                    <a:pt x="954" y="2063"/>
                  </a:lnTo>
                  <a:cubicBezTo>
                    <a:pt x="919" y="2098"/>
                    <a:pt x="946" y="2225"/>
                    <a:pt x="925" y="2225"/>
                  </a:cubicBezTo>
                  <a:cubicBezTo>
                    <a:pt x="923" y="2225"/>
                    <a:pt x="919" y="2223"/>
                    <a:pt x="915" y="2219"/>
                  </a:cubicBezTo>
                  <a:cubicBezTo>
                    <a:pt x="901" y="2205"/>
                    <a:pt x="887" y="2196"/>
                    <a:pt x="877" y="2190"/>
                  </a:cubicBezTo>
                  <a:lnTo>
                    <a:pt x="877" y="2190"/>
                  </a:lnTo>
                  <a:cubicBezTo>
                    <a:pt x="883" y="2220"/>
                    <a:pt x="915" y="2227"/>
                    <a:pt x="915" y="2297"/>
                  </a:cubicBezTo>
                  <a:cubicBezTo>
                    <a:pt x="915" y="2297"/>
                    <a:pt x="915" y="2336"/>
                    <a:pt x="915" y="2336"/>
                  </a:cubicBezTo>
                  <a:lnTo>
                    <a:pt x="954" y="2219"/>
                  </a:lnTo>
                  <a:lnTo>
                    <a:pt x="954" y="2258"/>
                  </a:lnTo>
                  <a:lnTo>
                    <a:pt x="993" y="2219"/>
                  </a:lnTo>
                  <a:cubicBezTo>
                    <a:pt x="954" y="2180"/>
                    <a:pt x="1032" y="2024"/>
                    <a:pt x="1032" y="2024"/>
                  </a:cubicBezTo>
                  <a:cubicBezTo>
                    <a:pt x="1058" y="2024"/>
                    <a:pt x="1066" y="2059"/>
                    <a:pt x="1069" y="2059"/>
                  </a:cubicBezTo>
                  <a:cubicBezTo>
                    <a:pt x="1071" y="2059"/>
                    <a:pt x="1071" y="2050"/>
                    <a:pt x="1071" y="2024"/>
                  </a:cubicBezTo>
                  <a:cubicBezTo>
                    <a:pt x="1071" y="1985"/>
                    <a:pt x="1032" y="1985"/>
                    <a:pt x="1032" y="1985"/>
                  </a:cubicBezTo>
                  <a:cubicBezTo>
                    <a:pt x="1032" y="1946"/>
                    <a:pt x="1109" y="1946"/>
                    <a:pt x="1071" y="1946"/>
                  </a:cubicBezTo>
                  <a:cubicBezTo>
                    <a:pt x="1032" y="1946"/>
                    <a:pt x="993" y="1946"/>
                    <a:pt x="993" y="1985"/>
                  </a:cubicBezTo>
                  <a:cubicBezTo>
                    <a:pt x="993" y="1908"/>
                    <a:pt x="993" y="1946"/>
                    <a:pt x="993" y="1908"/>
                  </a:cubicBezTo>
                  <a:cubicBezTo>
                    <a:pt x="991" y="1905"/>
                    <a:pt x="989" y="1904"/>
                    <a:pt x="987" y="1902"/>
                  </a:cubicBezTo>
                  <a:lnTo>
                    <a:pt x="987" y="1902"/>
                  </a:lnTo>
                  <a:cubicBezTo>
                    <a:pt x="990" y="1898"/>
                    <a:pt x="993" y="1888"/>
                    <a:pt x="993" y="1869"/>
                  </a:cubicBezTo>
                  <a:cubicBezTo>
                    <a:pt x="985" y="1860"/>
                    <a:pt x="978" y="1857"/>
                    <a:pt x="973" y="1857"/>
                  </a:cubicBezTo>
                  <a:cubicBezTo>
                    <a:pt x="959" y="1857"/>
                    <a:pt x="955" y="1880"/>
                    <a:pt x="954" y="1880"/>
                  </a:cubicBezTo>
                  <a:cubicBezTo>
                    <a:pt x="954" y="1880"/>
                    <a:pt x="954" y="1877"/>
                    <a:pt x="954" y="1869"/>
                  </a:cubicBezTo>
                  <a:lnTo>
                    <a:pt x="954" y="1791"/>
                  </a:lnTo>
                  <a:close/>
                  <a:moveTo>
                    <a:pt x="526" y="2336"/>
                  </a:moveTo>
                  <a:cubicBezTo>
                    <a:pt x="487" y="2375"/>
                    <a:pt x="526" y="2375"/>
                    <a:pt x="526" y="2413"/>
                  </a:cubicBezTo>
                  <a:lnTo>
                    <a:pt x="526" y="2336"/>
                  </a:lnTo>
                  <a:close/>
                  <a:moveTo>
                    <a:pt x="643" y="1"/>
                  </a:moveTo>
                  <a:cubicBezTo>
                    <a:pt x="643" y="1"/>
                    <a:pt x="604" y="40"/>
                    <a:pt x="643" y="40"/>
                  </a:cubicBezTo>
                  <a:cubicBezTo>
                    <a:pt x="643" y="79"/>
                    <a:pt x="604" y="118"/>
                    <a:pt x="565" y="156"/>
                  </a:cubicBezTo>
                  <a:cubicBezTo>
                    <a:pt x="565" y="156"/>
                    <a:pt x="565" y="195"/>
                    <a:pt x="565" y="195"/>
                  </a:cubicBezTo>
                  <a:cubicBezTo>
                    <a:pt x="526" y="273"/>
                    <a:pt x="487" y="273"/>
                    <a:pt x="448" y="351"/>
                  </a:cubicBezTo>
                  <a:cubicBezTo>
                    <a:pt x="448" y="390"/>
                    <a:pt x="458" y="390"/>
                    <a:pt x="467" y="390"/>
                  </a:cubicBezTo>
                  <a:cubicBezTo>
                    <a:pt x="477" y="390"/>
                    <a:pt x="487" y="390"/>
                    <a:pt x="487" y="429"/>
                  </a:cubicBezTo>
                  <a:cubicBezTo>
                    <a:pt x="487" y="507"/>
                    <a:pt x="409" y="468"/>
                    <a:pt x="409" y="507"/>
                  </a:cubicBezTo>
                  <a:cubicBezTo>
                    <a:pt x="409" y="546"/>
                    <a:pt x="448" y="623"/>
                    <a:pt x="409" y="623"/>
                  </a:cubicBezTo>
                  <a:cubicBezTo>
                    <a:pt x="409" y="662"/>
                    <a:pt x="370" y="740"/>
                    <a:pt x="331" y="779"/>
                  </a:cubicBezTo>
                  <a:cubicBezTo>
                    <a:pt x="370" y="896"/>
                    <a:pt x="292" y="896"/>
                    <a:pt x="331" y="1013"/>
                  </a:cubicBezTo>
                  <a:cubicBezTo>
                    <a:pt x="331" y="1013"/>
                    <a:pt x="331" y="1051"/>
                    <a:pt x="331" y="1051"/>
                  </a:cubicBezTo>
                  <a:cubicBezTo>
                    <a:pt x="304" y="1051"/>
                    <a:pt x="296" y="1128"/>
                    <a:pt x="293" y="1160"/>
                  </a:cubicBezTo>
                  <a:lnTo>
                    <a:pt x="293" y="1160"/>
                  </a:lnTo>
                  <a:cubicBezTo>
                    <a:pt x="300" y="1136"/>
                    <a:pt x="332" y="1113"/>
                    <a:pt x="340" y="1113"/>
                  </a:cubicBezTo>
                  <a:cubicBezTo>
                    <a:pt x="344" y="1113"/>
                    <a:pt x="343" y="1118"/>
                    <a:pt x="331" y="1129"/>
                  </a:cubicBezTo>
                  <a:cubicBezTo>
                    <a:pt x="292" y="1168"/>
                    <a:pt x="331" y="1168"/>
                    <a:pt x="292" y="1207"/>
                  </a:cubicBezTo>
                  <a:cubicBezTo>
                    <a:pt x="292" y="1285"/>
                    <a:pt x="253" y="1324"/>
                    <a:pt x="253" y="1324"/>
                  </a:cubicBezTo>
                  <a:cubicBezTo>
                    <a:pt x="176" y="1402"/>
                    <a:pt x="253" y="1363"/>
                    <a:pt x="253" y="1441"/>
                  </a:cubicBezTo>
                  <a:cubicBezTo>
                    <a:pt x="253" y="1433"/>
                    <a:pt x="250" y="1430"/>
                    <a:pt x="246" y="1430"/>
                  </a:cubicBezTo>
                  <a:cubicBezTo>
                    <a:pt x="228" y="1430"/>
                    <a:pt x="191" y="1480"/>
                    <a:pt x="253" y="1480"/>
                  </a:cubicBezTo>
                  <a:cubicBezTo>
                    <a:pt x="292" y="1480"/>
                    <a:pt x="253" y="1402"/>
                    <a:pt x="292" y="1402"/>
                  </a:cubicBezTo>
                  <a:cubicBezTo>
                    <a:pt x="292" y="1363"/>
                    <a:pt x="292" y="1324"/>
                    <a:pt x="292" y="1324"/>
                  </a:cubicBezTo>
                  <a:cubicBezTo>
                    <a:pt x="324" y="1293"/>
                    <a:pt x="380" y="1186"/>
                    <a:pt x="401" y="1186"/>
                  </a:cubicBezTo>
                  <a:cubicBezTo>
                    <a:pt x="406" y="1186"/>
                    <a:pt x="409" y="1192"/>
                    <a:pt x="409" y="1207"/>
                  </a:cubicBezTo>
                  <a:cubicBezTo>
                    <a:pt x="448" y="1285"/>
                    <a:pt x="448" y="1285"/>
                    <a:pt x="409" y="1285"/>
                  </a:cubicBezTo>
                  <a:cubicBezTo>
                    <a:pt x="390" y="1266"/>
                    <a:pt x="390" y="1256"/>
                    <a:pt x="390" y="1256"/>
                  </a:cubicBezTo>
                  <a:cubicBezTo>
                    <a:pt x="390" y="1256"/>
                    <a:pt x="390" y="1266"/>
                    <a:pt x="370" y="1285"/>
                  </a:cubicBezTo>
                  <a:cubicBezTo>
                    <a:pt x="370" y="1285"/>
                    <a:pt x="331" y="1363"/>
                    <a:pt x="370" y="1363"/>
                  </a:cubicBezTo>
                  <a:lnTo>
                    <a:pt x="409" y="1363"/>
                  </a:lnTo>
                  <a:cubicBezTo>
                    <a:pt x="409" y="1363"/>
                    <a:pt x="409" y="1441"/>
                    <a:pt x="409" y="1441"/>
                  </a:cubicBezTo>
                  <a:cubicBezTo>
                    <a:pt x="441" y="1378"/>
                    <a:pt x="447" y="1264"/>
                    <a:pt x="448" y="1264"/>
                  </a:cubicBezTo>
                  <a:cubicBezTo>
                    <a:pt x="448" y="1264"/>
                    <a:pt x="448" y="1270"/>
                    <a:pt x="448" y="1285"/>
                  </a:cubicBezTo>
                  <a:cubicBezTo>
                    <a:pt x="448" y="1246"/>
                    <a:pt x="448" y="1129"/>
                    <a:pt x="448" y="1129"/>
                  </a:cubicBezTo>
                  <a:cubicBezTo>
                    <a:pt x="448" y="1129"/>
                    <a:pt x="487" y="1129"/>
                    <a:pt x="526" y="1168"/>
                  </a:cubicBezTo>
                  <a:cubicBezTo>
                    <a:pt x="565" y="1207"/>
                    <a:pt x="526" y="1246"/>
                    <a:pt x="526" y="1285"/>
                  </a:cubicBezTo>
                  <a:cubicBezTo>
                    <a:pt x="526" y="1324"/>
                    <a:pt x="565" y="1402"/>
                    <a:pt x="526" y="1402"/>
                  </a:cubicBezTo>
                  <a:cubicBezTo>
                    <a:pt x="526" y="1557"/>
                    <a:pt x="409" y="1635"/>
                    <a:pt x="409" y="1791"/>
                  </a:cubicBezTo>
                  <a:cubicBezTo>
                    <a:pt x="370" y="1791"/>
                    <a:pt x="292" y="1869"/>
                    <a:pt x="292" y="1908"/>
                  </a:cubicBezTo>
                  <a:cubicBezTo>
                    <a:pt x="331" y="1946"/>
                    <a:pt x="253" y="2024"/>
                    <a:pt x="253" y="2063"/>
                  </a:cubicBezTo>
                  <a:cubicBezTo>
                    <a:pt x="176" y="2141"/>
                    <a:pt x="176" y="2297"/>
                    <a:pt x="98" y="2375"/>
                  </a:cubicBezTo>
                  <a:cubicBezTo>
                    <a:pt x="137" y="2375"/>
                    <a:pt x="137" y="2336"/>
                    <a:pt x="176" y="2336"/>
                  </a:cubicBezTo>
                  <a:cubicBezTo>
                    <a:pt x="253" y="2375"/>
                    <a:pt x="98" y="2452"/>
                    <a:pt x="137" y="2530"/>
                  </a:cubicBezTo>
                  <a:cubicBezTo>
                    <a:pt x="137" y="2608"/>
                    <a:pt x="20" y="2608"/>
                    <a:pt x="98" y="2686"/>
                  </a:cubicBezTo>
                  <a:cubicBezTo>
                    <a:pt x="70" y="2713"/>
                    <a:pt x="62" y="2741"/>
                    <a:pt x="60" y="2741"/>
                  </a:cubicBezTo>
                  <a:cubicBezTo>
                    <a:pt x="59" y="2741"/>
                    <a:pt x="59" y="2736"/>
                    <a:pt x="59" y="2725"/>
                  </a:cubicBezTo>
                  <a:cubicBezTo>
                    <a:pt x="20" y="2803"/>
                    <a:pt x="20" y="2880"/>
                    <a:pt x="20" y="2919"/>
                  </a:cubicBezTo>
                  <a:cubicBezTo>
                    <a:pt x="20" y="2939"/>
                    <a:pt x="10" y="2939"/>
                    <a:pt x="5" y="2939"/>
                  </a:cubicBezTo>
                  <a:cubicBezTo>
                    <a:pt x="0" y="2939"/>
                    <a:pt x="0" y="2939"/>
                    <a:pt x="20" y="2958"/>
                  </a:cubicBezTo>
                  <a:cubicBezTo>
                    <a:pt x="20" y="2966"/>
                    <a:pt x="20" y="2969"/>
                    <a:pt x="20" y="2969"/>
                  </a:cubicBezTo>
                  <a:cubicBezTo>
                    <a:pt x="21" y="2969"/>
                    <a:pt x="28" y="2919"/>
                    <a:pt x="59" y="2919"/>
                  </a:cubicBezTo>
                  <a:cubicBezTo>
                    <a:pt x="59" y="2880"/>
                    <a:pt x="137" y="2842"/>
                    <a:pt x="98" y="2842"/>
                  </a:cubicBezTo>
                  <a:cubicBezTo>
                    <a:pt x="59" y="2842"/>
                    <a:pt x="59" y="2803"/>
                    <a:pt x="98" y="2764"/>
                  </a:cubicBezTo>
                  <a:cubicBezTo>
                    <a:pt x="111" y="2751"/>
                    <a:pt x="119" y="2746"/>
                    <a:pt x="125" y="2746"/>
                  </a:cubicBezTo>
                  <a:cubicBezTo>
                    <a:pt x="137" y="2746"/>
                    <a:pt x="137" y="2764"/>
                    <a:pt x="137" y="2764"/>
                  </a:cubicBezTo>
                  <a:cubicBezTo>
                    <a:pt x="137" y="2686"/>
                    <a:pt x="176" y="2647"/>
                    <a:pt x="214" y="2569"/>
                  </a:cubicBezTo>
                  <a:cubicBezTo>
                    <a:pt x="253" y="2608"/>
                    <a:pt x="253" y="2608"/>
                    <a:pt x="214" y="2647"/>
                  </a:cubicBezTo>
                  <a:cubicBezTo>
                    <a:pt x="214" y="2686"/>
                    <a:pt x="253" y="2686"/>
                    <a:pt x="253" y="2686"/>
                  </a:cubicBezTo>
                  <a:cubicBezTo>
                    <a:pt x="253" y="2686"/>
                    <a:pt x="253" y="2725"/>
                    <a:pt x="253" y="2764"/>
                  </a:cubicBezTo>
                  <a:cubicBezTo>
                    <a:pt x="253" y="2803"/>
                    <a:pt x="253" y="2880"/>
                    <a:pt x="176" y="2880"/>
                  </a:cubicBezTo>
                  <a:lnTo>
                    <a:pt x="176" y="2958"/>
                  </a:lnTo>
                  <a:cubicBezTo>
                    <a:pt x="137" y="2997"/>
                    <a:pt x="59" y="3036"/>
                    <a:pt x="98" y="3153"/>
                  </a:cubicBezTo>
                  <a:cubicBezTo>
                    <a:pt x="98" y="3169"/>
                    <a:pt x="99" y="3175"/>
                    <a:pt x="102" y="3175"/>
                  </a:cubicBezTo>
                  <a:cubicBezTo>
                    <a:pt x="112" y="3175"/>
                    <a:pt x="136" y="3108"/>
                    <a:pt x="162" y="3108"/>
                  </a:cubicBezTo>
                  <a:cubicBezTo>
                    <a:pt x="167" y="3108"/>
                    <a:pt x="171" y="3109"/>
                    <a:pt x="176" y="3114"/>
                  </a:cubicBezTo>
                  <a:cubicBezTo>
                    <a:pt x="176" y="2997"/>
                    <a:pt x="292" y="3036"/>
                    <a:pt x="292" y="2919"/>
                  </a:cubicBezTo>
                  <a:lnTo>
                    <a:pt x="292" y="2958"/>
                  </a:lnTo>
                  <a:cubicBezTo>
                    <a:pt x="292" y="2880"/>
                    <a:pt x="331" y="2803"/>
                    <a:pt x="370" y="2725"/>
                  </a:cubicBezTo>
                  <a:cubicBezTo>
                    <a:pt x="409" y="2725"/>
                    <a:pt x="409" y="2647"/>
                    <a:pt x="448" y="2647"/>
                  </a:cubicBezTo>
                  <a:lnTo>
                    <a:pt x="409" y="2647"/>
                  </a:lnTo>
                  <a:cubicBezTo>
                    <a:pt x="448" y="2608"/>
                    <a:pt x="448" y="2569"/>
                    <a:pt x="448" y="2569"/>
                  </a:cubicBezTo>
                  <a:lnTo>
                    <a:pt x="448" y="2608"/>
                  </a:lnTo>
                  <a:cubicBezTo>
                    <a:pt x="448" y="2569"/>
                    <a:pt x="487" y="2530"/>
                    <a:pt x="448" y="2491"/>
                  </a:cubicBezTo>
                  <a:cubicBezTo>
                    <a:pt x="448" y="2491"/>
                    <a:pt x="448" y="2530"/>
                    <a:pt x="448" y="2530"/>
                  </a:cubicBezTo>
                  <a:cubicBezTo>
                    <a:pt x="409" y="2530"/>
                    <a:pt x="448" y="2452"/>
                    <a:pt x="448" y="2452"/>
                  </a:cubicBezTo>
                  <a:cubicBezTo>
                    <a:pt x="474" y="2452"/>
                    <a:pt x="483" y="2470"/>
                    <a:pt x="485" y="2470"/>
                  </a:cubicBezTo>
                  <a:cubicBezTo>
                    <a:pt x="487" y="2470"/>
                    <a:pt x="487" y="2465"/>
                    <a:pt x="487" y="2452"/>
                  </a:cubicBezTo>
                  <a:cubicBezTo>
                    <a:pt x="487" y="2413"/>
                    <a:pt x="487" y="2375"/>
                    <a:pt x="487" y="2336"/>
                  </a:cubicBezTo>
                  <a:cubicBezTo>
                    <a:pt x="495" y="2344"/>
                    <a:pt x="502" y="2347"/>
                    <a:pt x="507" y="2347"/>
                  </a:cubicBezTo>
                  <a:cubicBezTo>
                    <a:pt x="521" y="2347"/>
                    <a:pt x="524" y="2324"/>
                    <a:pt x="525" y="2324"/>
                  </a:cubicBezTo>
                  <a:cubicBezTo>
                    <a:pt x="526" y="2324"/>
                    <a:pt x="526" y="2327"/>
                    <a:pt x="526" y="2336"/>
                  </a:cubicBezTo>
                  <a:cubicBezTo>
                    <a:pt x="526" y="2297"/>
                    <a:pt x="526" y="2297"/>
                    <a:pt x="565" y="2219"/>
                  </a:cubicBezTo>
                  <a:cubicBezTo>
                    <a:pt x="600" y="2148"/>
                    <a:pt x="571" y="2174"/>
                    <a:pt x="566" y="2121"/>
                  </a:cubicBezTo>
                  <a:lnTo>
                    <a:pt x="566" y="2121"/>
                  </a:lnTo>
                  <a:lnTo>
                    <a:pt x="681" y="2063"/>
                  </a:lnTo>
                  <a:cubicBezTo>
                    <a:pt x="720" y="2024"/>
                    <a:pt x="759" y="2024"/>
                    <a:pt x="759" y="1985"/>
                  </a:cubicBezTo>
                  <a:cubicBezTo>
                    <a:pt x="759" y="1985"/>
                    <a:pt x="776" y="1952"/>
                    <a:pt x="787" y="1951"/>
                  </a:cubicBezTo>
                  <a:lnTo>
                    <a:pt x="787" y="1951"/>
                  </a:lnTo>
                  <a:cubicBezTo>
                    <a:pt x="789" y="1919"/>
                    <a:pt x="812" y="1882"/>
                    <a:pt x="826" y="1881"/>
                  </a:cubicBezTo>
                  <a:lnTo>
                    <a:pt x="826" y="1881"/>
                  </a:lnTo>
                  <a:cubicBezTo>
                    <a:pt x="828" y="1853"/>
                    <a:pt x="867" y="1830"/>
                    <a:pt x="837" y="1830"/>
                  </a:cubicBezTo>
                  <a:cubicBezTo>
                    <a:pt x="818" y="1810"/>
                    <a:pt x="808" y="1810"/>
                    <a:pt x="803" y="1810"/>
                  </a:cubicBezTo>
                  <a:cubicBezTo>
                    <a:pt x="798" y="1810"/>
                    <a:pt x="798" y="1810"/>
                    <a:pt x="798" y="1791"/>
                  </a:cubicBezTo>
                  <a:cubicBezTo>
                    <a:pt x="837" y="1752"/>
                    <a:pt x="798" y="1674"/>
                    <a:pt x="837" y="1596"/>
                  </a:cubicBezTo>
                  <a:lnTo>
                    <a:pt x="837" y="1674"/>
                  </a:lnTo>
                  <a:cubicBezTo>
                    <a:pt x="837" y="1635"/>
                    <a:pt x="876" y="1557"/>
                    <a:pt x="876" y="1518"/>
                  </a:cubicBezTo>
                  <a:lnTo>
                    <a:pt x="876" y="1480"/>
                  </a:lnTo>
                  <a:lnTo>
                    <a:pt x="837" y="1480"/>
                  </a:lnTo>
                  <a:cubicBezTo>
                    <a:pt x="798" y="1480"/>
                    <a:pt x="798" y="1441"/>
                    <a:pt x="798" y="1402"/>
                  </a:cubicBezTo>
                  <a:cubicBezTo>
                    <a:pt x="825" y="1375"/>
                    <a:pt x="796" y="1329"/>
                    <a:pt x="789" y="1278"/>
                  </a:cubicBezTo>
                  <a:lnTo>
                    <a:pt x="789" y="1278"/>
                  </a:lnTo>
                  <a:cubicBezTo>
                    <a:pt x="771" y="1285"/>
                    <a:pt x="759" y="1285"/>
                    <a:pt x="759" y="1285"/>
                  </a:cubicBezTo>
                  <a:cubicBezTo>
                    <a:pt x="759" y="1246"/>
                    <a:pt x="720" y="1207"/>
                    <a:pt x="759" y="1168"/>
                  </a:cubicBezTo>
                  <a:cubicBezTo>
                    <a:pt x="759" y="1207"/>
                    <a:pt x="759" y="1207"/>
                    <a:pt x="759" y="1246"/>
                  </a:cubicBezTo>
                  <a:cubicBezTo>
                    <a:pt x="759" y="1168"/>
                    <a:pt x="759" y="1129"/>
                    <a:pt x="798" y="1090"/>
                  </a:cubicBezTo>
                  <a:cubicBezTo>
                    <a:pt x="772" y="1090"/>
                    <a:pt x="746" y="1073"/>
                    <a:pt x="720" y="1073"/>
                  </a:cubicBezTo>
                  <a:cubicBezTo>
                    <a:pt x="707" y="1073"/>
                    <a:pt x="694" y="1077"/>
                    <a:pt x="681" y="1090"/>
                  </a:cubicBezTo>
                  <a:cubicBezTo>
                    <a:pt x="643" y="1051"/>
                    <a:pt x="643" y="1013"/>
                    <a:pt x="681" y="935"/>
                  </a:cubicBezTo>
                  <a:lnTo>
                    <a:pt x="643" y="935"/>
                  </a:lnTo>
                  <a:cubicBezTo>
                    <a:pt x="681" y="896"/>
                    <a:pt x="720" y="818"/>
                    <a:pt x="720" y="818"/>
                  </a:cubicBezTo>
                  <a:cubicBezTo>
                    <a:pt x="720" y="818"/>
                    <a:pt x="720" y="761"/>
                    <a:pt x="720" y="740"/>
                  </a:cubicBezTo>
                  <a:cubicBezTo>
                    <a:pt x="720" y="740"/>
                    <a:pt x="720" y="757"/>
                    <a:pt x="709" y="757"/>
                  </a:cubicBezTo>
                  <a:cubicBezTo>
                    <a:pt x="703" y="757"/>
                    <a:pt x="694" y="753"/>
                    <a:pt x="681" y="740"/>
                  </a:cubicBezTo>
                  <a:cubicBezTo>
                    <a:pt x="643" y="740"/>
                    <a:pt x="681" y="701"/>
                    <a:pt x="681" y="701"/>
                  </a:cubicBezTo>
                  <a:lnTo>
                    <a:pt x="681" y="623"/>
                  </a:lnTo>
                  <a:lnTo>
                    <a:pt x="720" y="623"/>
                  </a:lnTo>
                  <a:cubicBezTo>
                    <a:pt x="720" y="701"/>
                    <a:pt x="759" y="701"/>
                    <a:pt x="759" y="701"/>
                  </a:cubicBezTo>
                  <a:lnTo>
                    <a:pt x="759" y="779"/>
                  </a:lnTo>
                  <a:cubicBezTo>
                    <a:pt x="798" y="740"/>
                    <a:pt x="759" y="701"/>
                    <a:pt x="798" y="662"/>
                  </a:cubicBezTo>
                  <a:cubicBezTo>
                    <a:pt x="806" y="655"/>
                    <a:pt x="812" y="651"/>
                    <a:pt x="817" y="651"/>
                  </a:cubicBezTo>
                  <a:cubicBezTo>
                    <a:pt x="837" y="651"/>
                    <a:pt x="837" y="701"/>
                    <a:pt x="837" y="701"/>
                  </a:cubicBezTo>
                  <a:lnTo>
                    <a:pt x="837" y="662"/>
                  </a:lnTo>
                  <a:cubicBezTo>
                    <a:pt x="837" y="623"/>
                    <a:pt x="827" y="623"/>
                    <a:pt x="818" y="623"/>
                  </a:cubicBezTo>
                  <a:cubicBezTo>
                    <a:pt x="808" y="623"/>
                    <a:pt x="798" y="623"/>
                    <a:pt x="798" y="585"/>
                  </a:cubicBezTo>
                  <a:cubicBezTo>
                    <a:pt x="798" y="604"/>
                    <a:pt x="798" y="604"/>
                    <a:pt x="798" y="604"/>
                  </a:cubicBezTo>
                  <a:cubicBezTo>
                    <a:pt x="798" y="604"/>
                    <a:pt x="798" y="604"/>
                    <a:pt x="798" y="623"/>
                  </a:cubicBezTo>
                  <a:lnTo>
                    <a:pt x="720" y="585"/>
                  </a:lnTo>
                  <a:cubicBezTo>
                    <a:pt x="720" y="546"/>
                    <a:pt x="720" y="546"/>
                    <a:pt x="720" y="507"/>
                  </a:cubicBezTo>
                  <a:cubicBezTo>
                    <a:pt x="740" y="497"/>
                    <a:pt x="757" y="482"/>
                    <a:pt x="771" y="466"/>
                  </a:cubicBezTo>
                  <a:lnTo>
                    <a:pt x="771" y="466"/>
                  </a:lnTo>
                  <a:cubicBezTo>
                    <a:pt x="753" y="507"/>
                    <a:pt x="737" y="546"/>
                    <a:pt x="759" y="546"/>
                  </a:cubicBezTo>
                  <a:cubicBezTo>
                    <a:pt x="798" y="507"/>
                    <a:pt x="759" y="468"/>
                    <a:pt x="798" y="468"/>
                  </a:cubicBezTo>
                  <a:lnTo>
                    <a:pt x="798" y="429"/>
                  </a:lnTo>
                  <a:lnTo>
                    <a:pt x="798" y="429"/>
                  </a:lnTo>
                  <a:cubicBezTo>
                    <a:pt x="812" y="403"/>
                    <a:pt x="817" y="382"/>
                    <a:pt x="810" y="382"/>
                  </a:cubicBezTo>
                  <a:cubicBezTo>
                    <a:pt x="808" y="382"/>
                    <a:pt x="804" y="385"/>
                    <a:pt x="798" y="390"/>
                  </a:cubicBezTo>
                  <a:cubicBezTo>
                    <a:pt x="798" y="399"/>
                    <a:pt x="794" y="413"/>
                    <a:pt x="787" y="429"/>
                  </a:cubicBezTo>
                  <a:lnTo>
                    <a:pt x="759" y="429"/>
                  </a:lnTo>
                  <a:cubicBezTo>
                    <a:pt x="759" y="390"/>
                    <a:pt x="798" y="390"/>
                    <a:pt x="798" y="351"/>
                  </a:cubicBezTo>
                  <a:lnTo>
                    <a:pt x="837" y="351"/>
                  </a:lnTo>
                  <a:cubicBezTo>
                    <a:pt x="837" y="351"/>
                    <a:pt x="798" y="312"/>
                    <a:pt x="837" y="312"/>
                  </a:cubicBezTo>
                  <a:lnTo>
                    <a:pt x="876" y="312"/>
                  </a:lnTo>
                  <a:lnTo>
                    <a:pt x="876" y="234"/>
                  </a:lnTo>
                  <a:lnTo>
                    <a:pt x="837" y="234"/>
                  </a:lnTo>
                  <a:cubicBezTo>
                    <a:pt x="876" y="195"/>
                    <a:pt x="837" y="118"/>
                    <a:pt x="837" y="118"/>
                  </a:cubicBezTo>
                  <a:cubicBezTo>
                    <a:pt x="837" y="40"/>
                    <a:pt x="759" y="1"/>
                    <a:pt x="643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1017925" y="4462325"/>
              <a:ext cx="2950" cy="3775"/>
            </a:xfrm>
            <a:custGeom>
              <a:avLst/>
              <a:gdLst/>
              <a:ahLst/>
              <a:cxnLst/>
              <a:rect l="l" t="t" r="r" b="b"/>
              <a:pathLst>
                <a:path w="118" h="151" extrusionOk="0">
                  <a:moveTo>
                    <a:pt x="39" y="32"/>
                  </a:moveTo>
                  <a:cubicBezTo>
                    <a:pt x="39" y="32"/>
                    <a:pt x="39" y="33"/>
                    <a:pt x="39" y="34"/>
                  </a:cubicBezTo>
                  <a:lnTo>
                    <a:pt x="78" y="73"/>
                  </a:lnTo>
                  <a:cubicBezTo>
                    <a:pt x="63" y="58"/>
                    <a:pt x="48" y="42"/>
                    <a:pt x="39" y="32"/>
                  </a:cubicBezTo>
                  <a:close/>
                  <a:moveTo>
                    <a:pt x="57" y="1"/>
                  </a:moveTo>
                  <a:cubicBezTo>
                    <a:pt x="49" y="1"/>
                    <a:pt x="43" y="6"/>
                    <a:pt x="41" y="18"/>
                  </a:cubicBezTo>
                  <a:lnTo>
                    <a:pt x="41" y="18"/>
                  </a:lnTo>
                  <a:cubicBezTo>
                    <a:pt x="39" y="18"/>
                    <a:pt x="38" y="18"/>
                    <a:pt x="37" y="18"/>
                  </a:cubicBezTo>
                  <a:cubicBezTo>
                    <a:pt x="31" y="18"/>
                    <a:pt x="33" y="23"/>
                    <a:pt x="39" y="32"/>
                  </a:cubicBezTo>
                  <a:lnTo>
                    <a:pt x="39" y="32"/>
                  </a:lnTo>
                  <a:cubicBezTo>
                    <a:pt x="39" y="26"/>
                    <a:pt x="40" y="22"/>
                    <a:pt x="41" y="18"/>
                  </a:cubicBezTo>
                  <a:lnTo>
                    <a:pt x="41" y="18"/>
                  </a:lnTo>
                  <a:cubicBezTo>
                    <a:pt x="48" y="20"/>
                    <a:pt x="59" y="25"/>
                    <a:pt x="78" y="34"/>
                  </a:cubicBezTo>
                  <a:cubicBezTo>
                    <a:pt x="117" y="73"/>
                    <a:pt x="0" y="151"/>
                    <a:pt x="78" y="151"/>
                  </a:cubicBezTo>
                  <a:cubicBezTo>
                    <a:pt x="117" y="151"/>
                    <a:pt x="117" y="112"/>
                    <a:pt x="117" y="73"/>
                  </a:cubicBezTo>
                  <a:cubicBezTo>
                    <a:pt x="117" y="46"/>
                    <a:pt x="80" y="1"/>
                    <a:pt x="57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987775" y="4470675"/>
              <a:ext cx="550" cy="575"/>
            </a:xfrm>
            <a:custGeom>
              <a:avLst/>
              <a:gdLst/>
              <a:ahLst/>
              <a:cxnLst/>
              <a:rect l="l" t="t" r="r" b="b"/>
              <a:pathLst>
                <a:path w="22" h="23" extrusionOk="0">
                  <a:moveTo>
                    <a:pt x="15" y="0"/>
                  </a:moveTo>
                  <a:cubicBezTo>
                    <a:pt x="13" y="0"/>
                    <a:pt x="8" y="3"/>
                    <a:pt x="0" y="11"/>
                  </a:cubicBezTo>
                  <a:cubicBezTo>
                    <a:pt x="0" y="20"/>
                    <a:pt x="2" y="23"/>
                    <a:pt x="4" y="23"/>
                  </a:cubicBezTo>
                  <a:cubicBezTo>
                    <a:pt x="11" y="23"/>
                    <a:pt x="22" y="0"/>
                    <a:pt x="15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922575" y="4478725"/>
              <a:ext cx="1975" cy="2950"/>
            </a:xfrm>
            <a:custGeom>
              <a:avLst/>
              <a:gdLst/>
              <a:ahLst/>
              <a:cxnLst/>
              <a:rect l="l" t="t" r="r" b="b"/>
              <a:pathLst>
                <a:path w="79" h="118" extrusionOk="0">
                  <a:moveTo>
                    <a:pt x="40" y="1"/>
                  </a:moveTo>
                  <a:cubicBezTo>
                    <a:pt x="79" y="78"/>
                    <a:pt x="1" y="117"/>
                    <a:pt x="40" y="117"/>
                  </a:cubicBezTo>
                  <a:cubicBezTo>
                    <a:pt x="79" y="117"/>
                    <a:pt x="79" y="117"/>
                    <a:pt x="79" y="78"/>
                  </a:cubicBezTo>
                  <a:cubicBezTo>
                    <a:pt x="40" y="78"/>
                    <a:pt x="79" y="40"/>
                    <a:pt x="4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1024725" y="4461225"/>
              <a:ext cx="2950" cy="2375"/>
            </a:xfrm>
            <a:custGeom>
              <a:avLst/>
              <a:gdLst/>
              <a:ahLst/>
              <a:cxnLst/>
              <a:rect l="l" t="t" r="r" b="b"/>
              <a:pathLst>
                <a:path w="118" h="95" extrusionOk="0">
                  <a:moveTo>
                    <a:pt x="40" y="0"/>
                  </a:moveTo>
                  <a:cubicBezTo>
                    <a:pt x="40" y="39"/>
                    <a:pt x="1" y="78"/>
                    <a:pt x="40" y="78"/>
                  </a:cubicBezTo>
                  <a:cubicBezTo>
                    <a:pt x="62" y="89"/>
                    <a:pt x="79" y="94"/>
                    <a:pt x="90" y="94"/>
                  </a:cubicBezTo>
                  <a:cubicBezTo>
                    <a:pt x="118" y="94"/>
                    <a:pt x="118" y="67"/>
                    <a:pt x="118" y="39"/>
                  </a:cubicBezTo>
                  <a:lnTo>
                    <a:pt x="118" y="39"/>
                  </a:lnTo>
                  <a:lnTo>
                    <a:pt x="79" y="78"/>
                  </a:lnTo>
                  <a:lnTo>
                    <a:pt x="79" y="39"/>
                  </a:lnTo>
                  <a:lnTo>
                    <a:pt x="40" y="3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955350" y="4476775"/>
              <a:ext cx="2275" cy="4300"/>
            </a:xfrm>
            <a:custGeom>
              <a:avLst/>
              <a:gdLst/>
              <a:ahLst/>
              <a:cxnLst/>
              <a:rect l="l" t="t" r="r" b="b"/>
              <a:pathLst>
                <a:path w="91" h="172" extrusionOk="0">
                  <a:moveTo>
                    <a:pt x="52" y="1"/>
                  </a:moveTo>
                  <a:cubicBezTo>
                    <a:pt x="52" y="40"/>
                    <a:pt x="13" y="40"/>
                    <a:pt x="13" y="79"/>
                  </a:cubicBezTo>
                  <a:cubicBezTo>
                    <a:pt x="29" y="110"/>
                    <a:pt x="25" y="135"/>
                    <a:pt x="18" y="152"/>
                  </a:cubicBezTo>
                  <a:lnTo>
                    <a:pt x="18" y="152"/>
                  </a:lnTo>
                  <a:cubicBezTo>
                    <a:pt x="25" y="146"/>
                    <a:pt x="32" y="142"/>
                    <a:pt x="39" y="141"/>
                  </a:cubicBezTo>
                  <a:lnTo>
                    <a:pt x="39" y="141"/>
                  </a:lnTo>
                  <a:cubicBezTo>
                    <a:pt x="41" y="145"/>
                    <a:pt x="46" y="150"/>
                    <a:pt x="52" y="156"/>
                  </a:cubicBezTo>
                  <a:cubicBezTo>
                    <a:pt x="78" y="156"/>
                    <a:pt x="69" y="139"/>
                    <a:pt x="49" y="139"/>
                  </a:cubicBezTo>
                  <a:cubicBezTo>
                    <a:pt x="46" y="139"/>
                    <a:pt x="42" y="140"/>
                    <a:pt x="39" y="141"/>
                  </a:cubicBezTo>
                  <a:lnTo>
                    <a:pt x="39" y="141"/>
                  </a:lnTo>
                  <a:cubicBezTo>
                    <a:pt x="24" y="118"/>
                    <a:pt x="52" y="118"/>
                    <a:pt x="52" y="118"/>
                  </a:cubicBezTo>
                  <a:cubicBezTo>
                    <a:pt x="91" y="79"/>
                    <a:pt x="52" y="40"/>
                    <a:pt x="52" y="1"/>
                  </a:cubicBezTo>
                  <a:close/>
                  <a:moveTo>
                    <a:pt x="18" y="152"/>
                  </a:moveTo>
                  <a:lnTo>
                    <a:pt x="18" y="152"/>
                  </a:lnTo>
                  <a:cubicBezTo>
                    <a:pt x="16" y="153"/>
                    <a:pt x="15" y="155"/>
                    <a:pt x="13" y="156"/>
                  </a:cubicBezTo>
                  <a:cubicBezTo>
                    <a:pt x="2" y="167"/>
                    <a:pt x="0" y="172"/>
                    <a:pt x="2" y="172"/>
                  </a:cubicBezTo>
                  <a:cubicBezTo>
                    <a:pt x="5" y="172"/>
                    <a:pt x="13" y="165"/>
                    <a:pt x="18" y="152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962475" y="447677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1"/>
                  </a:moveTo>
                  <a:cubicBezTo>
                    <a:pt x="0" y="1"/>
                    <a:pt x="0" y="40"/>
                    <a:pt x="0" y="40"/>
                  </a:cubicBezTo>
                  <a:lnTo>
                    <a:pt x="0" y="1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975125" y="4474825"/>
              <a:ext cx="2925" cy="5175"/>
            </a:xfrm>
            <a:custGeom>
              <a:avLst/>
              <a:gdLst/>
              <a:ahLst/>
              <a:cxnLst/>
              <a:rect l="l" t="t" r="r" b="b"/>
              <a:pathLst>
                <a:path w="117" h="207" extrusionOk="0">
                  <a:moveTo>
                    <a:pt x="78" y="1"/>
                  </a:moveTo>
                  <a:lnTo>
                    <a:pt x="78" y="24"/>
                  </a:lnTo>
                  <a:lnTo>
                    <a:pt x="78" y="24"/>
                  </a:lnTo>
                  <a:cubicBezTo>
                    <a:pt x="86" y="10"/>
                    <a:pt x="98" y="1"/>
                    <a:pt x="117" y="1"/>
                  </a:cubicBezTo>
                  <a:close/>
                  <a:moveTo>
                    <a:pt x="78" y="24"/>
                  </a:moveTo>
                  <a:cubicBezTo>
                    <a:pt x="53" y="68"/>
                    <a:pt x="69" y="157"/>
                    <a:pt x="39" y="157"/>
                  </a:cubicBezTo>
                  <a:cubicBezTo>
                    <a:pt x="39" y="157"/>
                    <a:pt x="22" y="139"/>
                    <a:pt x="10" y="139"/>
                  </a:cubicBezTo>
                  <a:cubicBezTo>
                    <a:pt x="5" y="139"/>
                    <a:pt x="0" y="144"/>
                    <a:pt x="0" y="157"/>
                  </a:cubicBezTo>
                  <a:cubicBezTo>
                    <a:pt x="0" y="157"/>
                    <a:pt x="0" y="206"/>
                    <a:pt x="20" y="206"/>
                  </a:cubicBezTo>
                  <a:cubicBezTo>
                    <a:pt x="25" y="206"/>
                    <a:pt x="31" y="203"/>
                    <a:pt x="39" y="196"/>
                  </a:cubicBezTo>
                  <a:cubicBezTo>
                    <a:pt x="39" y="157"/>
                    <a:pt x="78" y="157"/>
                    <a:pt x="78" y="157"/>
                  </a:cubicBezTo>
                  <a:lnTo>
                    <a:pt x="78" y="79"/>
                  </a:lnTo>
                  <a:cubicBezTo>
                    <a:pt x="78" y="79"/>
                    <a:pt x="78" y="40"/>
                    <a:pt x="78" y="40"/>
                  </a:cubicBezTo>
                  <a:lnTo>
                    <a:pt x="78" y="24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982900" y="4474425"/>
              <a:ext cx="1000" cy="1400"/>
            </a:xfrm>
            <a:custGeom>
              <a:avLst/>
              <a:gdLst/>
              <a:ahLst/>
              <a:cxnLst/>
              <a:rect l="l" t="t" r="r" b="b"/>
              <a:pathLst>
                <a:path w="40" h="56" extrusionOk="0">
                  <a:moveTo>
                    <a:pt x="9" y="1"/>
                  </a:moveTo>
                  <a:cubicBezTo>
                    <a:pt x="4" y="1"/>
                    <a:pt x="0" y="6"/>
                    <a:pt x="0" y="17"/>
                  </a:cubicBezTo>
                  <a:cubicBezTo>
                    <a:pt x="39" y="56"/>
                    <a:pt x="0" y="56"/>
                    <a:pt x="0" y="56"/>
                  </a:cubicBezTo>
                  <a:lnTo>
                    <a:pt x="39" y="56"/>
                  </a:lnTo>
                  <a:cubicBezTo>
                    <a:pt x="39" y="28"/>
                    <a:pt x="20" y="1"/>
                    <a:pt x="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957600" y="4477750"/>
              <a:ext cx="4900" cy="12675"/>
            </a:xfrm>
            <a:custGeom>
              <a:avLst/>
              <a:gdLst/>
              <a:ahLst/>
              <a:cxnLst/>
              <a:rect l="l" t="t" r="r" b="b"/>
              <a:pathLst>
                <a:path w="196" h="507" extrusionOk="0">
                  <a:moveTo>
                    <a:pt x="79" y="390"/>
                  </a:moveTo>
                  <a:cubicBezTo>
                    <a:pt x="79" y="390"/>
                    <a:pt x="40" y="429"/>
                    <a:pt x="79" y="429"/>
                  </a:cubicBezTo>
                  <a:lnTo>
                    <a:pt x="79" y="390"/>
                  </a:lnTo>
                  <a:close/>
                  <a:moveTo>
                    <a:pt x="195" y="1"/>
                  </a:moveTo>
                  <a:cubicBezTo>
                    <a:pt x="156" y="79"/>
                    <a:pt x="117" y="156"/>
                    <a:pt x="79" y="156"/>
                  </a:cubicBezTo>
                  <a:cubicBezTo>
                    <a:pt x="79" y="195"/>
                    <a:pt x="79" y="234"/>
                    <a:pt x="79" y="273"/>
                  </a:cubicBezTo>
                  <a:cubicBezTo>
                    <a:pt x="79" y="312"/>
                    <a:pt x="1" y="273"/>
                    <a:pt x="1" y="351"/>
                  </a:cubicBezTo>
                  <a:cubicBezTo>
                    <a:pt x="1" y="345"/>
                    <a:pt x="2" y="343"/>
                    <a:pt x="3" y="343"/>
                  </a:cubicBezTo>
                  <a:cubicBezTo>
                    <a:pt x="10" y="343"/>
                    <a:pt x="34" y="429"/>
                    <a:pt x="1" y="429"/>
                  </a:cubicBezTo>
                  <a:cubicBezTo>
                    <a:pt x="1" y="443"/>
                    <a:pt x="1" y="468"/>
                    <a:pt x="1" y="468"/>
                  </a:cubicBezTo>
                  <a:lnTo>
                    <a:pt x="1" y="507"/>
                  </a:lnTo>
                  <a:cubicBezTo>
                    <a:pt x="35" y="507"/>
                    <a:pt x="39" y="384"/>
                    <a:pt x="67" y="384"/>
                  </a:cubicBezTo>
                  <a:cubicBezTo>
                    <a:pt x="70" y="384"/>
                    <a:pt x="74" y="386"/>
                    <a:pt x="79" y="390"/>
                  </a:cubicBezTo>
                  <a:lnTo>
                    <a:pt x="79" y="351"/>
                  </a:lnTo>
                  <a:lnTo>
                    <a:pt x="79" y="312"/>
                  </a:lnTo>
                  <a:cubicBezTo>
                    <a:pt x="117" y="234"/>
                    <a:pt x="156" y="156"/>
                    <a:pt x="195" y="79"/>
                  </a:cubicBezTo>
                  <a:cubicBezTo>
                    <a:pt x="156" y="40"/>
                    <a:pt x="195" y="40"/>
                    <a:pt x="195" y="40"/>
                  </a:cubicBezTo>
                  <a:lnTo>
                    <a:pt x="195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1010150" y="4468025"/>
              <a:ext cx="2925" cy="1975"/>
            </a:xfrm>
            <a:custGeom>
              <a:avLst/>
              <a:gdLst/>
              <a:ahLst/>
              <a:cxnLst/>
              <a:rect l="l" t="t" r="r" b="b"/>
              <a:pathLst>
                <a:path w="117" h="79" extrusionOk="0">
                  <a:moveTo>
                    <a:pt x="78" y="1"/>
                  </a:moveTo>
                  <a:cubicBezTo>
                    <a:pt x="0" y="78"/>
                    <a:pt x="117" y="39"/>
                    <a:pt x="117" y="78"/>
                  </a:cubicBezTo>
                  <a:lnTo>
                    <a:pt x="117" y="39"/>
                  </a:lnTo>
                  <a:lnTo>
                    <a:pt x="78" y="39"/>
                  </a:lnTo>
                  <a:lnTo>
                    <a:pt x="78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1021825" y="4465100"/>
              <a:ext cx="975" cy="475"/>
            </a:xfrm>
            <a:custGeom>
              <a:avLst/>
              <a:gdLst/>
              <a:ahLst/>
              <a:cxnLst/>
              <a:rect l="l" t="t" r="r" b="b"/>
              <a:pathLst>
                <a:path w="39" h="19" extrusionOk="0">
                  <a:moveTo>
                    <a:pt x="0" y="1"/>
                  </a:moveTo>
                  <a:cubicBezTo>
                    <a:pt x="0" y="1"/>
                    <a:pt x="17" y="18"/>
                    <a:pt x="29" y="18"/>
                  </a:cubicBezTo>
                  <a:cubicBezTo>
                    <a:pt x="35" y="18"/>
                    <a:pt x="39" y="14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919675" y="4481650"/>
              <a:ext cx="1950" cy="1000"/>
            </a:xfrm>
            <a:custGeom>
              <a:avLst/>
              <a:gdLst/>
              <a:ahLst/>
              <a:cxnLst/>
              <a:rect l="l" t="t" r="r" b="b"/>
              <a:pathLst>
                <a:path w="78" h="40" extrusionOk="0">
                  <a:moveTo>
                    <a:pt x="78" y="0"/>
                  </a:moveTo>
                  <a:cubicBezTo>
                    <a:pt x="0" y="0"/>
                    <a:pt x="78" y="39"/>
                    <a:pt x="78" y="39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948850" y="4480675"/>
              <a:ext cx="7800" cy="13650"/>
            </a:xfrm>
            <a:custGeom>
              <a:avLst/>
              <a:gdLst/>
              <a:ahLst/>
              <a:cxnLst/>
              <a:rect l="l" t="t" r="r" b="b"/>
              <a:pathLst>
                <a:path w="312" h="546" extrusionOk="0">
                  <a:moveTo>
                    <a:pt x="312" y="234"/>
                  </a:moveTo>
                  <a:lnTo>
                    <a:pt x="312" y="234"/>
                  </a:lnTo>
                  <a:cubicBezTo>
                    <a:pt x="291" y="255"/>
                    <a:pt x="292" y="275"/>
                    <a:pt x="292" y="284"/>
                  </a:cubicBezTo>
                  <a:lnTo>
                    <a:pt x="292" y="284"/>
                  </a:lnTo>
                  <a:cubicBezTo>
                    <a:pt x="303" y="265"/>
                    <a:pt x="312" y="247"/>
                    <a:pt x="312" y="234"/>
                  </a:cubicBezTo>
                  <a:close/>
                  <a:moveTo>
                    <a:pt x="195" y="0"/>
                  </a:moveTo>
                  <a:cubicBezTo>
                    <a:pt x="195" y="39"/>
                    <a:pt x="156" y="78"/>
                    <a:pt x="156" y="117"/>
                  </a:cubicBezTo>
                  <a:lnTo>
                    <a:pt x="78" y="117"/>
                  </a:lnTo>
                  <a:cubicBezTo>
                    <a:pt x="78" y="142"/>
                    <a:pt x="94" y="167"/>
                    <a:pt x="96" y="182"/>
                  </a:cubicBezTo>
                  <a:lnTo>
                    <a:pt x="96" y="182"/>
                  </a:lnTo>
                  <a:cubicBezTo>
                    <a:pt x="86" y="176"/>
                    <a:pt x="78" y="168"/>
                    <a:pt x="78" y="156"/>
                  </a:cubicBezTo>
                  <a:lnTo>
                    <a:pt x="78" y="195"/>
                  </a:lnTo>
                  <a:cubicBezTo>
                    <a:pt x="92" y="195"/>
                    <a:pt x="96" y="190"/>
                    <a:pt x="96" y="182"/>
                  </a:cubicBezTo>
                  <a:lnTo>
                    <a:pt x="96" y="182"/>
                  </a:lnTo>
                  <a:cubicBezTo>
                    <a:pt x="119" y="195"/>
                    <a:pt x="156" y="195"/>
                    <a:pt x="156" y="195"/>
                  </a:cubicBezTo>
                  <a:lnTo>
                    <a:pt x="156" y="234"/>
                  </a:lnTo>
                  <a:lnTo>
                    <a:pt x="117" y="234"/>
                  </a:lnTo>
                  <a:lnTo>
                    <a:pt x="117" y="195"/>
                  </a:lnTo>
                  <a:lnTo>
                    <a:pt x="78" y="195"/>
                  </a:lnTo>
                  <a:cubicBezTo>
                    <a:pt x="117" y="234"/>
                    <a:pt x="78" y="273"/>
                    <a:pt x="78" y="351"/>
                  </a:cubicBezTo>
                  <a:cubicBezTo>
                    <a:pt x="78" y="390"/>
                    <a:pt x="117" y="390"/>
                    <a:pt x="78" y="390"/>
                  </a:cubicBezTo>
                  <a:cubicBezTo>
                    <a:pt x="52" y="390"/>
                    <a:pt x="44" y="407"/>
                    <a:pt x="41" y="407"/>
                  </a:cubicBezTo>
                  <a:cubicBezTo>
                    <a:pt x="39" y="407"/>
                    <a:pt x="39" y="403"/>
                    <a:pt x="39" y="390"/>
                  </a:cubicBezTo>
                  <a:cubicBezTo>
                    <a:pt x="1" y="428"/>
                    <a:pt x="39" y="428"/>
                    <a:pt x="39" y="428"/>
                  </a:cubicBezTo>
                  <a:lnTo>
                    <a:pt x="39" y="506"/>
                  </a:lnTo>
                  <a:lnTo>
                    <a:pt x="39" y="545"/>
                  </a:lnTo>
                  <a:lnTo>
                    <a:pt x="117" y="545"/>
                  </a:lnTo>
                  <a:cubicBezTo>
                    <a:pt x="78" y="506"/>
                    <a:pt x="117" y="467"/>
                    <a:pt x="156" y="428"/>
                  </a:cubicBezTo>
                  <a:cubicBezTo>
                    <a:pt x="117" y="351"/>
                    <a:pt x="234" y="390"/>
                    <a:pt x="195" y="351"/>
                  </a:cubicBezTo>
                  <a:cubicBezTo>
                    <a:pt x="195" y="351"/>
                    <a:pt x="195" y="312"/>
                    <a:pt x="195" y="312"/>
                  </a:cubicBezTo>
                  <a:cubicBezTo>
                    <a:pt x="234" y="351"/>
                    <a:pt x="273" y="390"/>
                    <a:pt x="273" y="390"/>
                  </a:cubicBezTo>
                  <a:cubicBezTo>
                    <a:pt x="248" y="365"/>
                    <a:pt x="270" y="325"/>
                    <a:pt x="290" y="289"/>
                  </a:cubicBezTo>
                  <a:lnTo>
                    <a:pt x="290" y="289"/>
                  </a:lnTo>
                  <a:cubicBezTo>
                    <a:pt x="290" y="289"/>
                    <a:pt x="291" y="289"/>
                    <a:pt x="291" y="289"/>
                  </a:cubicBezTo>
                  <a:cubicBezTo>
                    <a:pt x="292" y="289"/>
                    <a:pt x="292" y="287"/>
                    <a:pt x="292" y="284"/>
                  </a:cubicBezTo>
                  <a:lnTo>
                    <a:pt x="292" y="284"/>
                  </a:lnTo>
                  <a:cubicBezTo>
                    <a:pt x="292" y="286"/>
                    <a:pt x="291" y="287"/>
                    <a:pt x="290" y="289"/>
                  </a:cubicBezTo>
                  <a:lnTo>
                    <a:pt x="290" y="289"/>
                  </a:lnTo>
                  <a:cubicBezTo>
                    <a:pt x="288" y="287"/>
                    <a:pt x="283" y="283"/>
                    <a:pt x="273" y="273"/>
                  </a:cubicBezTo>
                  <a:lnTo>
                    <a:pt x="273" y="312"/>
                  </a:lnTo>
                  <a:cubicBezTo>
                    <a:pt x="234" y="312"/>
                    <a:pt x="195" y="312"/>
                    <a:pt x="234" y="273"/>
                  </a:cubicBezTo>
                  <a:cubicBezTo>
                    <a:pt x="234" y="244"/>
                    <a:pt x="239" y="237"/>
                    <a:pt x="246" y="237"/>
                  </a:cubicBezTo>
                  <a:cubicBezTo>
                    <a:pt x="253" y="237"/>
                    <a:pt x="262" y="246"/>
                    <a:pt x="268" y="246"/>
                  </a:cubicBezTo>
                  <a:cubicBezTo>
                    <a:pt x="271" y="246"/>
                    <a:pt x="273" y="243"/>
                    <a:pt x="273" y="234"/>
                  </a:cubicBezTo>
                  <a:lnTo>
                    <a:pt x="273" y="195"/>
                  </a:lnTo>
                  <a:cubicBezTo>
                    <a:pt x="195" y="117"/>
                    <a:pt x="234" y="39"/>
                    <a:pt x="195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955650" y="44806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0"/>
                  </a:moveTo>
                  <a:lnTo>
                    <a:pt x="40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995550" y="4473875"/>
              <a:ext cx="1000" cy="975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0" y="0"/>
                  </a:moveTo>
                  <a:cubicBezTo>
                    <a:pt x="0" y="0"/>
                    <a:pt x="0" y="39"/>
                    <a:pt x="0" y="39"/>
                  </a:cubicBezTo>
                  <a:cubicBezTo>
                    <a:pt x="0" y="39"/>
                    <a:pt x="39" y="39"/>
                    <a:pt x="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1013050" y="446997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41" y="22"/>
                  </a:moveTo>
                  <a:cubicBezTo>
                    <a:pt x="18" y="22"/>
                    <a:pt x="1" y="39"/>
                    <a:pt x="1" y="39"/>
                  </a:cubicBezTo>
                  <a:lnTo>
                    <a:pt x="61" y="39"/>
                  </a:lnTo>
                  <a:cubicBezTo>
                    <a:pt x="62" y="35"/>
                    <a:pt x="62" y="31"/>
                    <a:pt x="63" y="28"/>
                  </a:cubicBezTo>
                  <a:lnTo>
                    <a:pt x="63" y="28"/>
                  </a:lnTo>
                  <a:cubicBezTo>
                    <a:pt x="56" y="24"/>
                    <a:pt x="48" y="22"/>
                    <a:pt x="41" y="22"/>
                  </a:cubicBezTo>
                  <a:close/>
                  <a:moveTo>
                    <a:pt x="79" y="0"/>
                  </a:moveTo>
                  <a:cubicBezTo>
                    <a:pt x="79" y="0"/>
                    <a:pt x="68" y="11"/>
                    <a:pt x="63" y="28"/>
                  </a:cubicBezTo>
                  <a:lnTo>
                    <a:pt x="63" y="28"/>
                  </a:lnTo>
                  <a:cubicBezTo>
                    <a:pt x="68" y="30"/>
                    <a:pt x="73" y="34"/>
                    <a:pt x="79" y="39"/>
                  </a:cubicBezTo>
                  <a:lnTo>
                    <a:pt x="79" y="0"/>
                  </a:lnTo>
                  <a:close/>
                  <a:moveTo>
                    <a:pt x="61" y="39"/>
                  </a:moveTo>
                  <a:cubicBezTo>
                    <a:pt x="61" y="51"/>
                    <a:pt x="65" y="65"/>
                    <a:pt x="79" y="78"/>
                  </a:cubicBezTo>
                  <a:lnTo>
                    <a:pt x="79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975125" y="447872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9" y="78"/>
                  </a:moveTo>
                  <a:lnTo>
                    <a:pt x="0" y="1"/>
                  </a:lnTo>
                  <a:lnTo>
                    <a:pt x="39" y="78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996525" y="4474825"/>
              <a:ext cx="1000" cy="2950"/>
            </a:xfrm>
            <a:custGeom>
              <a:avLst/>
              <a:gdLst/>
              <a:ahLst/>
              <a:cxnLst/>
              <a:rect l="l" t="t" r="r" b="b"/>
              <a:pathLst>
                <a:path w="40" h="118" extrusionOk="0">
                  <a:moveTo>
                    <a:pt x="39" y="1"/>
                  </a:moveTo>
                  <a:lnTo>
                    <a:pt x="39" y="1"/>
                  </a:lnTo>
                  <a:cubicBezTo>
                    <a:pt x="39" y="1"/>
                    <a:pt x="0" y="40"/>
                    <a:pt x="0" y="40"/>
                  </a:cubicBezTo>
                  <a:lnTo>
                    <a:pt x="0" y="118"/>
                  </a:lnTo>
                  <a:cubicBezTo>
                    <a:pt x="39" y="118"/>
                    <a:pt x="39" y="1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980950" y="4477750"/>
              <a:ext cx="6850" cy="9750"/>
            </a:xfrm>
            <a:custGeom>
              <a:avLst/>
              <a:gdLst/>
              <a:ahLst/>
              <a:cxnLst/>
              <a:rect l="l" t="t" r="r" b="b"/>
              <a:pathLst>
                <a:path w="274" h="390" extrusionOk="0">
                  <a:moveTo>
                    <a:pt x="273" y="1"/>
                  </a:moveTo>
                  <a:cubicBezTo>
                    <a:pt x="234" y="79"/>
                    <a:pt x="156" y="79"/>
                    <a:pt x="156" y="156"/>
                  </a:cubicBezTo>
                  <a:cubicBezTo>
                    <a:pt x="156" y="117"/>
                    <a:pt x="117" y="79"/>
                    <a:pt x="156" y="40"/>
                  </a:cubicBezTo>
                  <a:lnTo>
                    <a:pt x="156" y="40"/>
                  </a:lnTo>
                  <a:lnTo>
                    <a:pt x="117" y="79"/>
                  </a:lnTo>
                  <a:cubicBezTo>
                    <a:pt x="156" y="117"/>
                    <a:pt x="1" y="195"/>
                    <a:pt x="40" y="195"/>
                  </a:cubicBezTo>
                  <a:cubicBezTo>
                    <a:pt x="78" y="195"/>
                    <a:pt x="78" y="234"/>
                    <a:pt x="78" y="234"/>
                  </a:cubicBezTo>
                  <a:lnTo>
                    <a:pt x="78" y="273"/>
                  </a:lnTo>
                  <a:cubicBezTo>
                    <a:pt x="78" y="312"/>
                    <a:pt x="78" y="351"/>
                    <a:pt x="78" y="390"/>
                  </a:cubicBezTo>
                  <a:lnTo>
                    <a:pt x="117" y="390"/>
                  </a:lnTo>
                  <a:lnTo>
                    <a:pt x="117" y="351"/>
                  </a:lnTo>
                  <a:cubicBezTo>
                    <a:pt x="129" y="357"/>
                    <a:pt x="137" y="359"/>
                    <a:pt x="143" y="359"/>
                  </a:cubicBezTo>
                  <a:cubicBezTo>
                    <a:pt x="170" y="359"/>
                    <a:pt x="143" y="304"/>
                    <a:pt x="170" y="304"/>
                  </a:cubicBezTo>
                  <a:cubicBezTo>
                    <a:pt x="176" y="304"/>
                    <a:pt x="184" y="306"/>
                    <a:pt x="195" y="312"/>
                  </a:cubicBezTo>
                  <a:cubicBezTo>
                    <a:pt x="156" y="273"/>
                    <a:pt x="156" y="195"/>
                    <a:pt x="195" y="195"/>
                  </a:cubicBezTo>
                  <a:cubicBezTo>
                    <a:pt x="234" y="195"/>
                    <a:pt x="273" y="117"/>
                    <a:pt x="273" y="79"/>
                  </a:cubicBezTo>
                  <a:cubicBezTo>
                    <a:pt x="273" y="40"/>
                    <a:pt x="273" y="1"/>
                    <a:pt x="273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925500" y="4485550"/>
              <a:ext cx="1000" cy="975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1" y="0"/>
                  </a:moveTo>
                  <a:cubicBezTo>
                    <a:pt x="1" y="0"/>
                    <a:pt x="39" y="39"/>
                    <a:pt x="1" y="39"/>
                  </a:cubicBezTo>
                  <a:lnTo>
                    <a:pt x="40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1034450" y="44651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1"/>
                  </a:moveTo>
                  <a:lnTo>
                    <a:pt x="1" y="40"/>
                  </a:lnTo>
                  <a:cubicBezTo>
                    <a:pt x="1" y="4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1016950" y="4470950"/>
              <a:ext cx="1000" cy="2950"/>
            </a:xfrm>
            <a:custGeom>
              <a:avLst/>
              <a:gdLst/>
              <a:ahLst/>
              <a:cxnLst/>
              <a:rect l="l" t="t" r="r" b="b"/>
              <a:pathLst>
                <a:path w="40" h="118" extrusionOk="0">
                  <a:moveTo>
                    <a:pt x="39" y="0"/>
                  </a:moveTo>
                  <a:cubicBezTo>
                    <a:pt x="39" y="39"/>
                    <a:pt x="39" y="78"/>
                    <a:pt x="0" y="117"/>
                  </a:cubicBezTo>
                  <a:lnTo>
                    <a:pt x="39" y="117"/>
                  </a:lnTo>
                  <a:cubicBezTo>
                    <a:pt x="39" y="78"/>
                    <a:pt x="39" y="39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979000" y="448067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0"/>
                  </a:lnTo>
                  <a:lnTo>
                    <a:pt x="1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1004300" y="447482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40"/>
                  </a:moveTo>
                  <a:lnTo>
                    <a:pt x="1" y="40"/>
                  </a:lnTo>
                  <a:lnTo>
                    <a:pt x="1" y="1"/>
                  </a:lnTo>
                  <a:cubicBezTo>
                    <a:pt x="1" y="1"/>
                    <a:pt x="1" y="40"/>
                    <a:pt x="1" y="4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933275" y="4486375"/>
              <a:ext cx="6850" cy="15000"/>
            </a:xfrm>
            <a:custGeom>
              <a:avLst/>
              <a:gdLst/>
              <a:ahLst/>
              <a:cxnLst/>
              <a:rect l="l" t="t" r="r" b="b"/>
              <a:pathLst>
                <a:path w="274" h="600" extrusionOk="0">
                  <a:moveTo>
                    <a:pt x="216" y="1"/>
                  </a:moveTo>
                  <a:cubicBezTo>
                    <a:pt x="163" y="1"/>
                    <a:pt x="188" y="165"/>
                    <a:pt x="118" y="200"/>
                  </a:cubicBezTo>
                  <a:cubicBezTo>
                    <a:pt x="118" y="239"/>
                    <a:pt x="157" y="239"/>
                    <a:pt x="157" y="278"/>
                  </a:cubicBezTo>
                  <a:cubicBezTo>
                    <a:pt x="157" y="434"/>
                    <a:pt x="40" y="473"/>
                    <a:pt x="1" y="551"/>
                  </a:cubicBezTo>
                  <a:cubicBezTo>
                    <a:pt x="1" y="590"/>
                    <a:pt x="20" y="599"/>
                    <a:pt x="40" y="599"/>
                  </a:cubicBezTo>
                  <a:cubicBezTo>
                    <a:pt x="59" y="599"/>
                    <a:pt x="79" y="590"/>
                    <a:pt x="79" y="590"/>
                  </a:cubicBezTo>
                  <a:cubicBezTo>
                    <a:pt x="79" y="551"/>
                    <a:pt x="118" y="473"/>
                    <a:pt x="118" y="434"/>
                  </a:cubicBezTo>
                  <a:cubicBezTo>
                    <a:pt x="131" y="447"/>
                    <a:pt x="139" y="451"/>
                    <a:pt x="146" y="451"/>
                  </a:cubicBezTo>
                  <a:cubicBezTo>
                    <a:pt x="161" y="451"/>
                    <a:pt x="170" y="434"/>
                    <a:pt x="195" y="434"/>
                  </a:cubicBezTo>
                  <a:cubicBezTo>
                    <a:pt x="234" y="395"/>
                    <a:pt x="234" y="356"/>
                    <a:pt x="195" y="356"/>
                  </a:cubicBezTo>
                  <a:cubicBezTo>
                    <a:pt x="234" y="356"/>
                    <a:pt x="273" y="317"/>
                    <a:pt x="234" y="278"/>
                  </a:cubicBezTo>
                  <a:cubicBezTo>
                    <a:pt x="234" y="239"/>
                    <a:pt x="157" y="200"/>
                    <a:pt x="195" y="200"/>
                  </a:cubicBezTo>
                  <a:cubicBezTo>
                    <a:pt x="227" y="200"/>
                    <a:pt x="233" y="250"/>
                    <a:pt x="234" y="250"/>
                  </a:cubicBezTo>
                  <a:cubicBezTo>
                    <a:pt x="234" y="250"/>
                    <a:pt x="234" y="247"/>
                    <a:pt x="234" y="239"/>
                  </a:cubicBezTo>
                  <a:cubicBezTo>
                    <a:pt x="234" y="162"/>
                    <a:pt x="195" y="162"/>
                    <a:pt x="195" y="162"/>
                  </a:cubicBezTo>
                  <a:cubicBezTo>
                    <a:pt x="195" y="84"/>
                    <a:pt x="234" y="84"/>
                    <a:pt x="234" y="6"/>
                  </a:cubicBezTo>
                  <a:cubicBezTo>
                    <a:pt x="227" y="2"/>
                    <a:pt x="221" y="1"/>
                    <a:pt x="216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973175" y="448165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0"/>
                  </a:moveTo>
                  <a:cubicBezTo>
                    <a:pt x="0" y="39"/>
                    <a:pt x="0" y="39"/>
                    <a:pt x="39" y="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1012450" y="4473650"/>
              <a:ext cx="2575" cy="1400"/>
            </a:xfrm>
            <a:custGeom>
              <a:avLst/>
              <a:gdLst/>
              <a:ahLst/>
              <a:cxnLst/>
              <a:rect l="l" t="t" r="r" b="b"/>
              <a:pathLst>
                <a:path w="103" h="56" extrusionOk="0">
                  <a:moveTo>
                    <a:pt x="71" y="1"/>
                  </a:moveTo>
                  <a:cubicBezTo>
                    <a:pt x="25" y="1"/>
                    <a:pt x="1" y="56"/>
                    <a:pt x="13" y="56"/>
                  </a:cubicBezTo>
                  <a:cubicBezTo>
                    <a:pt x="15" y="56"/>
                    <a:pt x="19" y="54"/>
                    <a:pt x="25" y="48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91" y="3"/>
                    <a:pt x="81" y="1"/>
                    <a:pt x="71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1018900" y="44719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0"/>
                  </a:moveTo>
                  <a:lnTo>
                    <a:pt x="0" y="39"/>
                  </a:lnTo>
                  <a:lnTo>
                    <a:pt x="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973175" y="448360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0"/>
                  </a:moveTo>
                  <a:lnTo>
                    <a:pt x="0" y="39"/>
                  </a:lnTo>
                  <a:cubicBezTo>
                    <a:pt x="5" y="35"/>
                    <a:pt x="8" y="31"/>
                    <a:pt x="12" y="29"/>
                  </a:cubicBezTo>
                  <a:lnTo>
                    <a:pt x="12" y="29"/>
                  </a:lnTo>
                  <a:cubicBezTo>
                    <a:pt x="18" y="35"/>
                    <a:pt x="26" y="39"/>
                    <a:pt x="39" y="39"/>
                  </a:cubicBezTo>
                  <a:cubicBezTo>
                    <a:pt x="39" y="39"/>
                    <a:pt x="39" y="22"/>
                    <a:pt x="28" y="22"/>
                  </a:cubicBezTo>
                  <a:cubicBezTo>
                    <a:pt x="24" y="22"/>
                    <a:pt x="19" y="24"/>
                    <a:pt x="12" y="29"/>
                  </a:cubicBezTo>
                  <a:lnTo>
                    <a:pt x="12" y="29"/>
                  </a:lnTo>
                  <a:cubicBezTo>
                    <a:pt x="0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924525" y="448845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1"/>
                  </a:moveTo>
                  <a:lnTo>
                    <a:pt x="1" y="40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931350" y="4487475"/>
              <a:ext cx="1950" cy="3925"/>
            </a:xfrm>
            <a:custGeom>
              <a:avLst/>
              <a:gdLst/>
              <a:ahLst/>
              <a:cxnLst/>
              <a:rect l="l" t="t" r="r" b="b"/>
              <a:pathLst>
                <a:path w="78" h="157" extrusionOk="0">
                  <a:moveTo>
                    <a:pt x="39" y="1"/>
                  </a:moveTo>
                  <a:lnTo>
                    <a:pt x="0" y="118"/>
                  </a:lnTo>
                  <a:lnTo>
                    <a:pt x="39" y="79"/>
                  </a:lnTo>
                  <a:cubicBezTo>
                    <a:pt x="58" y="79"/>
                    <a:pt x="49" y="98"/>
                    <a:pt x="39" y="118"/>
                  </a:cubicBezTo>
                  <a:lnTo>
                    <a:pt x="78" y="118"/>
                  </a:lnTo>
                  <a:cubicBezTo>
                    <a:pt x="78" y="79"/>
                    <a:pt x="39" y="40"/>
                    <a:pt x="78" y="40"/>
                  </a:cubicBezTo>
                  <a:cubicBezTo>
                    <a:pt x="39" y="40"/>
                    <a:pt x="39" y="1"/>
                    <a:pt x="39" y="1"/>
                  </a:cubicBezTo>
                  <a:close/>
                  <a:moveTo>
                    <a:pt x="39" y="118"/>
                  </a:moveTo>
                  <a:cubicBezTo>
                    <a:pt x="29" y="137"/>
                    <a:pt x="20" y="156"/>
                    <a:pt x="39" y="156"/>
                  </a:cubicBezTo>
                  <a:lnTo>
                    <a:pt x="39" y="118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970250" y="4485550"/>
              <a:ext cx="2950" cy="3900"/>
            </a:xfrm>
            <a:custGeom>
              <a:avLst/>
              <a:gdLst/>
              <a:ahLst/>
              <a:cxnLst/>
              <a:rect l="l" t="t" r="r" b="b"/>
              <a:pathLst>
                <a:path w="118" h="156" extrusionOk="0">
                  <a:moveTo>
                    <a:pt x="117" y="0"/>
                  </a:moveTo>
                  <a:cubicBezTo>
                    <a:pt x="78" y="39"/>
                    <a:pt x="1" y="78"/>
                    <a:pt x="40" y="117"/>
                  </a:cubicBezTo>
                  <a:cubicBezTo>
                    <a:pt x="44" y="117"/>
                    <a:pt x="47" y="117"/>
                    <a:pt x="49" y="117"/>
                  </a:cubicBezTo>
                  <a:lnTo>
                    <a:pt x="49" y="117"/>
                  </a:lnTo>
                  <a:cubicBezTo>
                    <a:pt x="49" y="107"/>
                    <a:pt x="59" y="97"/>
                    <a:pt x="78" y="78"/>
                  </a:cubicBezTo>
                  <a:cubicBezTo>
                    <a:pt x="117" y="39"/>
                    <a:pt x="78" y="39"/>
                    <a:pt x="117" y="0"/>
                  </a:cubicBezTo>
                  <a:close/>
                  <a:moveTo>
                    <a:pt x="49" y="117"/>
                  </a:moveTo>
                  <a:lnTo>
                    <a:pt x="49" y="117"/>
                  </a:lnTo>
                  <a:cubicBezTo>
                    <a:pt x="49" y="119"/>
                    <a:pt x="50" y="122"/>
                    <a:pt x="51" y="125"/>
                  </a:cubicBezTo>
                  <a:lnTo>
                    <a:pt x="51" y="125"/>
                  </a:lnTo>
                  <a:cubicBezTo>
                    <a:pt x="57" y="118"/>
                    <a:pt x="61" y="117"/>
                    <a:pt x="49" y="117"/>
                  </a:cubicBezTo>
                  <a:close/>
                  <a:moveTo>
                    <a:pt x="51" y="125"/>
                  </a:moveTo>
                  <a:cubicBezTo>
                    <a:pt x="46" y="130"/>
                    <a:pt x="40" y="140"/>
                    <a:pt x="40" y="156"/>
                  </a:cubicBezTo>
                  <a:lnTo>
                    <a:pt x="78" y="156"/>
                  </a:lnTo>
                  <a:cubicBezTo>
                    <a:pt x="64" y="141"/>
                    <a:pt x="55" y="132"/>
                    <a:pt x="51" y="125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977725" y="4483600"/>
              <a:ext cx="3250" cy="4875"/>
            </a:xfrm>
            <a:custGeom>
              <a:avLst/>
              <a:gdLst/>
              <a:ahLst/>
              <a:cxnLst/>
              <a:rect l="l" t="t" r="r" b="b"/>
              <a:pathLst>
                <a:path w="130" h="195" extrusionOk="0">
                  <a:moveTo>
                    <a:pt x="52" y="0"/>
                  </a:moveTo>
                  <a:cubicBezTo>
                    <a:pt x="52" y="20"/>
                    <a:pt x="42" y="20"/>
                    <a:pt x="32" y="20"/>
                  </a:cubicBezTo>
                  <a:cubicBezTo>
                    <a:pt x="23" y="20"/>
                    <a:pt x="13" y="20"/>
                    <a:pt x="13" y="39"/>
                  </a:cubicBezTo>
                  <a:lnTo>
                    <a:pt x="13" y="78"/>
                  </a:lnTo>
                  <a:cubicBezTo>
                    <a:pt x="26" y="91"/>
                    <a:pt x="26" y="105"/>
                    <a:pt x="21" y="115"/>
                  </a:cubicBezTo>
                  <a:lnTo>
                    <a:pt x="21" y="115"/>
                  </a:lnTo>
                  <a:cubicBezTo>
                    <a:pt x="33" y="110"/>
                    <a:pt x="52" y="94"/>
                    <a:pt x="52" y="39"/>
                  </a:cubicBezTo>
                  <a:cubicBezTo>
                    <a:pt x="52" y="27"/>
                    <a:pt x="52" y="14"/>
                    <a:pt x="52" y="0"/>
                  </a:cubicBezTo>
                  <a:close/>
                  <a:moveTo>
                    <a:pt x="21" y="115"/>
                  </a:moveTo>
                  <a:cubicBezTo>
                    <a:pt x="16" y="117"/>
                    <a:pt x="13" y="117"/>
                    <a:pt x="13" y="117"/>
                  </a:cubicBezTo>
                  <a:cubicBezTo>
                    <a:pt x="2" y="128"/>
                    <a:pt x="0" y="133"/>
                    <a:pt x="3" y="133"/>
                  </a:cubicBezTo>
                  <a:cubicBezTo>
                    <a:pt x="6" y="133"/>
                    <a:pt x="16" y="126"/>
                    <a:pt x="21" y="115"/>
                  </a:cubicBezTo>
                  <a:close/>
                  <a:moveTo>
                    <a:pt x="52" y="78"/>
                  </a:moveTo>
                  <a:cubicBezTo>
                    <a:pt x="52" y="120"/>
                    <a:pt x="52" y="152"/>
                    <a:pt x="52" y="195"/>
                  </a:cubicBezTo>
                  <a:lnTo>
                    <a:pt x="130" y="195"/>
                  </a:lnTo>
                  <a:lnTo>
                    <a:pt x="130" y="78"/>
                  </a:lnTo>
                  <a:cubicBezTo>
                    <a:pt x="117" y="91"/>
                    <a:pt x="104" y="95"/>
                    <a:pt x="92" y="95"/>
                  </a:cubicBezTo>
                  <a:cubicBezTo>
                    <a:pt x="69" y="95"/>
                    <a:pt x="52" y="78"/>
                    <a:pt x="52" y="78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934250" y="448942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40" y="1"/>
                  </a:moveTo>
                  <a:cubicBezTo>
                    <a:pt x="40" y="1"/>
                    <a:pt x="1" y="40"/>
                    <a:pt x="1" y="78"/>
                  </a:cubicBezTo>
                  <a:cubicBezTo>
                    <a:pt x="40" y="78"/>
                    <a:pt x="40" y="40"/>
                    <a:pt x="4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969275" y="4485275"/>
              <a:ext cx="1000" cy="1250"/>
            </a:xfrm>
            <a:custGeom>
              <a:avLst/>
              <a:gdLst/>
              <a:ahLst/>
              <a:cxnLst/>
              <a:rect l="l" t="t" r="r" b="b"/>
              <a:pathLst>
                <a:path w="40" h="50" extrusionOk="0">
                  <a:moveTo>
                    <a:pt x="21" y="0"/>
                  </a:moveTo>
                  <a:cubicBezTo>
                    <a:pt x="1" y="0"/>
                    <a:pt x="1" y="50"/>
                    <a:pt x="1" y="50"/>
                  </a:cubicBezTo>
                  <a:lnTo>
                    <a:pt x="40" y="11"/>
                  </a:lnTo>
                  <a:cubicBezTo>
                    <a:pt x="32" y="3"/>
                    <a:pt x="26" y="0"/>
                    <a:pt x="21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918700" y="449040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1"/>
                  </a:moveTo>
                  <a:cubicBezTo>
                    <a:pt x="0" y="39"/>
                    <a:pt x="0" y="39"/>
                    <a:pt x="39" y="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4"/>
            <p:cNvSpPr/>
            <p:nvPr/>
          </p:nvSpPr>
          <p:spPr>
            <a:xfrm>
              <a:off x="990675" y="4482625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1" y="0"/>
                  </a:moveTo>
                  <a:lnTo>
                    <a:pt x="1" y="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1010150" y="4477750"/>
              <a:ext cx="1950" cy="2950"/>
            </a:xfrm>
            <a:custGeom>
              <a:avLst/>
              <a:gdLst/>
              <a:ahLst/>
              <a:cxnLst/>
              <a:rect l="l" t="t" r="r" b="b"/>
              <a:pathLst>
                <a:path w="78" h="118" extrusionOk="0">
                  <a:moveTo>
                    <a:pt x="0" y="1"/>
                  </a:moveTo>
                  <a:lnTo>
                    <a:pt x="0" y="40"/>
                  </a:lnTo>
                  <a:cubicBezTo>
                    <a:pt x="39" y="40"/>
                    <a:pt x="39" y="117"/>
                    <a:pt x="39" y="117"/>
                  </a:cubicBezTo>
                  <a:cubicBezTo>
                    <a:pt x="39" y="79"/>
                    <a:pt x="39" y="117"/>
                    <a:pt x="39" y="40"/>
                  </a:cubicBezTo>
                  <a:cubicBezTo>
                    <a:pt x="39" y="27"/>
                    <a:pt x="43" y="22"/>
                    <a:pt x="49" y="22"/>
                  </a:cubicBezTo>
                  <a:cubicBezTo>
                    <a:pt x="61" y="22"/>
                    <a:pt x="78" y="40"/>
                    <a:pt x="78" y="40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966350" y="44874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40" y="1"/>
                  </a:moveTo>
                  <a:cubicBezTo>
                    <a:pt x="1" y="1"/>
                    <a:pt x="40" y="1"/>
                    <a:pt x="40" y="40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1012575" y="4478325"/>
              <a:ext cx="2450" cy="3550"/>
            </a:xfrm>
            <a:custGeom>
              <a:avLst/>
              <a:gdLst/>
              <a:ahLst/>
              <a:cxnLst/>
              <a:rect l="l" t="t" r="r" b="b"/>
              <a:pathLst>
                <a:path w="98" h="142" extrusionOk="0">
                  <a:moveTo>
                    <a:pt x="3" y="0"/>
                  </a:moveTo>
                  <a:cubicBezTo>
                    <a:pt x="0" y="0"/>
                    <a:pt x="20" y="28"/>
                    <a:pt x="20" y="56"/>
                  </a:cubicBezTo>
                  <a:cubicBezTo>
                    <a:pt x="20" y="61"/>
                    <a:pt x="21" y="64"/>
                    <a:pt x="24" y="64"/>
                  </a:cubicBezTo>
                  <a:cubicBezTo>
                    <a:pt x="25" y="64"/>
                    <a:pt x="26" y="63"/>
                    <a:pt x="27" y="63"/>
                  </a:cubicBezTo>
                  <a:lnTo>
                    <a:pt x="27" y="63"/>
                  </a:lnTo>
                  <a:cubicBezTo>
                    <a:pt x="29" y="74"/>
                    <a:pt x="31" y="86"/>
                    <a:pt x="33" y="97"/>
                  </a:cubicBezTo>
                  <a:lnTo>
                    <a:pt x="33" y="97"/>
                  </a:lnTo>
                  <a:cubicBezTo>
                    <a:pt x="55" y="59"/>
                    <a:pt x="98" y="17"/>
                    <a:pt x="98" y="17"/>
                  </a:cubicBezTo>
                  <a:cubicBezTo>
                    <a:pt x="98" y="11"/>
                    <a:pt x="96" y="9"/>
                    <a:pt x="93" y="9"/>
                  </a:cubicBezTo>
                  <a:cubicBezTo>
                    <a:pt x="80" y="9"/>
                    <a:pt x="42" y="58"/>
                    <a:pt x="27" y="63"/>
                  </a:cubicBezTo>
                  <a:lnTo>
                    <a:pt x="27" y="63"/>
                  </a:lnTo>
                  <a:cubicBezTo>
                    <a:pt x="23" y="45"/>
                    <a:pt x="20" y="28"/>
                    <a:pt x="20" y="17"/>
                  </a:cubicBezTo>
                  <a:cubicBezTo>
                    <a:pt x="8" y="5"/>
                    <a:pt x="4" y="0"/>
                    <a:pt x="3" y="0"/>
                  </a:cubicBezTo>
                  <a:close/>
                  <a:moveTo>
                    <a:pt x="33" y="97"/>
                  </a:moveTo>
                  <a:cubicBezTo>
                    <a:pt x="25" y="110"/>
                    <a:pt x="20" y="123"/>
                    <a:pt x="20" y="133"/>
                  </a:cubicBezTo>
                  <a:cubicBezTo>
                    <a:pt x="25" y="139"/>
                    <a:pt x="29" y="141"/>
                    <a:pt x="32" y="141"/>
                  </a:cubicBezTo>
                  <a:cubicBezTo>
                    <a:pt x="40" y="141"/>
                    <a:pt x="38" y="121"/>
                    <a:pt x="33" y="97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4"/>
            <p:cNvSpPr/>
            <p:nvPr/>
          </p:nvSpPr>
          <p:spPr>
            <a:xfrm>
              <a:off x="991650" y="4484575"/>
              <a:ext cx="1000" cy="25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1" y="0"/>
                  </a:moveTo>
                  <a:lnTo>
                    <a:pt x="1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4"/>
            <p:cNvSpPr/>
            <p:nvPr/>
          </p:nvSpPr>
          <p:spPr>
            <a:xfrm>
              <a:off x="934250" y="4492200"/>
              <a:ext cx="4975" cy="7250"/>
            </a:xfrm>
            <a:custGeom>
              <a:avLst/>
              <a:gdLst/>
              <a:ahLst/>
              <a:cxnLst/>
              <a:rect l="l" t="t" r="r" b="b"/>
              <a:pathLst>
                <a:path w="199" h="290" extrusionOk="0">
                  <a:moveTo>
                    <a:pt x="145" y="0"/>
                  </a:moveTo>
                  <a:cubicBezTo>
                    <a:pt x="134" y="0"/>
                    <a:pt x="128" y="19"/>
                    <a:pt x="124" y="42"/>
                  </a:cubicBezTo>
                  <a:lnTo>
                    <a:pt x="124" y="42"/>
                  </a:lnTo>
                  <a:cubicBezTo>
                    <a:pt x="161" y="37"/>
                    <a:pt x="199" y="27"/>
                    <a:pt x="156" y="6"/>
                  </a:cubicBezTo>
                  <a:cubicBezTo>
                    <a:pt x="152" y="2"/>
                    <a:pt x="148" y="0"/>
                    <a:pt x="145" y="0"/>
                  </a:cubicBezTo>
                  <a:close/>
                  <a:moveTo>
                    <a:pt x="42" y="238"/>
                  </a:moveTo>
                  <a:cubicBezTo>
                    <a:pt x="41" y="239"/>
                    <a:pt x="40" y="239"/>
                    <a:pt x="40" y="240"/>
                  </a:cubicBezTo>
                  <a:cubicBezTo>
                    <a:pt x="40" y="240"/>
                    <a:pt x="40" y="264"/>
                    <a:pt x="40" y="279"/>
                  </a:cubicBezTo>
                  <a:cubicBezTo>
                    <a:pt x="40" y="265"/>
                    <a:pt x="40" y="250"/>
                    <a:pt x="42" y="238"/>
                  </a:cubicBezTo>
                  <a:close/>
                  <a:moveTo>
                    <a:pt x="23" y="0"/>
                  </a:moveTo>
                  <a:cubicBezTo>
                    <a:pt x="17" y="0"/>
                    <a:pt x="10" y="2"/>
                    <a:pt x="1" y="6"/>
                  </a:cubicBezTo>
                  <a:cubicBezTo>
                    <a:pt x="40" y="6"/>
                    <a:pt x="40" y="45"/>
                    <a:pt x="1" y="84"/>
                  </a:cubicBezTo>
                  <a:lnTo>
                    <a:pt x="40" y="123"/>
                  </a:lnTo>
                  <a:lnTo>
                    <a:pt x="40" y="162"/>
                  </a:lnTo>
                  <a:lnTo>
                    <a:pt x="63" y="185"/>
                  </a:lnTo>
                  <a:lnTo>
                    <a:pt x="63" y="185"/>
                  </a:lnTo>
                  <a:cubicBezTo>
                    <a:pt x="52" y="189"/>
                    <a:pt x="40" y="201"/>
                    <a:pt x="40" y="201"/>
                  </a:cubicBezTo>
                  <a:cubicBezTo>
                    <a:pt x="11" y="201"/>
                    <a:pt x="24" y="201"/>
                    <a:pt x="49" y="216"/>
                  </a:cubicBezTo>
                  <a:lnTo>
                    <a:pt x="49" y="216"/>
                  </a:lnTo>
                  <a:cubicBezTo>
                    <a:pt x="45" y="222"/>
                    <a:pt x="43" y="230"/>
                    <a:pt x="42" y="238"/>
                  </a:cubicBezTo>
                  <a:lnTo>
                    <a:pt x="42" y="238"/>
                  </a:lnTo>
                  <a:cubicBezTo>
                    <a:pt x="47" y="232"/>
                    <a:pt x="52" y="227"/>
                    <a:pt x="56" y="221"/>
                  </a:cubicBezTo>
                  <a:lnTo>
                    <a:pt x="56" y="221"/>
                  </a:lnTo>
                  <a:cubicBezTo>
                    <a:pt x="58" y="223"/>
                    <a:pt x="61" y="225"/>
                    <a:pt x="64" y="227"/>
                  </a:cubicBezTo>
                  <a:lnTo>
                    <a:pt x="64" y="227"/>
                  </a:lnTo>
                  <a:cubicBezTo>
                    <a:pt x="59" y="241"/>
                    <a:pt x="60" y="260"/>
                    <a:pt x="79" y="279"/>
                  </a:cubicBezTo>
                  <a:cubicBezTo>
                    <a:pt x="86" y="286"/>
                    <a:pt x="92" y="289"/>
                    <a:pt x="97" y="289"/>
                  </a:cubicBezTo>
                  <a:cubicBezTo>
                    <a:pt x="116" y="289"/>
                    <a:pt x="110" y="232"/>
                    <a:pt x="79" y="201"/>
                  </a:cubicBezTo>
                  <a:cubicBezTo>
                    <a:pt x="75" y="201"/>
                    <a:pt x="71" y="201"/>
                    <a:pt x="68" y="202"/>
                  </a:cubicBezTo>
                  <a:lnTo>
                    <a:pt x="68" y="202"/>
                  </a:lnTo>
                  <a:cubicBezTo>
                    <a:pt x="69" y="200"/>
                    <a:pt x="71" y="197"/>
                    <a:pt x="72" y="194"/>
                  </a:cubicBezTo>
                  <a:lnTo>
                    <a:pt x="72" y="194"/>
                  </a:lnTo>
                  <a:lnTo>
                    <a:pt x="79" y="201"/>
                  </a:lnTo>
                  <a:cubicBezTo>
                    <a:pt x="79" y="194"/>
                    <a:pt x="78" y="190"/>
                    <a:pt x="76" y="187"/>
                  </a:cubicBezTo>
                  <a:lnTo>
                    <a:pt x="76" y="187"/>
                  </a:lnTo>
                  <a:cubicBezTo>
                    <a:pt x="87" y="166"/>
                    <a:pt x="96" y="145"/>
                    <a:pt x="118" y="123"/>
                  </a:cubicBezTo>
                  <a:cubicBezTo>
                    <a:pt x="118" y="123"/>
                    <a:pt x="118" y="77"/>
                    <a:pt x="124" y="42"/>
                  </a:cubicBezTo>
                  <a:lnTo>
                    <a:pt x="124" y="42"/>
                  </a:lnTo>
                  <a:cubicBezTo>
                    <a:pt x="92" y="45"/>
                    <a:pt x="61" y="45"/>
                    <a:pt x="79" y="45"/>
                  </a:cubicBezTo>
                  <a:cubicBezTo>
                    <a:pt x="71" y="61"/>
                    <a:pt x="66" y="67"/>
                    <a:pt x="63" y="67"/>
                  </a:cubicBezTo>
                  <a:cubicBezTo>
                    <a:pt x="53" y="67"/>
                    <a:pt x="60" y="0"/>
                    <a:pt x="23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956625" y="4491100"/>
              <a:ext cx="1000" cy="575"/>
            </a:xfrm>
            <a:custGeom>
              <a:avLst/>
              <a:gdLst/>
              <a:ahLst/>
              <a:cxnLst/>
              <a:rect l="l" t="t" r="r" b="b"/>
              <a:pathLst>
                <a:path w="40" h="23" extrusionOk="0">
                  <a:moveTo>
                    <a:pt x="35" y="0"/>
                  </a:moveTo>
                  <a:cubicBezTo>
                    <a:pt x="32" y="0"/>
                    <a:pt x="26" y="6"/>
                    <a:pt x="20" y="11"/>
                  </a:cubicBezTo>
                  <a:lnTo>
                    <a:pt x="40" y="11"/>
                  </a:lnTo>
                  <a:cubicBezTo>
                    <a:pt x="40" y="3"/>
                    <a:pt x="38" y="0"/>
                    <a:pt x="35" y="0"/>
                  </a:cubicBezTo>
                  <a:close/>
                  <a:moveTo>
                    <a:pt x="1" y="11"/>
                  </a:moveTo>
                  <a:cubicBezTo>
                    <a:pt x="1" y="20"/>
                    <a:pt x="3" y="23"/>
                    <a:pt x="5" y="23"/>
                  </a:cubicBezTo>
                  <a:cubicBezTo>
                    <a:pt x="9" y="23"/>
                    <a:pt x="15" y="17"/>
                    <a:pt x="20" y="1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954700" y="4491375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0" y="78"/>
                  </a:moveTo>
                  <a:lnTo>
                    <a:pt x="0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948025" y="4492350"/>
              <a:ext cx="850" cy="2175"/>
            </a:xfrm>
            <a:custGeom>
              <a:avLst/>
              <a:gdLst/>
              <a:ahLst/>
              <a:cxnLst/>
              <a:rect l="l" t="t" r="r" b="b"/>
              <a:pathLst>
                <a:path w="34" h="87" extrusionOk="0">
                  <a:moveTo>
                    <a:pt x="34" y="0"/>
                  </a:moveTo>
                  <a:cubicBezTo>
                    <a:pt x="0" y="0"/>
                    <a:pt x="24" y="86"/>
                    <a:pt x="31" y="86"/>
                  </a:cubicBezTo>
                  <a:cubicBezTo>
                    <a:pt x="33" y="86"/>
                    <a:pt x="34" y="84"/>
                    <a:pt x="34" y="78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4"/>
            <p:cNvSpPr/>
            <p:nvPr/>
          </p:nvSpPr>
          <p:spPr>
            <a:xfrm>
              <a:off x="944950" y="4492075"/>
              <a:ext cx="20475" cy="32400"/>
            </a:xfrm>
            <a:custGeom>
              <a:avLst/>
              <a:gdLst/>
              <a:ahLst/>
              <a:cxnLst/>
              <a:rect l="l" t="t" r="r" b="b"/>
              <a:pathLst>
                <a:path w="819" h="1296" extrusionOk="0">
                  <a:moveTo>
                    <a:pt x="701" y="168"/>
                  </a:moveTo>
                  <a:cubicBezTo>
                    <a:pt x="701" y="185"/>
                    <a:pt x="701" y="193"/>
                    <a:pt x="702" y="194"/>
                  </a:cubicBezTo>
                  <a:lnTo>
                    <a:pt x="702" y="194"/>
                  </a:lnTo>
                  <a:cubicBezTo>
                    <a:pt x="701" y="185"/>
                    <a:pt x="701" y="176"/>
                    <a:pt x="701" y="168"/>
                  </a:cubicBezTo>
                  <a:close/>
                  <a:moveTo>
                    <a:pt x="760" y="0"/>
                  </a:moveTo>
                  <a:cubicBezTo>
                    <a:pt x="755" y="0"/>
                    <a:pt x="748" y="3"/>
                    <a:pt x="740" y="11"/>
                  </a:cubicBezTo>
                  <a:cubicBezTo>
                    <a:pt x="740" y="11"/>
                    <a:pt x="662" y="11"/>
                    <a:pt x="701" y="50"/>
                  </a:cubicBezTo>
                  <a:cubicBezTo>
                    <a:pt x="740" y="89"/>
                    <a:pt x="701" y="89"/>
                    <a:pt x="740" y="89"/>
                  </a:cubicBezTo>
                  <a:lnTo>
                    <a:pt x="740" y="128"/>
                  </a:lnTo>
                  <a:cubicBezTo>
                    <a:pt x="711" y="128"/>
                    <a:pt x="704" y="194"/>
                    <a:pt x="702" y="194"/>
                  </a:cubicBezTo>
                  <a:cubicBezTo>
                    <a:pt x="702" y="194"/>
                    <a:pt x="702" y="194"/>
                    <a:pt x="702" y="194"/>
                  </a:cubicBezTo>
                  <a:lnTo>
                    <a:pt x="702" y="194"/>
                  </a:lnTo>
                  <a:cubicBezTo>
                    <a:pt x="703" y="219"/>
                    <a:pt x="709" y="241"/>
                    <a:pt x="733" y="244"/>
                  </a:cubicBezTo>
                  <a:lnTo>
                    <a:pt x="733" y="244"/>
                  </a:lnTo>
                  <a:cubicBezTo>
                    <a:pt x="737" y="234"/>
                    <a:pt x="740" y="221"/>
                    <a:pt x="740" y="206"/>
                  </a:cubicBezTo>
                  <a:cubicBezTo>
                    <a:pt x="740" y="128"/>
                    <a:pt x="818" y="89"/>
                    <a:pt x="818" y="11"/>
                  </a:cubicBezTo>
                  <a:lnTo>
                    <a:pt x="818" y="11"/>
                  </a:lnTo>
                  <a:cubicBezTo>
                    <a:pt x="810" y="20"/>
                    <a:pt x="803" y="23"/>
                    <a:pt x="798" y="23"/>
                  </a:cubicBezTo>
                  <a:cubicBezTo>
                    <a:pt x="783" y="23"/>
                    <a:pt x="775" y="0"/>
                    <a:pt x="760" y="0"/>
                  </a:cubicBezTo>
                  <a:close/>
                  <a:moveTo>
                    <a:pt x="733" y="244"/>
                  </a:moveTo>
                  <a:lnTo>
                    <a:pt x="733" y="244"/>
                  </a:lnTo>
                  <a:cubicBezTo>
                    <a:pt x="723" y="265"/>
                    <a:pt x="708" y="279"/>
                    <a:pt x="699" y="295"/>
                  </a:cubicBezTo>
                  <a:lnTo>
                    <a:pt x="699" y="295"/>
                  </a:lnTo>
                  <a:cubicBezTo>
                    <a:pt x="722" y="280"/>
                    <a:pt x="740" y="271"/>
                    <a:pt x="740" y="245"/>
                  </a:cubicBezTo>
                  <a:cubicBezTo>
                    <a:pt x="737" y="245"/>
                    <a:pt x="735" y="245"/>
                    <a:pt x="733" y="244"/>
                  </a:cubicBezTo>
                  <a:close/>
                  <a:moveTo>
                    <a:pt x="390" y="673"/>
                  </a:moveTo>
                  <a:cubicBezTo>
                    <a:pt x="390" y="683"/>
                    <a:pt x="392" y="687"/>
                    <a:pt x="395" y="690"/>
                  </a:cubicBezTo>
                  <a:lnTo>
                    <a:pt x="395" y="690"/>
                  </a:lnTo>
                  <a:cubicBezTo>
                    <a:pt x="394" y="684"/>
                    <a:pt x="392" y="679"/>
                    <a:pt x="390" y="673"/>
                  </a:cubicBezTo>
                  <a:close/>
                  <a:moveTo>
                    <a:pt x="395" y="690"/>
                  </a:moveTo>
                  <a:lnTo>
                    <a:pt x="395" y="690"/>
                  </a:lnTo>
                  <a:cubicBezTo>
                    <a:pt x="397" y="694"/>
                    <a:pt x="398" y="699"/>
                    <a:pt x="399" y="703"/>
                  </a:cubicBezTo>
                  <a:lnTo>
                    <a:pt x="399" y="703"/>
                  </a:lnTo>
                  <a:cubicBezTo>
                    <a:pt x="409" y="692"/>
                    <a:pt x="409" y="692"/>
                    <a:pt x="405" y="692"/>
                  </a:cubicBezTo>
                  <a:cubicBezTo>
                    <a:pt x="402" y="692"/>
                    <a:pt x="398" y="692"/>
                    <a:pt x="395" y="690"/>
                  </a:cubicBezTo>
                  <a:close/>
                  <a:moveTo>
                    <a:pt x="399" y="703"/>
                  </a:moveTo>
                  <a:cubicBezTo>
                    <a:pt x="397" y="705"/>
                    <a:pt x="394" y="708"/>
                    <a:pt x="390" y="711"/>
                  </a:cubicBezTo>
                  <a:lnTo>
                    <a:pt x="390" y="711"/>
                  </a:lnTo>
                  <a:cubicBezTo>
                    <a:pt x="393" y="709"/>
                    <a:pt x="396" y="706"/>
                    <a:pt x="399" y="703"/>
                  </a:cubicBezTo>
                  <a:lnTo>
                    <a:pt x="399" y="703"/>
                  </a:lnTo>
                  <a:cubicBezTo>
                    <a:pt x="399" y="703"/>
                    <a:pt x="399" y="703"/>
                    <a:pt x="399" y="703"/>
                  </a:cubicBezTo>
                  <a:close/>
                  <a:moveTo>
                    <a:pt x="273" y="868"/>
                  </a:moveTo>
                  <a:cubicBezTo>
                    <a:pt x="273" y="887"/>
                    <a:pt x="264" y="887"/>
                    <a:pt x="259" y="887"/>
                  </a:cubicBezTo>
                  <a:cubicBezTo>
                    <a:pt x="254" y="887"/>
                    <a:pt x="254" y="887"/>
                    <a:pt x="266" y="899"/>
                  </a:cubicBezTo>
                  <a:lnTo>
                    <a:pt x="266" y="899"/>
                  </a:lnTo>
                  <a:cubicBezTo>
                    <a:pt x="270" y="889"/>
                    <a:pt x="273" y="878"/>
                    <a:pt x="273" y="868"/>
                  </a:cubicBezTo>
                  <a:close/>
                  <a:moveTo>
                    <a:pt x="234" y="829"/>
                  </a:moveTo>
                  <a:cubicBezTo>
                    <a:pt x="234" y="829"/>
                    <a:pt x="195" y="867"/>
                    <a:pt x="234" y="906"/>
                  </a:cubicBezTo>
                  <a:lnTo>
                    <a:pt x="234" y="945"/>
                  </a:lnTo>
                  <a:cubicBezTo>
                    <a:pt x="254" y="906"/>
                    <a:pt x="254" y="906"/>
                    <a:pt x="249" y="906"/>
                  </a:cubicBezTo>
                  <a:cubicBezTo>
                    <a:pt x="244" y="906"/>
                    <a:pt x="234" y="906"/>
                    <a:pt x="234" y="867"/>
                  </a:cubicBezTo>
                  <a:lnTo>
                    <a:pt x="234" y="829"/>
                  </a:lnTo>
                  <a:close/>
                  <a:moveTo>
                    <a:pt x="699" y="295"/>
                  </a:moveTo>
                  <a:cubicBezTo>
                    <a:pt x="688" y="302"/>
                    <a:pt x="675" y="310"/>
                    <a:pt x="662" y="323"/>
                  </a:cubicBezTo>
                  <a:cubicBezTo>
                    <a:pt x="662" y="401"/>
                    <a:pt x="585" y="439"/>
                    <a:pt x="585" y="517"/>
                  </a:cubicBezTo>
                  <a:lnTo>
                    <a:pt x="546" y="517"/>
                  </a:lnTo>
                  <a:lnTo>
                    <a:pt x="546" y="595"/>
                  </a:lnTo>
                  <a:lnTo>
                    <a:pt x="546" y="634"/>
                  </a:lnTo>
                  <a:lnTo>
                    <a:pt x="546" y="712"/>
                  </a:lnTo>
                  <a:lnTo>
                    <a:pt x="507" y="712"/>
                  </a:lnTo>
                  <a:cubicBezTo>
                    <a:pt x="585" y="790"/>
                    <a:pt x="468" y="790"/>
                    <a:pt x="468" y="829"/>
                  </a:cubicBezTo>
                  <a:cubicBezTo>
                    <a:pt x="429" y="829"/>
                    <a:pt x="468" y="712"/>
                    <a:pt x="468" y="712"/>
                  </a:cubicBezTo>
                  <a:cubicBezTo>
                    <a:pt x="507" y="712"/>
                    <a:pt x="507" y="634"/>
                    <a:pt x="546" y="556"/>
                  </a:cubicBezTo>
                  <a:cubicBezTo>
                    <a:pt x="507" y="556"/>
                    <a:pt x="507" y="595"/>
                    <a:pt x="468" y="595"/>
                  </a:cubicBezTo>
                  <a:cubicBezTo>
                    <a:pt x="468" y="631"/>
                    <a:pt x="435" y="667"/>
                    <a:pt x="399" y="703"/>
                  </a:cubicBezTo>
                  <a:lnTo>
                    <a:pt x="399" y="703"/>
                  </a:lnTo>
                  <a:cubicBezTo>
                    <a:pt x="417" y="772"/>
                    <a:pt x="401" y="791"/>
                    <a:pt x="393" y="830"/>
                  </a:cubicBezTo>
                  <a:lnTo>
                    <a:pt x="393" y="830"/>
                  </a:lnTo>
                  <a:cubicBezTo>
                    <a:pt x="466" y="869"/>
                    <a:pt x="390" y="907"/>
                    <a:pt x="390" y="945"/>
                  </a:cubicBezTo>
                  <a:lnTo>
                    <a:pt x="390" y="984"/>
                  </a:lnTo>
                  <a:cubicBezTo>
                    <a:pt x="398" y="992"/>
                    <a:pt x="405" y="995"/>
                    <a:pt x="410" y="995"/>
                  </a:cubicBezTo>
                  <a:cubicBezTo>
                    <a:pt x="424" y="995"/>
                    <a:pt x="428" y="973"/>
                    <a:pt x="429" y="973"/>
                  </a:cubicBezTo>
                  <a:cubicBezTo>
                    <a:pt x="429" y="973"/>
                    <a:pt x="429" y="976"/>
                    <a:pt x="429" y="984"/>
                  </a:cubicBezTo>
                  <a:lnTo>
                    <a:pt x="429" y="1023"/>
                  </a:lnTo>
                  <a:lnTo>
                    <a:pt x="507" y="1023"/>
                  </a:lnTo>
                  <a:lnTo>
                    <a:pt x="507" y="945"/>
                  </a:lnTo>
                  <a:cubicBezTo>
                    <a:pt x="468" y="790"/>
                    <a:pt x="623" y="751"/>
                    <a:pt x="623" y="673"/>
                  </a:cubicBezTo>
                  <a:cubicBezTo>
                    <a:pt x="623" y="634"/>
                    <a:pt x="623" y="595"/>
                    <a:pt x="662" y="595"/>
                  </a:cubicBezTo>
                  <a:lnTo>
                    <a:pt x="623" y="556"/>
                  </a:lnTo>
                  <a:lnTo>
                    <a:pt x="662" y="517"/>
                  </a:lnTo>
                  <a:cubicBezTo>
                    <a:pt x="636" y="517"/>
                    <a:pt x="628" y="552"/>
                    <a:pt x="625" y="552"/>
                  </a:cubicBezTo>
                  <a:cubicBezTo>
                    <a:pt x="623" y="552"/>
                    <a:pt x="623" y="543"/>
                    <a:pt x="623" y="517"/>
                  </a:cubicBezTo>
                  <a:cubicBezTo>
                    <a:pt x="623" y="439"/>
                    <a:pt x="701" y="401"/>
                    <a:pt x="701" y="362"/>
                  </a:cubicBezTo>
                  <a:cubicBezTo>
                    <a:pt x="685" y="330"/>
                    <a:pt x="689" y="311"/>
                    <a:pt x="699" y="295"/>
                  </a:cubicBezTo>
                  <a:close/>
                  <a:moveTo>
                    <a:pt x="363" y="795"/>
                  </a:moveTo>
                  <a:cubicBezTo>
                    <a:pt x="347" y="795"/>
                    <a:pt x="339" y="841"/>
                    <a:pt x="312" y="867"/>
                  </a:cubicBezTo>
                  <a:cubicBezTo>
                    <a:pt x="312" y="867"/>
                    <a:pt x="287" y="917"/>
                    <a:pt x="277" y="917"/>
                  </a:cubicBezTo>
                  <a:cubicBezTo>
                    <a:pt x="275" y="917"/>
                    <a:pt x="273" y="914"/>
                    <a:pt x="273" y="906"/>
                  </a:cubicBezTo>
                  <a:cubicBezTo>
                    <a:pt x="271" y="904"/>
                    <a:pt x="268" y="901"/>
                    <a:pt x="266" y="899"/>
                  </a:cubicBezTo>
                  <a:lnTo>
                    <a:pt x="266" y="899"/>
                  </a:lnTo>
                  <a:cubicBezTo>
                    <a:pt x="255" y="928"/>
                    <a:pt x="234" y="956"/>
                    <a:pt x="234" y="984"/>
                  </a:cubicBezTo>
                  <a:cubicBezTo>
                    <a:pt x="234" y="1040"/>
                    <a:pt x="194" y="1056"/>
                    <a:pt x="186" y="1075"/>
                  </a:cubicBezTo>
                  <a:lnTo>
                    <a:pt x="186" y="1075"/>
                  </a:lnTo>
                  <a:cubicBezTo>
                    <a:pt x="200" y="1070"/>
                    <a:pt x="217" y="1062"/>
                    <a:pt x="234" y="1062"/>
                  </a:cubicBezTo>
                  <a:lnTo>
                    <a:pt x="234" y="1023"/>
                  </a:lnTo>
                  <a:lnTo>
                    <a:pt x="273" y="1023"/>
                  </a:lnTo>
                  <a:cubicBezTo>
                    <a:pt x="273" y="1036"/>
                    <a:pt x="273" y="1040"/>
                    <a:pt x="275" y="1040"/>
                  </a:cubicBezTo>
                  <a:cubicBezTo>
                    <a:pt x="278" y="1040"/>
                    <a:pt x="286" y="1023"/>
                    <a:pt x="312" y="1023"/>
                  </a:cubicBezTo>
                  <a:cubicBezTo>
                    <a:pt x="312" y="1023"/>
                    <a:pt x="312" y="999"/>
                    <a:pt x="312" y="984"/>
                  </a:cubicBezTo>
                  <a:lnTo>
                    <a:pt x="312" y="945"/>
                  </a:lnTo>
                  <a:cubicBezTo>
                    <a:pt x="312" y="888"/>
                    <a:pt x="354" y="852"/>
                    <a:pt x="376" y="852"/>
                  </a:cubicBezTo>
                  <a:cubicBezTo>
                    <a:pt x="384" y="852"/>
                    <a:pt x="390" y="857"/>
                    <a:pt x="390" y="867"/>
                  </a:cubicBezTo>
                  <a:cubicBezTo>
                    <a:pt x="390" y="853"/>
                    <a:pt x="391" y="841"/>
                    <a:pt x="393" y="830"/>
                  </a:cubicBezTo>
                  <a:lnTo>
                    <a:pt x="393" y="830"/>
                  </a:lnTo>
                  <a:cubicBezTo>
                    <a:pt x="392" y="830"/>
                    <a:pt x="391" y="829"/>
                    <a:pt x="390" y="829"/>
                  </a:cubicBezTo>
                  <a:cubicBezTo>
                    <a:pt x="378" y="804"/>
                    <a:pt x="370" y="795"/>
                    <a:pt x="363" y="795"/>
                  </a:cubicBezTo>
                  <a:close/>
                  <a:moveTo>
                    <a:pt x="312" y="50"/>
                  </a:moveTo>
                  <a:lnTo>
                    <a:pt x="312" y="50"/>
                  </a:lnTo>
                  <a:cubicBezTo>
                    <a:pt x="273" y="89"/>
                    <a:pt x="351" y="206"/>
                    <a:pt x="273" y="206"/>
                  </a:cubicBezTo>
                  <a:cubicBezTo>
                    <a:pt x="242" y="206"/>
                    <a:pt x="236" y="256"/>
                    <a:pt x="235" y="256"/>
                  </a:cubicBezTo>
                  <a:cubicBezTo>
                    <a:pt x="234" y="256"/>
                    <a:pt x="234" y="253"/>
                    <a:pt x="234" y="245"/>
                  </a:cubicBezTo>
                  <a:cubicBezTo>
                    <a:pt x="234" y="225"/>
                    <a:pt x="225" y="225"/>
                    <a:pt x="215" y="225"/>
                  </a:cubicBezTo>
                  <a:cubicBezTo>
                    <a:pt x="205" y="225"/>
                    <a:pt x="195" y="225"/>
                    <a:pt x="195" y="206"/>
                  </a:cubicBezTo>
                  <a:cubicBezTo>
                    <a:pt x="195" y="167"/>
                    <a:pt x="205" y="167"/>
                    <a:pt x="210" y="167"/>
                  </a:cubicBezTo>
                  <a:cubicBezTo>
                    <a:pt x="215" y="167"/>
                    <a:pt x="215" y="167"/>
                    <a:pt x="195" y="128"/>
                  </a:cubicBezTo>
                  <a:cubicBezTo>
                    <a:pt x="195" y="167"/>
                    <a:pt x="157" y="167"/>
                    <a:pt x="157" y="245"/>
                  </a:cubicBezTo>
                  <a:lnTo>
                    <a:pt x="195" y="245"/>
                  </a:lnTo>
                  <a:cubicBezTo>
                    <a:pt x="195" y="284"/>
                    <a:pt x="157" y="362"/>
                    <a:pt x="157" y="362"/>
                  </a:cubicBezTo>
                  <a:cubicBezTo>
                    <a:pt x="157" y="334"/>
                    <a:pt x="176" y="307"/>
                    <a:pt x="174" y="307"/>
                  </a:cubicBezTo>
                  <a:cubicBezTo>
                    <a:pt x="173" y="307"/>
                    <a:pt x="168" y="311"/>
                    <a:pt x="157" y="323"/>
                  </a:cubicBezTo>
                  <a:cubicBezTo>
                    <a:pt x="157" y="362"/>
                    <a:pt x="79" y="362"/>
                    <a:pt x="118" y="401"/>
                  </a:cubicBezTo>
                  <a:cubicBezTo>
                    <a:pt x="118" y="439"/>
                    <a:pt x="40" y="517"/>
                    <a:pt x="79" y="517"/>
                  </a:cubicBezTo>
                  <a:cubicBezTo>
                    <a:pt x="79" y="556"/>
                    <a:pt x="118" y="556"/>
                    <a:pt x="118" y="556"/>
                  </a:cubicBezTo>
                  <a:cubicBezTo>
                    <a:pt x="118" y="517"/>
                    <a:pt x="118" y="478"/>
                    <a:pt x="118" y="439"/>
                  </a:cubicBezTo>
                  <a:cubicBezTo>
                    <a:pt x="118" y="439"/>
                    <a:pt x="118" y="478"/>
                    <a:pt x="157" y="478"/>
                  </a:cubicBezTo>
                  <a:cubicBezTo>
                    <a:pt x="157" y="478"/>
                    <a:pt x="195" y="439"/>
                    <a:pt x="195" y="401"/>
                  </a:cubicBezTo>
                  <a:lnTo>
                    <a:pt x="195" y="401"/>
                  </a:lnTo>
                  <a:lnTo>
                    <a:pt x="157" y="439"/>
                  </a:lnTo>
                  <a:cubicBezTo>
                    <a:pt x="157" y="401"/>
                    <a:pt x="157" y="401"/>
                    <a:pt x="157" y="401"/>
                  </a:cubicBezTo>
                  <a:cubicBezTo>
                    <a:pt x="169" y="388"/>
                    <a:pt x="178" y="383"/>
                    <a:pt x="184" y="383"/>
                  </a:cubicBezTo>
                  <a:cubicBezTo>
                    <a:pt x="195" y="383"/>
                    <a:pt x="195" y="401"/>
                    <a:pt x="195" y="401"/>
                  </a:cubicBezTo>
                  <a:lnTo>
                    <a:pt x="234" y="401"/>
                  </a:lnTo>
                  <a:cubicBezTo>
                    <a:pt x="234" y="401"/>
                    <a:pt x="234" y="439"/>
                    <a:pt x="234" y="439"/>
                  </a:cubicBezTo>
                  <a:lnTo>
                    <a:pt x="195" y="478"/>
                  </a:lnTo>
                  <a:cubicBezTo>
                    <a:pt x="195" y="595"/>
                    <a:pt x="157" y="673"/>
                    <a:pt x="157" y="790"/>
                  </a:cubicBezTo>
                  <a:lnTo>
                    <a:pt x="157" y="751"/>
                  </a:lnTo>
                  <a:cubicBezTo>
                    <a:pt x="118" y="790"/>
                    <a:pt x="118" y="790"/>
                    <a:pt x="118" y="829"/>
                  </a:cubicBezTo>
                  <a:lnTo>
                    <a:pt x="118" y="867"/>
                  </a:lnTo>
                  <a:cubicBezTo>
                    <a:pt x="118" y="906"/>
                    <a:pt x="118" y="906"/>
                    <a:pt x="122" y="906"/>
                  </a:cubicBezTo>
                  <a:cubicBezTo>
                    <a:pt x="127" y="906"/>
                    <a:pt x="137" y="906"/>
                    <a:pt x="157" y="945"/>
                  </a:cubicBezTo>
                  <a:cubicBezTo>
                    <a:pt x="157" y="984"/>
                    <a:pt x="79" y="1062"/>
                    <a:pt x="79" y="1140"/>
                  </a:cubicBezTo>
                  <a:cubicBezTo>
                    <a:pt x="79" y="1140"/>
                    <a:pt x="61" y="1105"/>
                    <a:pt x="50" y="1105"/>
                  </a:cubicBezTo>
                  <a:cubicBezTo>
                    <a:pt x="44" y="1105"/>
                    <a:pt x="40" y="1114"/>
                    <a:pt x="40" y="1140"/>
                  </a:cubicBezTo>
                  <a:lnTo>
                    <a:pt x="40" y="1218"/>
                  </a:lnTo>
                  <a:cubicBezTo>
                    <a:pt x="40" y="1218"/>
                    <a:pt x="1" y="1296"/>
                    <a:pt x="40" y="1296"/>
                  </a:cubicBezTo>
                  <a:cubicBezTo>
                    <a:pt x="79" y="1296"/>
                    <a:pt x="79" y="1296"/>
                    <a:pt x="79" y="1257"/>
                  </a:cubicBezTo>
                  <a:cubicBezTo>
                    <a:pt x="157" y="1218"/>
                    <a:pt x="157" y="1140"/>
                    <a:pt x="195" y="1101"/>
                  </a:cubicBezTo>
                  <a:cubicBezTo>
                    <a:pt x="185" y="1090"/>
                    <a:pt x="183" y="1082"/>
                    <a:pt x="186" y="1075"/>
                  </a:cubicBezTo>
                  <a:lnTo>
                    <a:pt x="186" y="1075"/>
                  </a:lnTo>
                  <a:cubicBezTo>
                    <a:pt x="179" y="1077"/>
                    <a:pt x="173" y="1079"/>
                    <a:pt x="168" y="1079"/>
                  </a:cubicBezTo>
                  <a:cubicBezTo>
                    <a:pt x="161" y="1079"/>
                    <a:pt x="157" y="1075"/>
                    <a:pt x="157" y="1062"/>
                  </a:cubicBezTo>
                  <a:lnTo>
                    <a:pt x="157" y="1101"/>
                  </a:lnTo>
                  <a:cubicBezTo>
                    <a:pt x="79" y="1023"/>
                    <a:pt x="157" y="1023"/>
                    <a:pt x="157" y="984"/>
                  </a:cubicBezTo>
                  <a:lnTo>
                    <a:pt x="234" y="984"/>
                  </a:lnTo>
                  <a:cubicBezTo>
                    <a:pt x="195" y="945"/>
                    <a:pt x="234" y="906"/>
                    <a:pt x="234" y="906"/>
                  </a:cubicBezTo>
                  <a:cubicBezTo>
                    <a:pt x="195" y="906"/>
                    <a:pt x="195" y="867"/>
                    <a:pt x="195" y="829"/>
                  </a:cubicBezTo>
                  <a:cubicBezTo>
                    <a:pt x="195" y="829"/>
                    <a:pt x="171" y="779"/>
                    <a:pt x="180" y="779"/>
                  </a:cubicBezTo>
                  <a:cubicBezTo>
                    <a:pt x="183" y="779"/>
                    <a:pt x="188" y="782"/>
                    <a:pt x="195" y="790"/>
                  </a:cubicBezTo>
                  <a:cubicBezTo>
                    <a:pt x="204" y="798"/>
                    <a:pt x="210" y="801"/>
                    <a:pt x="215" y="801"/>
                  </a:cubicBezTo>
                  <a:cubicBezTo>
                    <a:pt x="229" y="801"/>
                    <a:pt x="233" y="778"/>
                    <a:pt x="234" y="778"/>
                  </a:cubicBezTo>
                  <a:cubicBezTo>
                    <a:pt x="234" y="778"/>
                    <a:pt x="234" y="781"/>
                    <a:pt x="234" y="790"/>
                  </a:cubicBezTo>
                  <a:cubicBezTo>
                    <a:pt x="273" y="712"/>
                    <a:pt x="273" y="634"/>
                    <a:pt x="234" y="595"/>
                  </a:cubicBezTo>
                  <a:cubicBezTo>
                    <a:pt x="312" y="517"/>
                    <a:pt x="312" y="478"/>
                    <a:pt x="351" y="439"/>
                  </a:cubicBezTo>
                  <a:cubicBezTo>
                    <a:pt x="390" y="401"/>
                    <a:pt x="351" y="323"/>
                    <a:pt x="390" y="323"/>
                  </a:cubicBezTo>
                  <a:cubicBezTo>
                    <a:pt x="429" y="284"/>
                    <a:pt x="351" y="245"/>
                    <a:pt x="390" y="245"/>
                  </a:cubicBezTo>
                  <a:lnTo>
                    <a:pt x="351" y="245"/>
                  </a:lnTo>
                  <a:cubicBezTo>
                    <a:pt x="351" y="206"/>
                    <a:pt x="312" y="167"/>
                    <a:pt x="351" y="167"/>
                  </a:cubicBezTo>
                  <a:cubicBezTo>
                    <a:pt x="351" y="167"/>
                    <a:pt x="351" y="128"/>
                    <a:pt x="351" y="89"/>
                  </a:cubicBezTo>
                  <a:cubicBezTo>
                    <a:pt x="332" y="70"/>
                    <a:pt x="322" y="70"/>
                    <a:pt x="317" y="70"/>
                  </a:cubicBezTo>
                  <a:cubicBezTo>
                    <a:pt x="312" y="70"/>
                    <a:pt x="312" y="70"/>
                    <a:pt x="312" y="5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4"/>
            <p:cNvSpPr/>
            <p:nvPr/>
          </p:nvSpPr>
          <p:spPr>
            <a:xfrm>
              <a:off x="920150" y="4494300"/>
              <a:ext cx="1475" cy="1950"/>
            </a:xfrm>
            <a:custGeom>
              <a:avLst/>
              <a:gdLst/>
              <a:ahLst/>
              <a:cxnLst/>
              <a:rect l="l" t="t" r="r" b="b"/>
              <a:pathLst>
                <a:path w="59" h="78" extrusionOk="0">
                  <a:moveTo>
                    <a:pt x="20" y="0"/>
                  </a:moveTo>
                  <a:cubicBezTo>
                    <a:pt x="20" y="20"/>
                    <a:pt x="10" y="20"/>
                    <a:pt x="5" y="20"/>
                  </a:cubicBezTo>
                  <a:cubicBezTo>
                    <a:pt x="1" y="20"/>
                    <a:pt x="1" y="20"/>
                    <a:pt x="20" y="39"/>
                  </a:cubicBezTo>
                  <a:cubicBezTo>
                    <a:pt x="39" y="59"/>
                    <a:pt x="49" y="59"/>
                    <a:pt x="54" y="59"/>
                  </a:cubicBezTo>
                  <a:cubicBezTo>
                    <a:pt x="59" y="59"/>
                    <a:pt x="59" y="59"/>
                    <a:pt x="59" y="78"/>
                  </a:cubicBezTo>
                  <a:lnTo>
                    <a:pt x="59" y="78"/>
                  </a:lnTo>
                  <a:cubicBezTo>
                    <a:pt x="59" y="39"/>
                    <a:pt x="59" y="39"/>
                    <a:pt x="2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950800" y="4492350"/>
              <a:ext cx="825" cy="1975"/>
            </a:xfrm>
            <a:custGeom>
              <a:avLst/>
              <a:gdLst/>
              <a:ahLst/>
              <a:cxnLst/>
              <a:rect l="l" t="t" r="r" b="b"/>
              <a:pathLst>
                <a:path w="33" h="79" extrusionOk="0">
                  <a:moveTo>
                    <a:pt x="0" y="0"/>
                  </a:moveTo>
                  <a:cubicBezTo>
                    <a:pt x="16" y="16"/>
                    <a:pt x="25" y="32"/>
                    <a:pt x="28" y="45"/>
                  </a:cubicBezTo>
                  <a:lnTo>
                    <a:pt x="28" y="45"/>
                  </a:lnTo>
                  <a:cubicBezTo>
                    <a:pt x="33" y="33"/>
                    <a:pt x="24" y="24"/>
                    <a:pt x="0" y="0"/>
                  </a:cubicBezTo>
                  <a:close/>
                  <a:moveTo>
                    <a:pt x="28" y="45"/>
                  </a:moveTo>
                  <a:cubicBezTo>
                    <a:pt x="25" y="53"/>
                    <a:pt x="16" y="63"/>
                    <a:pt x="0" y="78"/>
                  </a:cubicBezTo>
                  <a:cubicBezTo>
                    <a:pt x="24" y="78"/>
                    <a:pt x="33" y="64"/>
                    <a:pt x="28" y="45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913825" y="4496250"/>
              <a:ext cx="11700" cy="11675"/>
            </a:xfrm>
            <a:custGeom>
              <a:avLst/>
              <a:gdLst/>
              <a:ahLst/>
              <a:cxnLst/>
              <a:rect l="l" t="t" r="r" b="b"/>
              <a:pathLst>
                <a:path w="468" h="467" extrusionOk="0">
                  <a:moveTo>
                    <a:pt x="273" y="156"/>
                  </a:moveTo>
                  <a:lnTo>
                    <a:pt x="273" y="156"/>
                  </a:lnTo>
                  <a:cubicBezTo>
                    <a:pt x="285" y="168"/>
                    <a:pt x="286" y="176"/>
                    <a:pt x="282" y="183"/>
                  </a:cubicBezTo>
                  <a:lnTo>
                    <a:pt x="282" y="183"/>
                  </a:lnTo>
                  <a:cubicBezTo>
                    <a:pt x="277" y="180"/>
                    <a:pt x="273" y="173"/>
                    <a:pt x="273" y="156"/>
                  </a:cubicBezTo>
                  <a:close/>
                  <a:moveTo>
                    <a:pt x="273" y="195"/>
                  </a:moveTo>
                  <a:lnTo>
                    <a:pt x="273" y="195"/>
                  </a:lnTo>
                  <a:cubicBezTo>
                    <a:pt x="265" y="202"/>
                    <a:pt x="257" y="210"/>
                    <a:pt x="265" y="223"/>
                  </a:cubicBezTo>
                  <a:lnTo>
                    <a:pt x="265" y="223"/>
                  </a:lnTo>
                  <a:cubicBezTo>
                    <a:pt x="270" y="212"/>
                    <a:pt x="273" y="203"/>
                    <a:pt x="273" y="195"/>
                  </a:cubicBezTo>
                  <a:close/>
                  <a:moveTo>
                    <a:pt x="429" y="0"/>
                  </a:moveTo>
                  <a:lnTo>
                    <a:pt x="390" y="39"/>
                  </a:lnTo>
                  <a:cubicBezTo>
                    <a:pt x="364" y="39"/>
                    <a:pt x="355" y="22"/>
                    <a:pt x="341" y="22"/>
                  </a:cubicBezTo>
                  <a:cubicBezTo>
                    <a:pt x="334" y="22"/>
                    <a:pt x="325" y="26"/>
                    <a:pt x="312" y="39"/>
                  </a:cubicBezTo>
                  <a:cubicBezTo>
                    <a:pt x="351" y="78"/>
                    <a:pt x="312" y="117"/>
                    <a:pt x="273" y="156"/>
                  </a:cubicBezTo>
                  <a:cubicBezTo>
                    <a:pt x="234" y="156"/>
                    <a:pt x="273" y="195"/>
                    <a:pt x="273" y="195"/>
                  </a:cubicBezTo>
                  <a:lnTo>
                    <a:pt x="273" y="195"/>
                  </a:lnTo>
                  <a:cubicBezTo>
                    <a:pt x="277" y="191"/>
                    <a:pt x="280" y="187"/>
                    <a:pt x="282" y="183"/>
                  </a:cubicBezTo>
                  <a:lnTo>
                    <a:pt x="282" y="183"/>
                  </a:lnTo>
                  <a:cubicBezTo>
                    <a:pt x="285" y="184"/>
                    <a:pt x="287" y="185"/>
                    <a:pt x="290" y="185"/>
                  </a:cubicBezTo>
                  <a:cubicBezTo>
                    <a:pt x="300" y="185"/>
                    <a:pt x="313" y="178"/>
                    <a:pt x="325" y="178"/>
                  </a:cubicBezTo>
                  <a:cubicBezTo>
                    <a:pt x="331" y="178"/>
                    <a:pt x="337" y="180"/>
                    <a:pt x="342" y="186"/>
                  </a:cubicBezTo>
                  <a:lnTo>
                    <a:pt x="342" y="186"/>
                  </a:lnTo>
                  <a:cubicBezTo>
                    <a:pt x="339" y="185"/>
                    <a:pt x="337" y="184"/>
                    <a:pt x="336" y="184"/>
                  </a:cubicBezTo>
                  <a:cubicBezTo>
                    <a:pt x="326" y="184"/>
                    <a:pt x="351" y="234"/>
                    <a:pt x="351" y="234"/>
                  </a:cubicBezTo>
                  <a:cubicBezTo>
                    <a:pt x="351" y="209"/>
                    <a:pt x="347" y="194"/>
                    <a:pt x="342" y="186"/>
                  </a:cubicBezTo>
                  <a:lnTo>
                    <a:pt x="342" y="186"/>
                  </a:lnTo>
                  <a:cubicBezTo>
                    <a:pt x="344" y="188"/>
                    <a:pt x="347" y="191"/>
                    <a:pt x="351" y="195"/>
                  </a:cubicBezTo>
                  <a:cubicBezTo>
                    <a:pt x="351" y="195"/>
                    <a:pt x="368" y="177"/>
                    <a:pt x="380" y="177"/>
                  </a:cubicBezTo>
                  <a:cubicBezTo>
                    <a:pt x="385" y="177"/>
                    <a:pt x="390" y="182"/>
                    <a:pt x="390" y="195"/>
                  </a:cubicBezTo>
                  <a:cubicBezTo>
                    <a:pt x="390" y="186"/>
                    <a:pt x="392" y="183"/>
                    <a:pt x="394" y="183"/>
                  </a:cubicBezTo>
                  <a:cubicBezTo>
                    <a:pt x="402" y="183"/>
                    <a:pt x="417" y="206"/>
                    <a:pt x="424" y="206"/>
                  </a:cubicBezTo>
                  <a:cubicBezTo>
                    <a:pt x="427" y="206"/>
                    <a:pt x="429" y="203"/>
                    <a:pt x="429" y="195"/>
                  </a:cubicBezTo>
                  <a:cubicBezTo>
                    <a:pt x="429" y="175"/>
                    <a:pt x="419" y="175"/>
                    <a:pt x="414" y="175"/>
                  </a:cubicBezTo>
                  <a:cubicBezTo>
                    <a:pt x="409" y="175"/>
                    <a:pt x="409" y="175"/>
                    <a:pt x="429" y="156"/>
                  </a:cubicBezTo>
                  <a:cubicBezTo>
                    <a:pt x="468" y="156"/>
                    <a:pt x="468" y="156"/>
                    <a:pt x="468" y="117"/>
                  </a:cubicBezTo>
                  <a:lnTo>
                    <a:pt x="429" y="117"/>
                  </a:lnTo>
                  <a:lnTo>
                    <a:pt x="429" y="78"/>
                  </a:lnTo>
                  <a:lnTo>
                    <a:pt x="429" y="0"/>
                  </a:lnTo>
                  <a:close/>
                  <a:moveTo>
                    <a:pt x="258" y="223"/>
                  </a:moveTo>
                  <a:cubicBezTo>
                    <a:pt x="253" y="223"/>
                    <a:pt x="254" y="233"/>
                    <a:pt x="254" y="244"/>
                  </a:cubicBezTo>
                  <a:lnTo>
                    <a:pt x="254" y="244"/>
                  </a:lnTo>
                  <a:cubicBezTo>
                    <a:pt x="257" y="237"/>
                    <a:pt x="261" y="231"/>
                    <a:pt x="264" y="225"/>
                  </a:cubicBezTo>
                  <a:lnTo>
                    <a:pt x="264" y="225"/>
                  </a:lnTo>
                  <a:cubicBezTo>
                    <a:pt x="266" y="227"/>
                    <a:pt x="269" y="230"/>
                    <a:pt x="273" y="234"/>
                  </a:cubicBezTo>
                  <a:cubicBezTo>
                    <a:pt x="269" y="230"/>
                    <a:pt x="266" y="226"/>
                    <a:pt x="265" y="223"/>
                  </a:cubicBezTo>
                  <a:lnTo>
                    <a:pt x="265" y="223"/>
                  </a:lnTo>
                  <a:cubicBezTo>
                    <a:pt x="264" y="224"/>
                    <a:pt x="264" y="224"/>
                    <a:pt x="264" y="225"/>
                  </a:cubicBezTo>
                  <a:lnTo>
                    <a:pt x="264" y="225"/>
                  </a:lnTo>
                  <a:cubicBezTo>
                    <a:pt x="261" y="223"/>
                    <a:pt x="259" y="223"/>
                    <a:pt x="258" y="223"/>
                  </a:cubicBezTo>
                  <a:close/>
                  <a:moveTo>
                    <a:pt x="254" y="244"/>
                  </a:moveTo>
                  <a:lnTo>
                    <a:pt x="254" y="244"/>
                  </a:lnTo>
                  <a:cubicBezTo>
                    <a:pt x="248" y="253"/>
                    <a:pt x="243" y="262"/>
                    <a:pt x="237" y="272"/>
                  </a:cubicBezTo>
                  <a:lnTo>
                    <a:pt x="237" y="272"/>
                  </a:lnTo>
                  <a:cubicBezTo>
                    <a:pt x="251" y="271"/>
                    <a:pt x="253" y="257"/>
                    <a:pt x="254" y="244"/>
                  </a:cubicBezTo>
                  <a:close/>
                  <a:moveTo>
                    <a:pt x="234" y="78"/>
                  </a:moveTo>
                  <a:cubicBezTo>
                    <a:pt x="156" y="156"/>
                    <a:pt x="117" y="234"/>
                    <a:pt x="40" y="311"/>
                  </a:cubicBezTo>
                  <a:cubicBezTo>
                    <a:pt x="40" y="389"/>
                    <a:pt x="1" y="350"/>
                    <a:pt x="40" y="389"/>
                  </a:cubicBezTo>
                  <a:cubicBezTo>
                    <a:pt x="117" y="389"/>
                    <a:pt x="78" y="272"/>
                    <a:pt x="156" y="272"/>
                  </a:cubicBezTo>
                  <a:lnTo>
                    <a:pt x="156" y="195"/>
                  </a:lnTo>
                  <a:cubicBezTo>
                    <a:pt x="195" y="234"/>
                    <a:pt x="156" y="350"/>
                    <a:pt x="156" y="428"/>
                  </a:cubicBezTo>
                  <a:lnTo>
                    <a:pt x="156" y="428"/>
                  </a:lnTo>
                  <a:cubicBezTo>
                    <a:pt x="176" y="418"/>
                    <a:pt x="195" y="409"/>
                    <a:pt x="195" y="389"/>
                  </a:cubicBezTo>
                  <a:cubicBezTo>
                    <a:pt x="195" y="348"/>
                    <a:pt x="217" y="308"/>
                    <a:pt x="237" y="272"/>
                  </a:cubicBezTo>
                  <a:lnTo>
                    <a:pt x="237" y="272"/>
                  </a:lnTo>
                  <a:cubicBezTo>
                    <a:pt x="236" y="272"/>
                    <a:pt x="235" y="272"/>
                    <a:pt x="234" y="272"/>
                  </a:cubicBezTo>
                  <a:lnTo>
                    <a:pt x="234" y="234"/>
                  </a:lnTo>
                  <a:cubicBezTo>
                    <a:pt x="234" y="234"/>
                    <a:pt x="209" y="283"/>
                    <a:pt x="199" y="283"/>
                  </a:cubicBezTo>
                  <a:cubicBezTo>
                    <a:pt x="197" y="283"/>
                    <a:pt x="195" y="280"/>
                    <a:pt x="195" y="272"/>
                  </a:cubicBezTo>
                  <a:cubicBezTo>
                    <a:pt x="234" y="234"/>
                    <a:pt x="195" y="156"/>
                    <a:pt x="234" y="156"/>
                  </a:cubicBezTo>
                  <a:cubicBezTo>
                    <a:pt x="195" y="117"/>
                    <a:pt x="234" y="117"/>
                    <a:pt x="234" y="78"/>
                  </a:cubicBezTo>
                  <a:close/>
                  <a:moveTo>
                    <a:pt x="156" y="428"/>
                  </a:moveTo>
                  <a:lnTo>
                    <a:pt x="156" y="428"/>
                  </a:lnTo>
                  <a:cubicBezTo>
                    <a:pt x="137" y="438"/>
                    <a:pt x="117" y="448"/>
                    <a:pt x="117" y="467"/>
                  </a:cubicBezTo>
                  <a:lnTo>
                    <a:pt x="156" y="428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955650" y="4492350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1" y="78"/>
                  </a:moveTo>
                  <a:lnTo>
                    <a:pt x="1" y="39"/>
                  </a:lnTo>
                  <a:cubicBezTo>
                    <a:pt x="1" y="0"/>
                    <a:pt x="1" y="78"/>
                    <a:pt x="1" y="78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948850" y="4493850"/>
              <a:ext cx="1000" cy="475"/>
            </a:xfrm>
            <a:custGeom>
              <a:avLst/>
              <a:gdLst/>
              <a:ahLst/>
              <a:cxnLst/>
              <a:rect l="l" t="t" r="r" b="b"/>
              <a:pathLst>
                <a:path w="40" h="19" extrusionOk="0">
                  <a:moveTo>
                    <a:pt x="2" y="1"/>
                  </a:moveTo>
                  <a:cubicBezTo>
                    <a:pt x="1" y="1"/>
                    <a:pt x="1" y="5"/>
                    <a:pt x="1" y="18"/>
                  </a:cubicBezTo>
                  <a:lnTo>
                    <a:pt x="39" y="18"/>
                  </a:lnTo>
                  <a:cubicBezTo>
                    <a:pt x="13" y="18"/>
                    <a:pt x="5" y="1"/>
                    <a:pt x="2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962475" y="449332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0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1025700" y="448067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1" y="0"/>
                  </a:moveTo>
                  <a:lnTo>
                    <a:pt x="1" y="78"/>
                  </a:lnTo>
                  <a:cubicBezTo>
                    <a:pt x="40" y="39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977075" y="4490300"/>
              <a:ext cx="1750" cy="4125"/>
            </a:xfrm>
            <a:custGeom>
              <a:avLst/>
              <a:gdLst/>
              <a:ahLst/>
              <a:cxnLst/>
              <a:rect l="l" t="t" r="r" b="b"/>
              <a:pathLst>
                <a:path w="70" h="165" extrusionOk="0">
                  <a:moveTo>
                    <a:pt x="47" y="0"/>
                  </a:moveTo>
                  <a:cubicBezTo>
                    <a:pt x="44" y="0"/>
                    <a:pt x="42" y="2"/>
                    <a:pt x="39" y="5"/>
                  </a:cubicBezTo>
                  <a:cubicBezTo>
                    <a:pt x="39" y="24"/>
                    <a:pt x="29" y="24"/>
                    <a:pt x="19" y="24"/>
                  </a:cubicBezTo>
                  <a:cubicBezTo>
                    <a:pt x="10" y="24"/>
                    <a:pt x="0" y="24"/>
                    <a:pt x="0" y="43"/>
                  </a:cubicBezTo>
                  <a:lnTo>
                    <a:pt x="0" y="82"/>
                  </a:lnTo>
                  <a:lnTo>
                    <a:pt x="0" y="160"/>
                  </a:lnTo>
                  <a:cubicBezTo>
                    <a:pt x="3" y="163"/>
                    <a:pt x="6" y="165"/>
                    <a:pt x="9" y="165"/>
                  </a:cubicBezTo>
                  <a:cubicBezTo>
                    <a:pt x="42" y="165"/>
                    <a:pt x="70" y="0"/>
                    <a:pt x="47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1023750" y="4482625"/>
              <a:ext cx="2950" cy="2925"/>
            </a:xfrm>
            <a:custGeom>
              <a:avLst/>
              <a:gdLst/>
              <a:ahLst/>
              <a:cxnLst/>
              <a:rect l="l" t="t" r="r" b="b"/>
              <a:pathLst>
                <a:path w="118" h="117" extrusionOk="0">
                  <a:moveTo>
                    <a:pt x="1" y="0"/>
                  </a:moveTo>
                  <a:lnTo>
                    <a:pt x="1" y="39"/>
                  </a:lnTo>
                  <a:cubicBezTo>
                    <a:pt x="40" y="39"/>
                    <a:pt x="40" y="39"/>
                    <a:pt x="40" y="78"/>
                  </a:cubicBezTo>
                  <a:lnTo>
                    <a:pt x="40" y="78"/>
                  </a:lnTo>
                  <a:cubicBezTo>
                    <a:pt x="40" y="39"/>
                    <a:pt x="40" y="0"/>
                    <a:pt x="1" y="0"/>
                  </a:cubicBezTo>
                  <a:close/>
                  <a:moveTo>
                    <a:pt x="54" y="23"/>
                  </a:moveTo>
                  <a:cubicBezTo>
                    <a:pt x="40" y="23"/>
                    <a:pt x="40" y="51"/>
                    <a:pt x="40" y="78"/>
                  </a:cubicBezTo>
                  <a:cubicBezTo>
                    <a:pt x="40" y="89"/>
                    <a:pt x="40" y="102"/>
                    <a:pt x="40" y="117"/>
                  </a:cubicBezTo>
                  <a:lnTo>
                    <a:pt x="79" y="117"/>
                  </a:lnTo>
                  <a:cubicBezTo>
                    <a:pt x="40" y="117"/>
                    <a:pt x="118" y="39"/>
                    <a:pt x="79" y="39"/>
                  </a:cubicBezTo>
                  <a:cubicBezTo>
                    <a:pt x="67" y="28"/>
                    <a:pt x="59" y="23"/>
                    <a:pt x="54" y="23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1026675" y="44826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0"/>
                  </a:moveTo>
                  <a:lnTo>
                    <a:pt x="1" y="39"/>
                  </a:lnTo>
                  <a:cubicBezTo>
                    <a:pt x="1" y="39"/>
                    <a:pt x="40" y="0"/>
                    <a:pt x="1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4"/>
            <p:cNvSpPr/>
            <p:nvPr/>
          </p:nvSpPr>
          <p:spPr>
            <a:xfrm>
              <a:off x="1015000" y="448552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29" y="13"/>
                  </a:moveTo>
                  <a:cubicBezTo>
                    <a:pt x="20" y="13"/>
                    <a:pt x="10" y="20"/>
                    <a:pt x="1" y="40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79"/>
                  </a:cubicBezTo>
                  <a:cubicBezTo>
                    <a:pt x="1" y="79"/>
                    <a:pt x="25" y="67"/>
                    <a:pt x="40" y="63"/>
                  </a:cubicBezTo>
                  <a:lnTo>
                    <a:pt x="40" y="63"/>
                  </a:lnTo>
                  <a:lnTo>
                    <a:pt x="40" y="16"/>
                  </a:lnTo>
                  <a:lnTo>
                    <a:pt x="40" y="16"/>
                  </a:lnTo>
                  <a:cubicBezTo>
                    <a:pt x="36" y="14"/>
                    <a:pt x="33" y="13"/>
                    <a:pt x="29" y="13"/>
                  </a:cubicBezTo>
                  <a:close/>
                  <a:moveTo>
                    <a:pt x="47" y="62"/>
                  </a:moveTo>
                  <a:cubicBezTo>
                    <a:pt x="45" y="62"/>
                    <a:pt x="42" y="62"/>
                    <a:pt x="40" y="63"/>
                  </a:cubicBezTo>
                  <a:lnTo>
                    <a:pt x="40" y="63"/>
                  </a:lnTo>
                  <a:lnTo>
                    <a:pt x="40" y="79"/>
                  </a:lnTo>
                  <a:cubicBezTo>
                    <a:pt x="53" y="66"/>
                    <a:pt x="53" y="62"/>
                    <a:pt x="47" y="62"/>
                  </a:cubicBezTo>
                  <a:close/>
                  <a:moveTo>
                    <a:pt x="40" y="1"/>
                  </a:moveTo>
                  <a:lnTo>
                    <a:pt x="40" y="16"/>
                  </a:lnTo>
                  <a:lnTo>
                    <a:pt x="40" y="16"/>
                  </a:lnTo>
                  <a:cubicBezTo>
                    <a:pt x="62" y="29"/>
                    <a:pt x="78" y="79"/>
                    <a:pt x="78" y="79"/>
                  </a:cubicBezTo>
                  <a:lnTo>
                    <a:pt x="78" y="1"/>
                  </a:lnTo>
                  <a:cubicBezTo>
                    <a:pt x="66" y="14"/>
                    <a:pt x="57" y="18"/>
                    <a:pt x="51" y="18"/>
                  </a:cubicBezTo>
                  <a:cubicBezTo>
                    <a:pt x="40" y="18"/>
                    <a:pt x="40" y="1"/>
                    <a:pt x="4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4"/>
            <p:cNvSpPr/>
            <p:nvPr/>
          </p:nvSpPr>
          <p:spPr>
            <a:xfrm>
              <a:off x="930550" y="4497925"/>
              <a:ext cx="825" cy="2225"/>
            </a:xfrm>
            <a:custGeom>
              <a:avLst/>
              <a:gdLst/>
              <a:ahLst/>
              <a:cxnLst/>
              <a:rect l="l" t="t" r="r" b="b"/>
              <a:pathLst>
                <a:path w="33" h="89" extrusionOk="0">
                  <a:moveTo>
                    <a:pt x="29" y="0"/>
                  </a:moveTo>
                  <a:cubicBezTo>
                    <a:pt x="20" y="0"/>
                    <a:pt x="1" y="57"/>
                    <a:pt x="32" y="89"/>
                  </a:cubicBezTo>
                  <a:lnTo>
                    <a:pt x="32" y="11"/>
                  </a:lnTo>
                  <a:cubicBezTo>
                    <a:pt x="32" y="3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936200" y="449915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40"/>
                  </a:moveTo>
                  <a:lnTo>
                    <a:pt x="1" y="40"/>
                  </a:lnTo>
                  <a:lnTo>
                    <a:pt x="1" y="1"/>
                  </a:lnTo>
                  <a:cubicBezTo>
                    <a:pt x="1" y="1"/>
                    <a:pt x="1" y="40"/>
                    <a:pt x="1" y="4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979975" y="44943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998475" y="44904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39"/>
                  </a:moveTo>
                  <a:lnTo>
                    <a:pt x="0" y="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913825" y="45001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1"/>
                  </a:moveTo>
                  <a:lnTo>
                    <a:pt x="1" y="40"/>
                  </a:lnTo>
                  <a:cubicBezTo>
                    <a:pt x="40" y="40"/>
                    <a:pt x="40" y="1"/>
                    <a:pt x="1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4"/>
            <p:cNvSpPr/>
            <p:nvPr/>
          </p:nvSpPr>
          <p:spPr>
            <a:xfrm>
              <a:off x="1017925" y="4486500"/>
              <a:ext cx="1975" cy="3925"/>
            </a:xfrm>
            <a:custGeom>
              <a:avLst/>
              <a:gdLst/>
              <a:ahLst/>
              <a:cxnLst/>
              <a:rect l="l" t="t" r="r" b="b"/>
              <a:pathLst>
                <a:path w="79" h="157" extrusionOk="0">
                  <a:moveTo>
                    <a:pt x="0" y="1"/>
                  </a:moveTo>
                  <a:cubicBezTo>
                    <a:pt x="0" y="24"/>
                    <a:pt x="29" y="62"/>
                    <a:pt x="34" y="96"/>
                  </a:cubicBezTo>
                  <a:lnTo>
                    <a:pt x="34" y="96"/>
                  </a:lnTo>
                  <a:cubicBezTo>
                    <a:pt x="59" y="56"/>
                    <a:pt x="78" y="28"/>
                    <a:pt x="78" y="1"/>
                  </a:cubicBezTo>
                  <a:close/>
                  <a:moveTo>
                    <a:pt x="34" y="96"/>
                  </a:moveTo>
                  <a:cubicBezTo>
                    <a:pt x="24" y="114"/>
                    <a:pt x="12" y="133"/>
                    <a:pt x="0" y="157"/>
                  </a:cubicBezTo>
                  <a:cubicBezTo>
                    <a:pt x="31" y="141"/>
                    <a:pt x="38" y="119"/>
                    <a:pt x="34" y="96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4"/>
            <p:cNvSpPr/>
            <p:nvPr/>
          </p:nvSpPr>
          <p:spPr>
            <a:xfrm>
              <a:off x="979975" y="4495275"/>
              <a:ext cx="1975" cy="2925"/>
            </a:xfrm>
            <a:custGeom>
              <a:avLst/>
              <a:gdLst/>
              <a:ahLst/>
              <a:cxnLst/>
              <a:rect l="l" t="t" r="r" b="b"/>
              <a:pathLst>
                <a:path w="79" h="117" extrusionOk="0">
                  <a:moveTo>
                    <a:pt x="79" y="0"/>
                  </a:moveTo>
                  <a:cubicBezTo>
                    <a:pt x="1" y="0"/>
                    <a:pt x="1" y="39"/>
                    <a:pt x="1" y="117"/>
                  </a:cubicBezTo>
                  <a:cubicBezTo>
                    <a:pt x="40" y="78"/>
                    <a:pt x="79" y="78"/>
                    <a:pt x="79" y="78"/>
                  </a:cubicBezTo>
                  <a:cubicBezTo>
                    <a:pt x="79" y="39"/>
                    <a:pt x="40" y="0"/>
                    <a:pt x="7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4"/>
            <p:cNvSpPr/>
            <p:nvPr/>
          </p:nvSpPr>
          <p:spPr>
            <a:xfrm>
              <a:off x="1014025" y="4487475"/>
              <a:ext cx="1000" cy="4200"/>
            </a:xfrm>
            <a:custGeom>
              <a:avLst/>
              <a:gdLst/>
              <a:ahLst/>
              <a:cxnLst/>
              <a:rect l="l" t="t" r="r" b="b"/>
              <a:pathLst>
                <a:path w="40" h="168" extrusionOk="0">
                  <a:moveTo>
                    <a:pt x="40" y="1"/>
                  </a:moveTo>
                  <a:lnTo>
                    <a:pt x="1" y="156"/>
                  </a:lnTo>
                  <a:cubicBezTo>
                    <a:pt x="1" y="164"/>
                    <a:pt x="2" y="167"/>
                    <a:pt x="5" y="167"/>
                  </a:cubicBezTo>
                  <a:cubicBezTo>
                    <a:pt x="15" y="167"/>
                    <a:pt x="40" y="118"/>
                    <a:pt x="40" y="118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4"/>
            <p:cNvSpPr/>
            <p:nvPr/>
          </p:nvSpPr>
          <p:spPr>
            <a:xfrm>
              <a:off x="908975" y="4500900"/>
              <a:ext cx="1950" cy="2175"/>
            </a:xfrm>
            <a:custGeom>
              <a:avLst/>
              <a:gdLst/>
              <a:ahLst/>
              <a:cxnLst/>
              <a:rect l="l" t="t" r="r" b="b"/>
              <a:pathLst>
                <a:path w="78" h="87" extrusionOk="0">
                  <a:moveTo>
                    <a:pt x="25" y="1"/>
                  </a:moveTo>
                  <a:cubicBezTo>
                    <a:pt x="0" y="1"/>
                    <a:pt x="0" y="86"/>
                    <a:pt x="0" y="86"/>
                  </a:cubicBezTo>
                  <a:lnTo>
                    <a:pt x="39" y="86"/>
                  </a:lnTo>
                  <a:cubicBezTo>
                    <a:pt x="78" y="48"/>
                    <a:pt x="0" y="9"/>
                    <a:pt x="39" y="9"/>
                  </a:cubicBezTo>
                  <a:cubicBezTo>
                    <a:pt x="33" y="3"/>
                    <a:pt x="29" y="1"/>
                    <a:pt x="25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4"/>
            <p:cNvSpPr/>
            <p:nvPr/>
          </p:nvSpPr>
          <p:spPr>
            <a:xfrm>
              <a:off x="914800" y="450207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1"/>
                  </a:lnTo>
                  <a:lnTo>
                    <a:pt x="1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973175" y="4498175"/>
              <a:ext cx="2950" cy="6850"/>
            </a:xfrm>
            <a:custGeom>
              <a:avLst/>
              <a:gdLst/>
              <a:ahLst/>
              <a:cxnLst/>
              <a:rect l="l" t="t" r="r" b="b"/>
              <a:pathLst>
                <a:path w="118" h="274" extrusionOk="0">
                  <a:moveTo>
                    <a:pt x="117" y="1"/>
                  </a:moveTo>
                  <a:lnTo>
                    <a:pt x="101" y="33"/>
                  </a:lnTo>
                  <a:lnTo>
                    <a:pt x="101" y="33"/>
                  </a:lnTo>
                  <a:cubicBezTo>
                    <a:pt x="110" y="28"/>
                    <a:pt x="117" y="18"/>
                    <a:pt x="117" y="1"/>
                  </a:cubicBezTo>
                  <a:close/>
                  <a:moveTo>
                    <a:pt x="101" y="33"/>
                  </a:moveTo>
                  <a:cubicBezTo>
                    <a:pt x="90" y="40"/>
                    <a:pt x="78" y="40"/>
                    <a:pt x="78" y="40"/>
                  </a:cubicBezTo>
                  <a:cubicBezTo>
                    <a:pt x="39" y="79"/>
                    <a:pt x="39" y="195"/>
                    <a:pt x="0" y="195"/>
                  </a:cubicBezTo>
                  <a:lnTo>
                    <a:pt x="39" y="273"/>
                  </a:lnTo>
                  <a:cubicBezTo>
                    <a:pt x="39" y="195"/>
                    <a:pt x="78" y="157"/>
                    <a:pt x="78" y="118"/>
                  </a:cubicBezTo>
                  <a:lnTo>
                    <a:pt x="78" y="79"/>
                  </a:lnTo>
                  <a:lnTo>
                    <a:pt x="101" y="33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4"/>
            <p:cNvSpPr/>
            <p:nvPr/>
          </p:nvSpPr>
          <p:spPr>
            <a:xfrm>
              <a:off x="989700" y="44952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0"/>
                  </a:moveTo>
                  <a:cubicBezTo>
                    <a:pt x="1" y="0"/>
                    <a:pt x="1" y="39"/>
                    <a:pt x="1" y="39"/>
                  </a:cubicBezTo>
                  <a:lnTo>
                    <a:pt x="40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4"/>
            <p:cNvSpPr/>
            <p:nvPr/>
          </p:nvSpPr>
          <p:spPr>
            <a:xfrm>
              <a:off x="933275" y="4503050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40" y="0"/>
                  </a:moveTo>
                  <a:lnTo>
                    <a:pt x="40" y="13"/>
                  </a:lnTo>
                  <a:lnTo>
                    <a:pt x="40" y="13"/>
                  </a:lnTo>
                  <a:cubicBezTo>
                    <a:pt x="42" y="11"/>
                    <a:pt x="45" y="10"/>
                    <a:pt x="48" y="8"/>
                  </a:cubicBezTo>
                  <a:lnTo>
                    <a:pt x="48" y="8"/>
                  </a:lnTo>
                  <a:lnTo>
                    <a:pt x="40" y="0"/>
                  </a:lnTo>
                  <a:close/>
                  <a:moveTo>
                    <a:pt x="79" y="0"/>
                  </a:moveTo>
                  <a:cubicBezTo>
                    <a:pt x="68" y="0"/>
                    <a:pt x="58" y="3"/>
                    <a:pt x="48" y="8"/>
                  </a:cubicBezTo>
                  <a:lnTo>
                    <a:pt x="48" y="8"/>
                  </a:lnTo>
                  <a:lnTo>
                    <a:pt x="79" y="39"/>
                  </a:lnTo>
                  <a:lnTo>
                    <a:pt x="79" y="0"/>
                  </a:lnTo>
                  <a:close/>
                  <a:moveTo>
                    <a:pt x="40" y="13"/>
                  </a:moveTo>
                  <a:cubicBezTo>
                    <a:pt x="17" y="27"/>
                    <a:pt x="1" y="53"/>
                    <a:pt x="1" y="78"/>
                  </a:cubicBezTo>
                  <a:lnTo>
                    <a:pt x="40" y="78"/>
                  </a:lnTo>
                  <a:lnTo>
                    <a:pt x="40" y="13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1002350" y="44933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0"/>
                  </a:moveTo>
                  <a:lnTo>
                    <a:pt x="1" y="39"/>
                  </a:lnTo>
                  <a:lnTo>
                    <a:pt x="40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4"/>
            <p:cNvSpPr/>
            <p:nvPr/>
          </p:nvSpPr>
          <p:spPr>
            <a:xfrm>
              <a:off x="908000" y="450305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3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4"/>
            <p:cNvSpPr/>
            <p:nvPr/>
          </p:nvSpPr>
          <p:spPr>
            <a:xfrm>
              <a:off x="979000" y="4498175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1" y="79"/>
                  </a:moveTo>
                  <a:lnTo>
                    <a:pt x="1" y="1"/>
                  </a:lnTo>
                  <a:lnTo>
                    <a:pt x="1" y="7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981000" y="4498175"/>
              <a:ext cx="950" cy="2250"/>
            </a:xfrm>
            <a:custGeom>
              <a:avLst/>
              <a:gdLst/>
              <a:ahLst/>
              <a:cxnLst/>
              <a:rect l="l" t="t" r="r" b="b"/>
              <a:pathLst>
                <a:path w="38" h="90" extrusionOk="0">
                  <a:moveTo>
                    <a:pt x="38" y="1"/>
                  </a:moveTo>
                  <a:cubicBezTo>
                    <a:pt x="6" y="32"/>
                    <a:pt x="0" y="89"/>
                    <a:pt x="20" y="89"/>
                  </a:cubicBezTo>
                  <a:cubicBezTo>
                    <a:pt x="24" y="89"/>
                    <a:pt x="30" y="86"/>
                    <a:pt x="38" y="79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931350" y="4504025"/>
              <a:ext cx="975" cy="1425"/>
            </a:xfrm>
            <a:custGeom>
              <a:avLst/>
              <a:gdLst/>
              <a:ahLst/>
              <a:cxnLst/>
              <a:rect l="l" t="t" r="r" b="b"/>
              <a:pathLst>
                <a:path w="39" h="57" extrusionOk="0">
                  <a:moveTo>
                    <a:pt x="0" y="0"/>
                  </a:moveTo>
                  <a:lnTo>
                    <a:pt x="0" y="39"/>
                  </a:lnTo>
                  <a:cubicBezTo>
                    <a:pt x="0" y="39"/>
                    <a:pt x="17" y="57"/>
                    <a:pt x="29" y="57"/>
                  </a:cubicBezTo>
                  <a:cubicBezTo>
                    <a:pt x="35" y="57"/>
                    <a:pt x="39" y="52"/>
                    <a:pt x="39" y="39"/>
                  </a:cubicBezTo>
                  <a:cubicBezTo>
                    <a:pt x="39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1012075" y="4492350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1" y="0"/>
                  </a:moveTo>
                  <a:lnTo>
                    <a:pt x="1" y="78"/>
                  </a:lnTo>
                  <a:lnTo>
                    <a:pt x="40" y="39"/>
                  </a:lnTo>
                  <a:cubicBezTo>
                    <a:pt x="40" y="20"/>
                    <a:pt x="30" y="20"/>
                    <a:pt x="20" y="20"/>
                  </a:cubicBezTo>
                  <a:cubicBezTo>
                    <a:pt x="11" y="20"/>
                    <a:pt x="1" y="20"/>
                    <a:pt x="1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991650" y="4496250"/>
              <a:ext cx="3925" cy="6825"/>
            </a:xfrm>
            <a:custGeom>
              <a:avLst/>
              <a:gdLst/>
              <a:ahLst/>
              <a:cxnLst/>
              <a:rect l="l" t="t" r="r" b="b"/>
              <a:pathLst>
                <a:path w="157" h="273" extrusionOk="0">
                  <a:moveTo>
                    <a:pt x="156" y="0"/>
                  </a:moveTo>
                  <a:cubicBezTo>
                    <a:pt x="117" y="78"/>
                    <a:pt x="79" y="117"/>
                    <a:pt x="40" y="156"/>
                  </a:cubicBezTo>
                  <a:cubicBezTo>
                    <a:pt x="40" y="195"/>
                    <a:pt x="40" y="234"/>
                    <a:pt x="40" y="234"/>
                  </a:cubicBezTo>
                  <a:lnTo>
                    <a:pt x="1" y="234"/>
                  </a:lnTo>
                  <a:cubicBezTo>
                    <a:pt x="40" y="234"/>
                    <a:pt x="79" y="272"/>
                    <a:pt x="79" y="272"/>
                  </a:cubicBezTo>
                  <a:cubicBezTo>
                    <a:pt x="79" y="234"/>
                    <a:pt x="79" y="195"/>
                    <a:pt x="79" y="156"/>
                  </a:cubicBezTo>
                  <a:cubicBezTo>
                    <a:pt x="79" y="78"/>
                    <a:pt x="156" y="78"/>
                    <a:pt x="156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961500" y="450305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39"/>
                  </a:move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931350" y="450597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933275" y="450500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ubicBezTo>
                    <a:pt x="1" y="0"/>
                    <a:pt x="1" y="39"/>
                    <a:pt x="1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4"/>
            <p:cNvSpPr/>
            <p:nvPr/>
          </p:nvSpPr>
          <p:spPr>
            <a:xfrm>
              <a:off x="907025" y="4506950"/>
              <a:ext cx="7800" cy="15575"/>
            </a:xfrm>
            <a:custGeom>
              <a:avLst/>
              <a:gdLst/>
              <a:ahLst/>
              <a:cxnLst/>
              <a:rect l="l" t="t" r="r" b="b"/>
              <a:pathLst>
                <a:path w="312" h="623" extrusionOk="0">
                  <a:moveTo>
                    <a:pt x="234" y="0"/>
                  </a:moveTo>
                  <a:lnTo>
                    <a:pt x="195" y="39"/>
                  </a:lnTo>
                  <a:cubicBezTo>
                    <a:pt x="156" y="78"/>
                    <a:pt x="156" y="78"/>
                    <a:pt x="117" y="78"/>
                  </a:cubicBezTo>
                  <a:lnTo>
                    <a:pt x="117" y="117"/>
                  </a:lnTo>
                  <a:cubicBezTo>
                    <a:pt x="117" y="140"/>
                    <a:pt x="117" y="177"/>
                    <a:pt x="117" y="195"/>
                  </a:cubicBezTo>
                  <a:cubicBezTo>
                    <a:pt x="78" y="156"/>
                    <a:pt x="117" y="156"/>
                    <a:pt x="117" y="117"/>
                  </a:cubicBezTo>
                  <a:cubicBezTo>
                    <a:pt x="78" y="78"/>
                    <a:pt x="117" y="78"/>
                    <a:pt x="78" y="78"/>
                  </a:cubicBezTo>
                  <a:cubicBezTo>
                    <a:pt x="78" y="117"/>
                    <a:pt x="39" y="195"/>
                    <a:pt x="78" y="272"/>
                  </a:cubicBezTo>
                  <a:cubicBezTo>
                    <a:pt x="39" y="272"/>
                    <a:pt x="0" y="311"/>
                    <a:pt x="0" y="311"/>
                  </a:cubicBezTo>
                  <a:lnTo>
                    <a:pt x="0" y="350"/>
                  </a:lnTo>
                  <a:cubicBezTo>
                    <a:pt x="0" y="428"/>
                    <a:pt x="0" y="467"/>
                    <a:pt x="0" y="545"/>
                  </a:cubicBezTo>
                  <a:cubicBezTo>
                    <a:pt x="0" y="545"/>
                    <a:pt x="0" y="545"/>
                    <a:pt x="0" y="584"/>
                  </a:cubicBezTo>
                  <a:lnTo>
                    <a:pt x="78" y="506"/>
                  </a:lnTo>
                  <a:cubicBezTo>
                    <a:pt x="78" y="545"/>
                    <a:pt x="78" y="545"/>
                    <a:pt x="78" y="584"/>
                  </a:cubicBezTo>
                  <a:cubicBezTo>
                    <a:pt x="78" y="603"/>
                    <a:pt x="78" y="603"/>
                    <a:pt x="78" y="603"/>
                  </a:cubicBezTo>
                  <a:cubicBezTo>
                    <a:pt x="78" y="603"/>
                    <a:pt x="78" y="603"/>
                    <a:pt x="78" y="623"/>
                  </a:cubicBezTo>
                  <a:cubicBezTo>
                    <a:pt x="156" y="584"/>
                    <a:pt x="156" y="506"/>
                    <a:pt x="156" y="428"/>
                  </a:cubicBezTo>
                  <a:cubicBezTo>
                    <a:pt x="195" y="389"/>
                    <a:pt x="156" y="272"/>
                    <a:pt x="234" y="234"/>
                  </a:cubicBezTo>
                  <a:cubicBezTo>
                    <a:pt x="234" y="234"/>
                    <a:pt x="234" y="156"/>
                    <a:pt x="234" y="156"/>
                  </a:cubicBezTo>
                  <a:cubicBezTo>
                    <a:pt x="273" y="156"/>
                    <a:pt x="312" y="117"/>
                    <a:pt x="273" y="117"/>
                  </a:cubicBezTo>
                  <a:cubicBezTo>
                    <a:pt x="273" y="117"/>
                    <a:pt x="273" y="39"/>
                    <a:pt x="273" y="39"/>
                  </a:cubicBezTo>
                  <a:cubicBezTo>
                    <a:pt x="253" y="20"/>
                    <a:pt x="253" y="20"/>
                    <a:pt x="258" y="20"/>
                  </a:cubicBezTo>
                  <a:cubicBezTo>
                    <a:pt x="263" y="20"/>
                    <a:pt x="273" y="20"/>
                    <a:pt x="273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909925" y="4505975"/>
              <a:ext cx="1000" cy="1950"/>
            </a:xfrm>
            <a:custGeom>
              <a:avLst/>
              <a:gdLst/>
              <a:ahLst/>
              <a:cxnLst/>
              <a:rect l="l" t="t" r="r" b="b"/>
              <a:pathLst>
                <a:path w="40" h="78" extrusionOk="0">
                  <a:moveTo>
                    <a:pt x="1" y="0"/>
                  </a:moveTo>
                  <a:cubicBezTo>
                    <a:pt x="1" y="78"/>
                    <a:pt x="1" y="39"/>
                    <a:pt x="1" y="78"/>
                  </a:cubicBezTo>
                  <a:cubicBezTo>
                    <a:pt x="1" y="78"/>
                    <a:pt x="40" y="39"/>
                    <a:pt x="1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968300" y="4503050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40" y="0"/>
                  </a:moveTo>
                  <a:cubicBezTo>
                    <a:pt x="40" y="39"/>
                    <a:pt x="1" y="78"/>
                    <a:pt x="40" y="78"/>
                  </a:cubicBezTo>
                  <a:cubicBezTo>
                    <a:pt x="40" y="78"/>
                    <a:pt x="40" y="22"/>
                    <a:pt x="4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934250" y="4505975"/>
              <a:ext cx="1000" cy="2925"/>
            </a:xfrm>
            <a:custGeom>
              <a:avLst/>
              <a:gdLst/>
              <a:ahLst/>
              <a:cxnLst/>
              <a:rect l="l" t="t" r="r" b="b"/>
              <a:pathLst>
                <a:path w="40" h="117" extrusionOk="0">
                  <a:moveTo>
                    <a:pt x="40" y="0"/>
                  </a:moveTo>
                  <a:cubicBezTo>
                    <a:pt x="22" y="0"/>
                    <a:pt x="12" y="17"/>
                    <a:pt x="7" y="39"/>
                  </a:cubicBezTo>
                  <a:lnTo>
                    <a:pt x="40" y="39"/>
                  </a:lnTo>
                  <a:lnTo>
                    <a:pt x="40" y="0"/>
                  </a:lnTo>
                  <a:close/>
                  <a:moveTo>
                    <a:pt x="1" y="39"/>
                  </a:moveTo>
                  <a:lnTo>
                    <a:pt x="1" y="117"/>
                  </a:lnTo>
                  <a:cubicBezTo>
                    <a:pt x="1" y="96"/>
                    <a:pt x="1" y="64"/>
                    <a:pt x="7" y="3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1021825" y="4491925"/>
              <a:ext cx="975" cy="1300"/>
            </a:xfrm>
            <a:custGeom>
              <a:avLst/>
              <a:gdLst/>
              <a:ahLst/>
              <a:cxnLst/>
              <a:rect l="l" t="t" r="r" b="b"/>
              <a:pathLst>
                <a:path w="39" h="52" extrusionOk="0">
                  <a:moveTo>
                    <a:pt x="10" y="0"/>
                  </a:moveTo>
                  <a:cubicBezTo>
                    <a:pt x="4" y="0"/>
                    <a:pt x="0" y="4"/>
                    <a:pt x="0" y="17"/>
                  </a:cubicBezTo>
                  <a:cubicBezTo>
                    <a:pt x="13" y="43"/>
                    <a:pt x="22" y="52"/>
                    <a:pt x="27" y="52"/>
                  </a:cubicBezTo>
                  <a:cubicBezTo>
                    <a:pt x="39" y="52"/>
                    <a:pt x="39" y="17"/>
                    <a:pt x="39" y="17"/>
                  </a:cubicBezTo>
                  <a:cubicBezTo>
                    <a:pt x="39" y="17"/>
                    <a:pt x="22" y="0"/>
                    <a:pt x="1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945925" y="45059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40" y="0"/>
                  </a:moveTo>
                  <a:lnTo>
                    <a:pt x="1" y="39"/>
                  </a:lnTo>
                  <a:lnTo>
                    <a:pt x="40" y="3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908000" y="4506950"/>
              <a:ext cx="25" cy="975"/>
            </a:xfrm>
            <a:custGeom>
              <a:avLst/>
              <a:gdLst/>
              <a:ahLst/>
              <a:cxnLst/>
              <a:rect l="l" t="t" r="r" b="b"/>
              <a:pathLst>
                <a:path w="1" h="39" extrusionOk="0">
                  <a:moveTo>
                    <a:pt x="0" y="39"/>
                  </a:moveTo>
                  <a:lnTo>
                    <a:pt x="0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927450" y="4507650"/>
              <a:ext cx="2950" cy="3200"/>
            </a:xfrm>
            <a:custGeom>
              <a:avLst/>
              <a:gdLst/>
              <a:ahLst/>
              <a:cxnLst/>
              <a:rect l="l" t="t" r="r" b="b"/>
              <a:pathLst>
                <a:path w="118" h="128" extrusionOk="0">
                  <a:moveTo>
                    <a:pt x="96" y="1"/>
                  </a:moveTo>
                  <a:cubicBezTo>
                    <a:pt x="91" y="1"/>
                    <a:pt x="85" y="4"/>
                    <a:pt x="78" y="11"/>
                  </a:cubicBezTo>
                  <a:cubicBezTo>
                    <a:pt x="71" y="18"/>
                    <a:pt x="68" y="26"/>
                    <a:pt x="67" y="33"/>
                  </a:cubicBezTo>
                  <a:lnTo>
                    <a:pt x="67" y="33"/>
                  </a:lnTo>
                  <a:cubicBezTo>
                    <a:pt x="67" y="33"/>
                    <a:pt x="67" y="33"/>
                    <a:pt x="67" y="33"/>
                  </a:cubicBezTo>
                  <a:cubicBezTo>
                    <a:pt x="52" y="33"/>
                    <a:pt x="26" y="50"/>
                    <a:pt x="0" y="50"/>
                  </a:cubicBezTo>
                  <a:lnTo>
                    <a:pt x="0" y="89"/>
                  </a:lnTo>
                  <a:lnTo>
                    <a:pt x="39" y="50"/>
                  </a:lnTo>
                  <a:lnTo>
                    <a:pt x="78" y="89"/>
                  </a:lnTo>
                  <a:cubicBezTo>
                    <a:pt x="69" y="99"/>
                    <a:pt x="61" y="103"/>
                    <a:pt x="56" y="105"/>
                  </a:cubicBezTo>
                  <a:lnTo>
                    <a:pt x="56" y="105"/>
                  </a:lnTo>
                  <a:lnTo>
                    <a:pt x="39" y="89"/>
                  </a:lnTo>
                  <a:lnTo>
                    <a:pt x="39" y="89"/>
                  </a:lnTo>
                  <a:cubicBezTo>
                    <a:pt x="39" y="89"/>
                    <a:pt x="39" y="106"/>
                    <a:pt x="51" y="106"/>
                  </a:cubicBezTo>
                  <a:cubicBezTo>
                    <a:pt x="52" y="106"/>
                    <a:pt x="54" y="106"/>
                    <a:pt x="56" y="105"/>
                  </a:cubicBezTo>
                  <a:lnTo>
                    <a:pt x="56" y="105"/>
                  </a:lnTo>
                  <a:lnTo>
                    <a:pt x="78" y="128"/>
                  </a:lnTo>
                  <a:lnTo>
                    <a:pt x="117" y="128"/>
                  </a:lnTo>
                  <a:cubicBezTo>
                    <a:pt x="117" y="64"/>
                    <a:pt x="117" y="1"/>
                    <a:pt x="96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930375" y="4507925"/>
              <a:ext cx="1000" cy="975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0" y="0"/>
                  </a:moveTo>
                  <a:lnTo>
                    <a:pt x="39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966350" y="4505975"/>
              <a:ext cx="25" cy="1950"/>
            </a:xfrm>
            <a:custGeom>
              <a:avLst/>
              <a:gdLst/>
              <a:ahLst/>
              <a:cxnLst/>
              <a:rect l="l" t="t" r="r" b="b"/>
              <a:pathLst>
                <a:path w="1" h="78" extrusionOk="0">
                  <a:moveTo>
                    <a:pt x="1" y="78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968300" y="4505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1007225" y="44981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39" y="1"/>
                  </a:moveTo>
                  <a:cubicBezTo>
                    <a:pt x="39" y="20"/>
                    <a:pt x="30" y="20"/>
                    <a:pt x="20" y="20"/>
                  </a:cubicBezTo>
                  <a:cubicBezTo>
                    <a:pt x="10" y="20"/>
                    <a:pt x="0" y="20"/>
                    <a:pt x="0" y="40"/>
                  </a:cubicBezTo>
                  <a:cubicBezTo>
                    <a:pt x="9" y="31"/>
                    <a:pt x="16" y="28"/>
                    <a:pt x="21" y="28"/>
                  </a:cubicBezTo>
                  <a:cubicBezTo>
                    <a:pt x="31" y="28"/>
                    <a:pt x="35" y="37"/>
                    <a:pt x="37" y="37"/>
                  </a:cubicBezTo>
                  <a:cubicBezTo>
                    <a:pt x="39" y="37"/>
                    <a:pt x="39" y="30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942050" y="4508875"/>
              <a:ext cx="1950" cy="25"/>
            </a:xfrm>
            <a:custGeom>
              <a:avLst/>
              <a:gdLst/>
              <a:ahLst/>
              <a:cxnLst/>
              <a:rect l="l" t="t" r="r" b="b"/>
              <a:pathLst>
                <a:path w="78" h="1" extrusionOk="0">
                  <a:moveTo>
                    <a:pt x="78" y="1"/>
                  </a:moveTo>
                  <a:lnTo>
                    <a:pt x="39" y="1"/>
                  </a:lnTo>
                  <a:cubicBezTo>
                    <a:pt x="0" y="1"/>
                    <a:pt x="39" y="1"/>
                    <a:pt x="78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966700" y="4506950"/>
              <a:ext cx="1625" cy="3200"/>
            </a:xfrm>
            <a:custGeom>
              <a:avLst/>
              <a:gdLst/>
              <a:ahLst/>
              <a:cxnLst/>
              <a:rect l="l" t="t" r="r" b="b"/>
              <a:pathLst>
                <a:path w="65" h="128" extrusionOk="0">
                  <a:moveTo>
                    <a:pt x="26" y="0"/>
                  </a:moveTo>
                  <a:cubicBezTo>
                    <a:pt x="65" y="39"/>
                    <a:pt x="26" y="78"/>
                    <a:pt x="26" y="78"/>
                  </a:cubicBezTo>
                  <a:cubicBezTo>
                    <a:pt x="26" y="78"/>
                    <a:pt x="1" y="128"/>
                    <a:pt x="11" y="128"/>
                  </a:cubicBezTo>
                  <a:cubicBezTo>
                    <a:pt x="13" y="128"/>
                    <a:pt x="18" y="125"/>
                    <a:pt x="26" y="117"/>
                  </a:cubicBezTo>
                  <a:cubicBezTo>
                    <a:pt x="26" y="78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938150" y="4508875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0" y="79"/>
                  </a:moveTo>
                  <a:lnTo>
                    <a:pt x="0" y="40"/>
                  </a:lnTo>
                  <a:lnTo>
                    <a:pt x="0" y="40"/>
                  </a:lnTo>
                  <a:cubicBezTo>
                    <a:pt x="0" y="40"/>
                    <a:pt x="0" y="1"/>
                    <a:pt x="0" y="4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943975" y="4509425"/>
              <a:ext cx="1000" cy="900"/>
            </a:xfrm>
            <a:custGeom>
              <a:avLst/>
              <a:gdLst/>
              <a:ahLst/>
              <a:cxnLst/>
              <a:rect l="l" t="t" r="r" b="b"/>
              <a:pathLst>
                <a:path w="40" h="36" extrusionOk="0">
                  <a:moveTo>
                    <a:pt x="2" y="1"/>
                  </a:moveTo>
                  <a:cubicBezTo>
                    <a:pt x="1" y="1"/>
                    <a:pt x="1" y="5"/>
                    <a:pt x="1" y="18"/>
                  </a:cubicBezTo>
                  <a:cubicBezTo>
                    <a:pt x="1" y="31"/>
                    <a:pt x="5" y="35"/>
                    <a:pt x="11" y="35"/>
                  </a:cubicBezTo>
                  <a:cubicBezTo>
                    <a:pt x="23" y="35"/>
                    <a:pt x="40" y="18"/>
                    <a:pt x="40" y="18"/>
                  </a:cubicBezTo>
                  <a:cubicBezTo>
                    <a:pt x="14" y="18"/>
                    <a:pt x="5" y="1"/>
                    <a:pt x="2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1011100" y="449915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40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935225" y="4509850"/>
              <a:ext cx="1975" cy="2400"/>
            </a:xfrm>
            <a:custGeom>
              <a:avLst/>
              <a:gdLst/>
              <a:ahLst/>
              <a:cxnLst/>
              <a:rect l="l" t="t" r="r" b="b"/>
              <a:pathLst>
                <a:path w="79" h="96" extrusionOk="0">
                  <a:moveTo>
                    <a:pt x="40" y="1"/>
                  </a:moveTo>
                  <a:cubicBezTo>
                    <a:pt x="40" y="40"/>
                    <a:pt x="1" y="79"/>
                    <a:pt x="40" y="79"/>
                  </a:cubicBezTo>
                  <a:lnTo>
                    <a:pt x="40" y="1"/>
                  </a:lnTo>
                  <a:close/>
                  <a:moveTo>
                    <a:pt x="40" y="79"/>
                  </a:moveTo>
                  <a:cubicBezTo>
                    <a:pt x="53" y="92"/>
                    <a:pt x="61" y="96"/>
                    <a:pt x="67" y="96"/>
                  </a:cubicBezTo>
                  <a:cubicBezTo>
                    <a:pt x="79" y="96"/>
                    <a:pt x="79" y="79"/>
                    <a:pt x="79" y="7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964425" y="4507925"/>
              <a:ext cx="1950" cy="2925"/>
            </a:xfrm>
            <a:custGeom>
              <a:avLst/>
              <a:gdLst/>
              <a:ahLst/>
              <a:cxnLst/>
              <a:rect l="l" t="t" r="r" b="b"/>
              <a:pathLst>
                <a:path w="78" h="117" extrusionOk="0">
                  <a:moveTo>
                    <a:pt x="39" y="0"/>
                  </a:moveTo>
                  <a:lnTo>
                    <a:pt x="0" y="117"/>
                  </a:lnTo>
                  <a:lnTo>
                    <a:pt x="39" y="78"/>
                  </a:lnTo>
                  <a:cubicBezTo>
                    <a:pt x="39" y="39"/>
                    <a:pt x="78" y="39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989700" y="4504025"/>
              <a:ext cx="3600" cy="3900"/>
            </a:xfrm>
            <a:custGeom>
              <a:avLst/>
              <a:gdLst/>
              <a:ahLst/>
              <a:cxnLst/>
              <a:rect l="l" t="t" r="r" b="b"/>
              <a:pathLst>
                <a:path w="144" h="156" extrusionOk="0">
                  <a:moveTo>
                    <a:pt x="79" y="39"/>
                  </a:moveTo>
                  <a:cubicBezTo>
                    <a:pt x="79" y="50"/>
                    <a:pt x="79" y="64"/>
                    <a:pt x="79" y="78"/>
                  </a:cubicBezTo>
                  <a:cubicBezTo>
                    <a:pt x="118" y="78"/>
                    <a:pt x="118" y="78"/>
                    <a:pt x="79" y="39"/>
                  </a:cubicBezTo>
                  <a:close/>
                  <a:moveTo>
                    <a:pt x="79" y="78"/>
                  </a:moveTo>
                  <a:cubicBezTo>
                    <a:pt x="59" y="78"/>
                    <a:pt x="50" y="78"/>
                    <a:pt x="40" y="83"/>
                  </a:cubicBezTo>
                  <a:lnTo>
                    <a:pt x="40" y="83"/>
                  </a:lnTo>
                  <a:cubicBezTo>
                    <a:pt x="40" y="92"/>
                    <a:pt x="40" y="95"/>
                    <a:pt x="41" y="95"/>
                  </a:cubicBezTo>
                  <a:cubicBezTo>
                    <a:pt x="44" y="95"/>
                    <a:pt x="53" y="78"/>
                    <a:pt x="79" y="78"/>
                  </a:cubicBezTo>
                  <a:close/>
                  <a:moveTo>
                    <a:pt x="40" y="0"/>
                  </a:moveTo>
                  <a:lnTo>
                    <a:pt x="1" y="117"/>
                  </a:lnTo>
                  <a:cubicBezTo>
                    <a:pt x="20" y="98"/>
                    <a:pt x="30" y="88"/>
                    <a:pt x="40" y="83"/>
                  </a:cubicBezTo>
                  <a:lnTo>
                    <a:pt x="40" y="83"/>
                  </a:lnTo>
                  <a:cubicBezTo>
                    <a:pt x="40" y="82"/>
                    <a:pt x="40" y="80"/>
                    <a:pt x="40" y="78"/>
                  </a:cubicBezTo>
                  <a:cubicBezTo>
                    <a:pt x="79" y="78"/>
                    <a:pt x="79" y="39"/>
                    <a:pt x="79" y="39"/>
                  </a:cubicBezTo>
                  <a:lnTo>
                    <a:pt x="40" y="39"/>
                  </a:lnTo>
                  <a:cubicBezTo>
                    <a:pt x="40" y="39"/>
                    <a:pt x="40" y="0"/>
                    <a:pt x="40" y="0"/>
                  </a:cubicBezTo>
                  <a:close/>
                  <a:moveTo>
                    <a:pt x="79" y="78"/>
                  </a:moveTo>
                  <a:cubicBezTo>
                    <a:pt x="118" y="78"/>
                    <a:pt x="79" y="156"/>
                    <a:pt x="79" y="156"/>
                  </a:cubicBezTo>
                  <a:lnTo>
                    <a:pt x="118" y="156"/>
                  </a:lnTo>
                  <a:cubicBezTo>
                    <a:pt x="79" y="156"/>
                    <a:pt x="118" y="78"/>
                    <a:pt x="118" y="78"/>
                  </a:cubicBezTo>
                  <a:close/>
                  <a:moveTo>
                    <a:pt x="126" y="139"/>
                  </a:moveTo>
                  <a:cubicBezTo>
                    <a:pt x="122" y="139"/>
                    <a:pt x="118" y="143"/>
                    <a:pt x="118" y="156"/>
                  </a:cubicBezTo>
                  <a:cubicBezTo>
                    <a:pt x="144" y="156"/>
                    <a:pt x="135" y="139"/>
                    <a:pt x="126" y="13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941075" y="451180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39" y="1"/>
                  </a:moveTo>
                  <a:cubicBezTo>
                    <a:pt x="39" y="1"/>
                    <a:pt x="0" y="40"/>
                    <a:pt x="39" y="40"/>
                  </a:cubicBezTo>
                  <a:lnTo>
                    <a:pt x="3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925500" y="45127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1"/>
                  </a:moveTo>
                  <a:lnTo>
                    <a:pt x="40" y="39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920650" y="4512575"/>
              <a:ext cx="2925" cy="4125"/>
            </a:xfrm>
            <a:custGeom>
              <a:avLst/>
              <a:gdLst/>
              <a:ahLst/>
              <a:cxnLst/>
              <a:rect l="l" t="t" r="r" b="b"/>
              <a:pathLst>
                <a:path w="117" h="165" extrusionOk="0">
                  <a:moveTo>
                    <a:pt x="63" y="1"/>
                  </a:moveTo>
                  <a:cubicBezTo>
                    <a:pt x="43" y="1"/>
                    <a:pt x="40" y="56"/>
                    <a:pt x="39" y="56"/>
                  </a:cubicBezTo>
                  <a:cubicBezTo>
                    <a:pt x="39" y="56"/>
                    <a:pt x="39" y="53"/>
                    <a:pt x="39" y="47"/>
                  </a:cubicBezTo>
                  <a:cubicBezTo>
                    <a:pt x="39" y="47"/>
                    <a:pt x="39" y="86"/>
                    <a:pt x="0" y="125"/>
                  </a:cubicBezTo>
                  <a:cubicBezTo>
                    <a:pt x="39" y="125"/>
                    <a:pt x="39" y="164"/>
                    <a:pt x="39" y="164"/>
                  </a:cubicBezTo>
                  <a:lnTo>
                    <a:pt x="78" y="86"/>
                  </a:lnTo>
                  <a:lnTo>
                    <a:pt x="78" y="125"/>
                  </a:lnTo>
                  <a:cubicBezTo>
                    <a:pt x="117" y="86"/>
                    <a:pt x="39" y="47"/>
                    <a:pt x="78" y="9"/>
                  </a:cubicBezTo>
                  <a:cubicBezTo>
                    <a:pt x="72" y="3"/>
                    <a:pt x="67" y="1"/>
                    <a:pt x="63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940100" y="4512875"/>
              <a:ext cx="1975" cy="900"/>
            </a:xfrm>
            <a:custGeom>
              <a:avLst/>
              <a:gdLst/>
              <a:ahLst/>
              <a:cxnLst/>
              <a:rect l="l" t="t" r="r" b="b"/>
              <a:pathLst>
                <a:path w="79" h="36" extrusionOk="0">
                  <a:moveTo>
                    <a:pt x="58" y="1"/>
                  </a:moveTo>
                  <a:cubicBezTo>
                    <a:pt x="35" y="1"/>
                    <a:pt x="0" y="35"/>
                    <a:pt x="0" y="35"/>
                  </a:cubicBezTo>
                  <a:cubicBezTo>
                    <a:pt x="0" y="35"/>
                    <a:pt x="35" y="18"/>
                    <a:pt x="58" y="18"/>
                  </a:cubicBezTo>
                  <a:cubicBezTo>
                    <a:pt x="69" y="18"/>
                    <a:pt x="78" y="23"/>
                    <a:pt x="78" y="35"/>
                  </a:cubicBezTo>
                  <a:cubicBezTo>
                    <a:pt x="78" y="10"/>
                    <a:pt x="69" y="1"/>
                    <a:pt x="58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1015975" y="4500125"/>
              <a:ext cx="25" cy="2950"/>
            </a:xfrm>
            <a:custGeom>
              <a:avLst/>
              <a:gdLst/>
              <a:ahLst/>
              <a:cxnLst/>
              <a:rect l="l" t="t" r="r" b="b"/>
              <a:pathLst>
                <a:path w="1" h="118" extrusionOk="0">
                  <a:moveTo>
                    <a:pt x="1" y="117"/>
                  </a:moveTo>
                  <a:lnTo>
                    <a:pt x="1" y="40"/>
                  </a:lnTo>
                  <a:cubicBezTo>
                    <a:pt x="1" y="1"/>
                    <a:pt x="1" y="79"/>
                    <a:pt x="1" y="117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933275" y="4512775"/>
              <a:ext cx="1975" cy="2950"/>
            </a:xfrm>
            <a:custGeom>
              <a:avLst/>
              <a:gdLst/>
              <a:ahLst/>
              <a:cxnLst/>
              <a:rect l="l" t="t" r="r" b="b"/>
              <a:pathLst>
                <a:path w="79" h="118" extrusionOk="0">
                  <a:moveTo>
                    <a:pt x="79" y="1"/>
                  </a:moveTo>
                  <a:cubicBezTo>
                    <a:pt x="40" y="39"/>
                    <a:pt x="1" y="78"/>
                    <a:pt x="1" y="117"/>
                  </a:cubicBezTo>
                  <a:cubicBezTo>
                    <a:pt x="14" y="104"/>
                    <a:pt x="23" y="100"/>
                    <a:pt x="30" y="100"/>
                  </a:cubicBezTo>
                  <a:cubicBezTo>
                    <a:pt x="44" y="100"/>
                    <a:pt x="53" y="117"/>
                    <a:pt x="79" y="117"/>
                  </a:cubicBezTo>
                  <a:lnTo>
                    <a:pt x="79" y="39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980950" y="450887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40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963450" y="45108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39" y="40"/>
                  </a:moveTo>
                  <a:lnTo>
                    <a:pt x="0" y="1"/>
                  </a:lnTo>
                  <a:lnTo>
                    <a:pt x="39" y="4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4"/>
            <p:cNvSpPr/>
            <p:nvPr/>
          </p:nvSpPr>
          <p:spPr>
            <a:xfrm>
              <a:off x="943025" y="4512775"/>
              <a:ext cx="975" cy="1000"/>
            </a:xfrm>
            <a:custGeom>
              <a:avLst/>
              <a:gdLst/>
              <a:ahLst/>
              <a:cxnLst/>
              <a:rect l="l" t="t" r="r" b="b"/>
              <a:pathLst>
                <a:path w="39" h="40" extrusionOk="0">
                  <a:moveTo>
                    <a:pt x="0" y="1"/>
                  </a:moveTo>
                  <a:lnTo>
                    <a:pt x="0" y="39"/>
                  </a:lnTo>
                  <a:lnTo>
                    <a:pt x="39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4"/>
            <p:cNvSpPr/>
            <p:nvPr/>
          </p:nvSpPr>
          <p:spPr>
            <a:xfrm>
              <a:off x="986800" y="4507050"/>
              <a:ext cx="4400" cy="5750"/>
            </a:xfrm>
            <a:custGeom>
              <a:avLst/>
              <a:gdLst/>
              <a:ahLst/>
              <a:cxnLst/>
              <a:rect l="l" t="t" r="r" b="b"/>
              <a:pathLst>
                <a:path w="176" h="230" extrusionOk="0">
                  <a:moveTo>
                    <a:pt x="90" y="0"/>
                  </a:moveTo>
                  <a:cubicBezTo>
                    <a:pt x="82" y="0"/>
                    <a:pt x="78" y="9"/>
                    <a:pt x="78" y="35"/>
                  </a:cubicBezTo>
                  <a:cubicBezTo>
                    <a:pt x="117" y="113"/>
                    <a:pt x="0" y="152"/>
                    <a:pt x="39" y="191"/>
                  </a:cubicBezTo>
                  <a:cubicBezTo>
                    <a:pt x="39" y="210"/>
                    <a:pt x="49" y="210"/>
                    <a:pt x="59" y="210"/>
                  </a:cubicBezTo>
                  <a:cubicBezTo>
                    <a:pt x="68" y="210"/>
                    <a:pt x="78" y="210"/>
                    <a:pt x="78" y="230"/>
                  </a:cubicBezTo>
                  <a:cubicBezTo>
                    <a:pt x="78" y="152"/>
                    <a:pt x="156" y="113"/>
                    <a:pt x="156" y="113"/>
                  </a:cubicBezTo>
                  <a:lnTo>
                    <a:pt x="156" y="152"/>
                  </a:lnTo>
                  <a:cubicBezTo>
                    <a:pt x="175" y="113"/>
                    <a:pt x="175" y="113"/>
                    <a:pt x="170" y="113"/>
                  </a:cubicBezTo>
                  <a:cubicBezTo>
                    <a:pt x="166" y="113"/>
                    <a:pt x="156" y="113"/>
                    <a:pt x="156" y="74"/>
                  </a:cubicBezTo>
                  <a:lnTo>
                    <a:pt x="156" y="35"/>
                  </a:lnTo>
                  <a:cubicBezTo>
                    <a:pt x="130" y="35"/>
                    <a:pt x="104" y="0"/>
                    <a:pt x="9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940575" y="4512775"/>
              <a:ext cx="1500" cy="1250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20" y="1"/>
                  </a:moveTo>
                  <a:cubicBezTo>
                    <a:pt x="1" y="39"/>
                    <a:pt x="1" y="49"/>
                    <a:pt x="10" y="49"/>
                  </a:cubicBezTo>
                  <a:cubicBezTo>
                    <a:pt x="20" y="49"/>
                    <a:pt x="40" y="39"/>
                    <a:pt x="59" y="39"/>
                  </a:cubicBezTo>
                  <a:cubicBezTo>
                    <a:pt x="59" y="39"/>
                    <a:pt x="20" y="39"/>
                    <a:pt x="2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4"/>
            <p:cNvSpPr/>
            <p:nvPr/>
          </p:nvSpPr>
          <p:spPr>
            <a:xfrm>
              <a:off x="980950" y="4508875"/>
              <a:ext cx="3925" cy="6850"/>
            </a:xfrm>
            <a:custGeom>
              <a:avLst/>
              <a:gdLst/>
              <a:ahLst/>
              <a:cxnLst/>
              <a:rect l="l" t="t" r="r" b="b"/>
              <a:pathLst>
                <a:path w="157" h="274" extrusionOk="0">
                  <a:moveTo>
                    <a:pt x="117" y="1"/>
                  </a:moveTo>
                  <a:lnTo>
                    <a:pt x="117" y="40"/>
                  </a:lnTo>
                  <a:cubicBezTo>
                    <a:pt x="117" y="54"/>
                    <a:pt x="115" y="67"/>
                    <a:pt x="110" y="80"/>
                  </a:cubicBezTo>
                  <a:lnTo>
                    <a:pt x="110" y="80"/>
                  </a:lnTo>
                  <a:cubicBezTo>
                    <a:pt x="113" y="79"/>
                    <a:pt x="115" y="79"/>
                    <a:pt x="117" y="79"/>
                  </a:cubicBezTo>
                  <a:cubicBezTo>
                    <a:pt x="156" y="40"/>
                    <a:pt x="117" y="40"/>
                    <a:pt x="117" y="1"/>
                  </a:cubicBezTo>
                  <a:close/>
                  <a:moveTo>
                    <a:pt x="110" y="80"/>
                  </a:moveTo>
                  <a:cubicBezTo>
                    <a:pt x="78" y="88"/>
                    <a:pt x="76" y="157"/>
                    <a:pt x="40" y="157"/>
                  </a:cubicBezTo>
                  <a:cubicBezTo>
                    <a:pt x="40" y="234"/>
                    <a:pt x="1" y="234"/>
                    <a:pt x="1" y="273"/>
                  </a:cubicBezTo>
                  <a:lnTo>
                    <a:pt x="40" y="273"/>
                  </a:lnTo>
                  <a:cubicBezTo>
                    <a:pt x="40" y="178"/>
                    <a:pt x="91" y="135"/>
                    <a:pt x="110" y="8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4"/>
            <p:cNvSpPr/>
            <p:nvPr/>
          </p:nvSpPr>
          <p:spPr>
            <a:xfrm>
              <a:off x="974150" y="45108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39" y="1"/>
                  </a:moveTo>
                  <a:lnTo>
                    <a:pt x="0" y="40"/>
                  </a:lnTo>
                  <a:lnTo>
                    <a:pt x="39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924525" y="4514300"/>
              <a:ext cx="1000" cy="1425"/>
            </a:xfrm>
            <a:custGeom>
              <a:avLst/>
              <a:gdLst/>
              <a:ahLst/>
              <a:cxnLst/>
              <a:rect l="l" t="t" r="r" b="b"/>
              <a:pathLst>
                <a:path w="40" h="57" extrusionOk="0">
                  <a:moveTo>
                    <a:pt x="12" y="0"/>
                  </a:moveTo>
                  <a:cubicBezTo>
                    <a:pt x="1" y="0"/>
                    <a:pt x="1" y="17"/>
                    <a:pt x="1" y="17"/>
                  </a:cubicBezTo>
                  <a:lnTo>
                    <a:pt x="1" y="56"/>
                  </a:lnTo>
                  <a:lnTo>
                    <a:pt x="40" y="17"/>
                  </a:lnTo>
                  <a:cubicBezTo>
                    <a:pt x="27" y="4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963450" y="4512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4"/>
            <p:cNvSpPr/>
            <p:nvPr/>
          </p:nvSpPr>
          <p:spPr>
            <a:xfrm>
              <a:off x="984850" y="4509850"/>
              <a:ext cx="1000" cy="25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1"/>
                  </a:moveTo>
                  <a:lnTo>
                    <a:pt x="0" y="1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4"/>
            <p:cNvSpPr/>
            <p:nvPr/>
          </p:nvSpPr>
          <p:spPr>
            <a:xfrm>
              <a:off x="922575" y="451570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40" y="0"/>
                  </a:moveTo>
                  <a:lnTo>
                    <a:pt x="1" y="39"/>
                  </a:lnTo>
                  <a:lnTo>
                    <a:pt x="40" y="3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923550" y="451570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1" y="0"/>
                  </a:moveTo>
                  <a:lnTo>
                    <a:pt x="1" y="3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936700" y="4515300"/>
              <a:ext cx="1000" cy="1400"/>
            </a:xfrm>
            <a:custGeom>
              <a:avLst/>
              <a:gdLst/>
              <a:ahLst/>
              <a:cxnLst/>
              <a:rect l="l" t="t" r="r" b="b"/>
              <a:pathLst>
                <a:path w="40" h="56" extrusionOk="0">
                  <a:moveTo>
                    <a:pt x="37" y="0"/>
                  </a:moveTo>
                  <a:cubicBezTo>
                    <a:pt x="36" y="0"/>
                    <a:pt x="31" y="5"/>
                    <a:pt x="20" y="16"/>
                  </a:cubicBezTo>
                  <a:cubicBezTo>
                    <a:pt x="0" y="36"/>
                    <a:pt x="0" y="36"/>
                    <a:pt x="5" y="36"/>
                  </a:cubicBezTo>
                  <a:cubicBezTo>
                    <a:pt x="10" y="36"/>
                    <a:pt x="20" y="36"/>
                    <a:pt x="20" y="55"/>
                  </a:cubicBezTo>
                  <a:cubicBezTo>
                    <a:pt x="20" y="28"/>
                    <a:pt x="39" y="0"/>
                    <a:pt x="37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1010150" y="4504800"/>
              <a:ext cx="1950" cy="2175"/>
            </a:xfrm>
            <a:custGeom>
              <a:avLst/>
              <a:gdLst/>
              <a:ahLst/>
              <a:cxnLst/>
              <a:rect l="l" t="t" r="r" b="b"/>
              <a:pathLst>
                <a:path w="78" h="87" extrusionOk="0">
                  <a:moveTo>
                    <a:pt x="76" y="0"/>
                  </a:moveTo>
                  <a:cubicBezTo>
                    <a:pt x="72" y="0"/>
                    <a:pt x="66" y="11"/>
                    <a:pt x="58" y="25"/>
                  </a:cubicBezTo>
                  <a:lnTo>
                    <a:pt x="58" y="25"/>
                  </a:lnTo>
                  <a:cubicBezTo>
                    <a:pt x="64" y="21"/>
                    <a:pt x="71" y="15"/>
                    <a:pt x="78" y="8"/>
                  </a:cubicBezTo>
                  <a:cubicBezTo>
                    <a:pt x="78" y="3"/>
                    <a:pt x="77" y="0"/>
                    <a:pt x="76" y="0"/>
                  </a:cubicBezTo>
                  <a:close/>
                  <a:moveTo>
                    <a:pt x="58" y="25"/>
                  </a:moveTo>
                  <a:lnTo>
                    <a:pt x="58" y="25"/>
                  </a:lnTo>
                  <a:cubicBezTo>
                    <a:pt x="27" y="48"/>
                    <a:pt x="0" y="54"/>
                    <a:pt x="0" y="86"/>
                  </a:cubicBezTo>
                  <a:cubicBezTo>
                    <a:pt x="21" y="86"/>
                    <a:pt x="43" y="51"/>
                    <a:pt x="58" y="25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4"/>
            <p:cNvSpPr/>
            <p:nvPr/>
          </p:nvSpPr>
          <p:spPr>
            <a:xfrm>
              <a:off x="964425" y="4513750"/>
              <a:ext cx="1000" cy="2950"/>
            </a:xfrm>
            <a:custGeom>
              <a:avLst/>
              <a:gdLst/>
              <a:ahLst/>
              <a:cxnLst/>
              <a:rect l="l" t="t" r="r" b="b"/>
              <a:pathLst>
                <a:path w="40" h="118" extrusionOk="0">
                  <a:moveTo>
                    <a:pt x="39" y="0"/>
                  </a:moveTo>
                  <a:lnTo>
                    <a:pt x="39" y="0"/>
                  </a:lnTo>
                  <a:cubicBezTo>
                    <a:pt x="0" y="39"/>
                    <a:pt x="0" y="78"/>
                    <a:pt x="0" y="117"/>
                  </a:cubicBezTo>
                  <a:cubicBezTo>
                    <a:pt x="0" y="78"/>
                    <a:pt x="39" y="1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4"/>
            <p:cNvSpPr/>
            <p:nvPr/>
          </p:nvSpPr>
          <p:spPr>
            <a:xfrm>
              <a:off x="975125" y="4513750"/>
              <a:ext cx="1000" cy="3925"/>
            </a:xfrm>
            <a:custGeom>
              <a:avLst/>
              <a:gdLst/>
              <a:ahLst/>
              <a:cxnLst/>
              <a:rect l="l" t="t" r="r" b="b"/>
              <a:pathLst>
                <a:path w="40" h="157" extrusionOk="0">
                  <a:moveTo>
                    <a:pt x="39" y="0"/>
                  </a:moveTo>
                  <a:cubicBezTo>
                    <a:pt x="39" y="39"/>
                    <a:pt x="0" y="78"/>
                    <a:pt x="39" y="156"/>
                  </a:cubicBezTo>
                  <a:cubicBezTo>
                    <a:pt x="39" y="156"/>
                    <a:pt x="39" y="140"/>
                    <a:pt x="39" y="117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4"/>
            <p:cNvSpPr/>
            <p:nvPr/>
          </p:nvSpPr>
          <p:spPr>
            <a:xfrm>
              <a:off x="919675" y="4518625"/>
              <a:ext cx="1000" cy="25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39" y="0"/>
                  </a:move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4"/>
            <p:cNvSpPr/>
            <p:nvPr/>
          </p:nvSpPr>
          <p:spPr>
            <a:xfrm>
              <a:off x="1019875" y="450597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0" y="0"/>
                  </a:moveTo>
                  <a:lnTo>
                    <a:pt x="39" y="3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4"/>
            <p:cNvSpPr/>
            <p:nvPr/>
          </p:nvSpPr>
          <p:spPr>
            <a:xfrm>
              <a:off x="901175" y="4518625"/>
              <a:ext cx="1975" cy="7800"/>
            </a:xfrm>
            <a:custGeom>
              <a:avLst/>
              <a:gdLst/>
              <a:ahLst/>
              <a:cxnLst/>
              <a:rect l="l" t="t" r="r" b="b"/>
              <a:pathLst>
                <a:path w="79" h="312" extrusionOk="0">
                  <a:moveTo>
                    <a:pt x="40" y="0"/>
                  </a:moveTo>
                  <a:cubicBezTo>
                    <a:pt x="1" y="39"/>
                    <a:pt x="1" y="156"/>
                    <a:pt x="1" y="234"/>
                  </a:cubicBezTo>
                  <a:lnTo>
                    <a:pt x="40" y="234"/>
                  </a:lnTo>
                  <a:cubicBezTo>
                    <a:pt x="1" y="234"/>
                    <a:pt x="40" y="272"/>
                    <a:pt x="1" y="272"/>
                  </a:cubicBezTo>
                  <a:lnTo>
                    <a:pt x="40" y="311"/>
                  </a:lnTo>
                  <a:lnTo>
                    <a:pt x="40" y="272"/>
                  </a:lnTo>
                  <a:cubicBezTo>
                    <a:pt x="40" y="156"/>
                    <a:pt x="79" y="156"/>
                    <a:pt x="40" y="39"/>
                  </a:cubicBezTo>
                  <a:lnTo>
                    <a:pt x="79" y="39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4"/>
            <p:cNvSpPr/>
            <p:nvPr/>
          </p:nvSpPr>
          <p:spPr>
            <a:xfrm>
              <a:off x="990675" y="4512775"/>
              <a:ext cx="1975" cy="1975"/>
            </a:xfrm>
            <a:custGeom>
              <a:avLst/>
              <a:gdLst/>
              <a:ahLst/>
              <a:cxnLst/>
              <a:rect l="l" t="t" r="r" b="b"/>
              <a:pathLst>
                <a:path w="79" h="79" extrusionOk="0">
                  <a:moveTo>
                    <a:pt x="1" y="1"/>
                  </a:moveTo>
                  <a:cubicBezTo>
                    <a:pt x="1" y="1"/>
                    <a:pt x="1" y="39"/>
                    <a:pt x="1" y="39"/>
                  </a:cubicBezTo>
                  <a:cubicBezTo>
                    <a:pt x="4" y="43"/>
                    <a:pt x="8" y="46"/>
                    <a:pt x="11" y="47"/>
                  </a:cubicBezTo>
                  <a:lnTo>
                    <a:pt x="11" y="47"/>
                  </a:lnTo>
                  <a:cubicBezTo>
                    <a:pt x="1" y="34"/>
                    <a:pt x="1" y="25"/>
                    <a:pt x="1" y="1"/>
                  </a:cubicBezTo>
                  <a:close/>
                  <a:moveTo>
                    <a:pt x="79" y="1"/>
                  </a:moveTo>
                  <a:cubicBezTo>
                    <a:pt x="48" y="1"/>
                    <a:pt x="41" y="50"/>
                    <a:pt x="20" y="50"/>
                  </a:cubicBezTo>
                  <a:cubicBezTo>
                    <a:pt x="17" y="50"/>
                    <a:pt x="14" y="49"/>
                    <a:pt x="11" y="47"/>
                  </a:cubicBezTo>
                  <a:lnTo>
                    <a:pt x="11" y="47"/>
                  </a:lnTo>
                  <a:cubicBezTo>
                    <a:pt x="16" y="55"/>
                    <a:pt x="25" y="64"/>
                    <a:pt x="40" y="78"/>
                  </a:cubicBezTo>
                  <a:cubicBezTo>
                    <a:pt x="40" y="39"/>
                    <a:pt x="79" y="78"/>
                    <a:pt x="7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4"/>
            <p:cNvSpPr/>
            <p:nvPr/>
          </p:nvSpPr>
          <p:spPr>
            <a:xfrm>
              <a:off x="951775" y="4518625"/>
              <a:ext cx="1000" cy="1950"/>
            </a:xfrm>
            <a:custGeom>
              <a:avLst/>
              <a:gdLst/>
              <a:ahLst/>
              <a:cxnLst/>
              <a:rect l="l" t="t" r="r" b="b"/>
              <a:pathLst>
                <a:path w="40" h="78" extrusionOk="0">
                  <a:moveTo>
                    <a:pt x="39" y="0"/>
                  </a:moveTo>
                  <a:cubicBezTo>
                    <a:pt x="39" y="3"/>
                    <a:pt x="39" y="50"/>
                    <a:pt x="19" y="50"/>
                  </a:cubicBezTo>
                  <a:cubicBezTo>
                    <a:pt x="14" y="50"/>
                    <a:pt x="8" y="47"/>
                    <a:pt x="0" y="39"/>
                  </a:cubicBezTo>
                  <a:lnTo>
                    <a:pt x="0" y="78"/>
                  </a:lnTo>
                  <a:cubicBezTo>
                    <a:pt x="38" y="78"/>
                    <a:pt x="39" y="4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4"/>
            <p:cNvSpPr/>
            <p:nvPr/>
          </p:nvSpPr>
          <p:spPr>
            <a:xfrm>
              <a:off x="988725" y="4513750"/>
              <a:ext cx="1975" cy="1000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40" y="0"/>
                  </a:moveTo>
                  <a:cubicBezTo>
                    <a:pt x="40" y="0"/>
                    <a:pt x="1" y="39"/>
                    <a:pt x="40" y="39"/>
                  </a:cubicBezTo>
                  <a:cubicBezTo>
                    <a:pt x="79" y="0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4"/>
            <p:cNvSpPr/>
            <p:nvPr/>
          </p:nvSpPr>
          <p:spPr>
            <a:xfrm>
              <a:off x="979975" y="4515700"/>
              <a:ext cx="8775" cy="23375"/>
            </a:xfrm>
            <a:custGeom>
              <a:avLst/>
              <a:gdLst/>
              <a:ahLst/>
              <a:cxnLst/>
              <a:rect l="l" t="t" r="r" b="b"/>
              <a:pathLst>
                <a:path w="351" h="935" extrusionOk="0">
                  <a:moveTo>
                    <a:pt x="342" y="218"/>
                  </a:moveTo>
                  <a:cubicBezTo>
                    <a:pt x="341" y="218"/>
                    <a:pt x="340" y="218"/>
                    <a:pt x="339" y="218"/>
                  </a:cubicBezTo>
                  <a:lnTo>
                    <a:pt x="339" y="218"/>
                  </a:lnTo>
                  <a:cubicBezTo>
                    <a:pt x="342" y="224"/>
                    <a:pt x="346" y="229"/>
                    <a:pt x="351" y="234"/>
                  </a:cubicBezTo>
                  <a:cubicBezTo>
                    <a:pt x="351" y="222"/>
                    <a:pt x="348" y="218"/>
                    <a:pt x="342" y="218"/>
                  </a:cubicBezTo>
                  <a:close/>
                  <a:moveTo>
                    <a:pt x="351" y="0"/>
                  </a:moveTo>
                  <a:cubicBezTo>
                    <a:pt x="312" y="0"/>
                    <a:pt x="273" y="0"/>
                    <a:pt x="234" y="39"/>
                  </a:cubicBezTo>
                  <a:cubicBezTo>
                    <a:pt x="234" y="117"/>
                    <a:pt x="195" y="234"/>
                    <a:pt x="195" y="234"/>
                  </a:cubicBezTo>
                  <a:cubicBezTo>
                    <a:pt x="195" y="234"/>
                    <a:pt x="178" y="217"/>
                    <a:pt x="167" y="217"/>
                  </a:cubicBezTo>
                  <a:cubicBezTo>
                    <a:pt x="161" y="217"/>
                    <a:pt x="156" y="221"/>
                    <a:pt x="156" y="234"/>
                  </a:cubicBezTo>
                  <a:cubicBezTo>
                    <a:pt x="117" y="234"/>
                    <a:pt x="117" y="273"/>
                    <a:pt x="117" y="273"/>
                  </a:cubicBezTo>
                  <a:lnTo>
                    <a:pt x="117" y="351"/>
                  </a:lnTo>
                  <a:lnTo>
                    <a:pt x="195" y="351"/>
                  </a:lnTo>
                  <a:cubicBezTo>
                    <a:pt x="195" y="369"/>
                    <a:pt x="195" y="405"/>
                    <a:pt x="195" y="428"/>
                  </a:cubicBezTo>
                  <a:cubicBezTo>
                    <a:pt x="156" y="467"/>
                    <a:pt x="117" y="545"/>
                    <a:pt x="40" y="584"/>
                  </a:cubicBezTo>
                  <a:lnTo>
                    <a:pt x="40" y="623"/>
                  </a:lnTo>
                  <a:cubicBezTo>
                    <a:pt x="1" y="701"/>
                    <a:pt x="79" y="701"/>
                    <a:pt x="40" y="740"/>
                  </a:cubicBezTo>
                  <a:lnTo>
                    <a:pt x="40" y="818"/>
                  </a:lnTo>
                  <a:lnTo>
                    <a:pt x="79" y="818"/>
                  </a:lnTo>
                  <a:cubicBezTo>
                    <a:pt x="117" y="856"/>
                    <a:pt x="40" y="856"/>
                    <a:pt x="40" y="934"/>
                  </a:cubicBezTo>
                  <a:lnTo>
                    <a:pt x="117" y="895"/>
                  </a:lnTo>
                  <a:lnTo>
                    <a:pt x="117" y="818"/>
                  </a:lnTo>
                  <a:cubicBezTo>
                    <a:pt x="79" y="779"/>
                    <a:pt x="156" y="740"/>
                    <a:pt x="156" y="701"/>
                  </a:cubicBezTo>
                  <a:cubicBezTo>
                    <a:pt x="156" y="665"/>
                    <a:pt x="189" y="501"/>
                    <a:pt x="194" y="501"/>
                  </a:cubicBezTo>
                  <a:cubicBezTo>
                    <a:pt x="195" y="501"/>
                    <a:pt x="195" y="503"/>
                    <a:pt x="195" y="506"/>
                  </a:cubicBezTo>
                  <a:cubicBezTo>
                    <a:pt x="195" y="506"/>
                    <a:pt x="195" y="506"/>
                    <a:pt x="195" y="545"/>
                  </a:cubicBezTo>
                  <a:cubicBezTo>
                    <a:pt x="195" y="545"/>
                    <a:pt x="234" y="506"/>
                    <a:pt x="273" y="506"/>
                  </a:cubicBezTo>
                  <a:cubicBezTo>
                    <a:pt x="312" y="467"/>
                    <a:pt x="273" y="428"/>
                    <a:pt x="273" y="389"/>
                  </a:cubicBezTo>
                  <a:lnTo>
                    <a:pt x="312" y="389"/>
                  </a:lnTo>
                  <a:cubicBezTo>
                    <a:pt x="312" y="351"/>
                    <a:pt x="234" y="351"/>
                    <a:pt x="273" y="312"/>
                  </a:cubicBezTo>
                  <a:cubicBezTo>
                    <a:pt x="312" y="273"/>
                    <a:pt x="351" y="273"/>
                    <a:pt x="312" y="273"/>
                  </a:cubicBezTo>
                  <a:lnTo>
                    <a:pt x="273" y="273"/>
                  </a:lnTo>
                  <a:cubicBezTo>
                    <a:pt x="299" y="247"/>
                    <a:pt x="324" y="222"/>
                    <a:pt x="339" y="218"/>
                  </a:cubicBezTo>
                  <a:lnTo>
                    <a:pt x="339" y="218"/>
                  </a:lnTo>
                  <a:cubicBezTo>
                    <a:pt x="313" y="177"/>
                    <a:pt x="317" y="117"/>
                    <a:pt x="351" y="117"/>
                  </a:cubicBezTo>
                  <a:cubicBezTo>
                    <a:pt x="351" y="78"/>
                    <a:pt x="351" y="78"/>
                    <a:pt x="351" y="78"/>
                  </a:cubicBezTo>
                  <a:cubicBezTo>
                    <a:pt x="312" y="0"/>
                    <a:pt x="351" y="39"/>
                    <a:pt x="351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4"/>
            <p:cNvSpPr/>
            <p:nvPr/>
          </p:nvSpPr>
          <p:spPr>
            <a:xfrm>
              <a:off x="989700" y="4514725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40" y="0"/>
                  </a:moveTo>
                  <a:cubicBezTo>
                    <a:pt x="40" y="0"/>
                    <a:pt x="1" y="39"/>
                    <a:pt x="40" y="3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906050" y="4520550"/>
              <a:ext cx="1000" cy="2950"/>
            </a:xfrm>
            <a:custGeom>
              <a:avLst/>
              <a:gdLst/>
              <a:ahLst/>
              <a:cxnLst/>
              <a:rect l="l" t="t" r="r" b="b"/>
              <a:pathLst>
                <a:path w="40" h="118" extrusionOk="0">
                  <a:moveTo>
                    <a:pt x="0" y="1"/>
                  </a:moveTo>
                  <a:lnTo>
                    <a:pt x="0" y="40"/>
                  </a:lnTo>
                  <a:lnTo>
                    <a:pt x="0" y="118"/>
                  </a:lnTo>
                  <a:lnTo>
                    <a:pt x="39" y="79"/>
                  </a:lnTo>
                  <a:cubicBezTo>
                    <a:pt x="39" y="40"/>
                    <a:pt x="39" y="40"/>
                    <a:pt x="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919675" y="4520550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0" y="40"/>
                  </a:moveTo>
                  <a:lnTo>
                    <a:pt x="0" y="1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909525" y="4520300"/>
              <a:ext cx="3350" cy="9050"/>
            </a:xfrm>
            <a:custGeom>
              <a:avLst/>
              <a:gdLst/>
              <a:ahLst/>
              <a:cxnLst/>
              <a:rect l="l" t="t" r="r" b="b"/>
              <a:pathLst>
                <a:path w="134" h="362" extrusionOk="0">
                  <a:moveTo>
                    <a:pt x="56" y="0"/>
                  </a:moveTo>
                  <a:cubicBezTo>
                    <a:pt x="56" y="0"/>
                    <a:pt x="56" y="3"/>
                    <a:pt x="56" y="11"/>
                  </a:cubicBezTo>
                  <a:cubicBezTo>
                    <a:pt x="56" y="11"/>
                    <a:pt x="78" y="77"/>
                    <a:pt x="72" y="77"/>
                  </a:cubicBezTo>
                  <a:cubicBezTo>
                    <a:pt x="70" y="77"/>
                    <a:pt x="66" y="69"/>
                    <a:pt x="56" y="50"/>
                  </a:cubicBezTo>
                  <a:cubicBezTo>
                    <a:pt x="44" y="38"/>
                    <a:pt x="36" y="34"/>
                    <a:pt x="31" y="34"/>
                  </a:cubicBezTo>
                  <a:cubicBezTo>
                    <a:pt x="17" y="34"/>
                    <a:pt x="17" y="61"/>
                    <a:pt x="17" y="89"/>
                  </a:cubicBezTo>
                  <a:lnTo>
                    <a:pt x="17" y="205"/>
                  </a:lnTo>
                  <a:lnTo>
                    <a:pt x="17" y="283"/>
                  </a:lnTo>
                  <a:lnTo>
                    <a:pt x="17" y="297"/>
                  </a:lnTo>
                  <a:lnTo>
                    <a:pt x="17" y="297"/>
                  </a:lnTo>
                  <a:cubicBezTo>
                    <a:pt x="16" y="297"/>
                    <a:pt x="16" y="297"/>
                    <a:pt x="15" y="297"/>
                  </a:cubicBezTo>
                  <a:cubicBezTo>
                    <a:pt x="5" y="297"/>
                    <a:pt x="1" y="306"/>
                    <a:pt x="17" y="322"/>
                  </a:cubicBezTo>
                  <a:lnTo>
                    <a:pt x="17" y="361"/>
                  </a:lnTo>
                  <a:lnTo>
                    <a:pt x="56" y="361"/>
                  </a:lnTo>
                  <a:cubicBezTo>
                    <a:pt x="56" y="341"/>
                    <a:pt x="50" y="325"/>
                    <a:pt x="43" y="315"/>
                  </a:cubicBezTo>
                  <a:lnTo>
                    <a:pt x="43" y="315"/>
                  </a:lnTo>
                  <a:cubicBezTo>
                    <a:pt x="52" y="310"/>
                    <a:pt x="58" y="305"/>
                    <a:pt x="66" y="305"/>
                  </a:cubicBezTo>
                  <a:cubicBezTo>
                    <a:pt x="73" y="305"/>
                    <a:pt x="82" y="309"/>
                    <a:pt x="95" y="322"/>
                  </a:cubicBezTo>
                  <a:cubicBezTo>
                    <a:pt x="17" y="244"/>
                    <a:pt x="95" y="244"/>
                    <a:pt x="95" y="167"/>
                  </a:cubicBezTo>
                  <a:cubicBezTo>
                    <a:pt x="134" y="167"/>
                    <a:pt x="95" y="89"/>
                    <a:pt x="95" y="50"/>
                  </a:cubicBezTo>
                  <a:lnTo>
                    <a:pt x="95" y="89"/>
                  </a:lnTo>
                  <a:cubicBezTo>
                    <a:pt x="63" y="57"/>
                    <a:pt x="57" y="0"/>
                    <a:pt x="56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4"/>
            <p:cNvSpPr/>
            <p:nvPr/>
          </p:nvSpPr>
          <p:spPr>
            <a:xfrm>
              <a:off x="981925" y="4517650"/>
              <a:ext cx="1000" cy="1950"/>
            </a:xfrm>
            <a:custGeom>
              <a:avLst/>
              <a:gdLst/>
              <a:ahLst/>
              <a:cxnLst/>
              <a:rect l="l" t="t" r="r" b="b"/>
              <a:pathLst>
                <a:path w="40" h="78" extrusionOk="0">
                  <a:moveTo>
                    <a:pt x="39" y="0"/>
                  </a:moveTo>
                  <a:cubicBezTo>
                    <a:pt x="1" y="0"/>
                    <a:pt x="1" y="78"/>
                    <a:pt x="1" y="78"/>
                  </a:cubicBezTo>
                  <a:cubicBezTo>
                    <a:pt x="39" y="39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4"/>
            <p:cNvSpPr/>
            <p:nvPr/>
          </p:nvSpPr>
          <p:spPr>
            <a:xfrm>
              <a:off x="917725" y="4522350"/>
              <a:ext cx="1975" cy="1425"/>
            </a:xfrm>
            <a:custGeom>
              <a:avLst/>
              <a:gdLst/>
              <a:ahLst/>
              <a:cxnLst/>
              <a:rect l="l" t="t" r="r" b="b"/>
              <a:pathLst>
                <a:path w="79" h="57" extrusionOk="0">
                  <a:moveTo>
                    <a:pt x="48" y="1"/>
                  </a:moveTo>
                  <a:cubicBezTo>
                    <a:pt x="26" y="1"/>
                    <a:pt x="0" y="23"/>
                    <a:pt x="0" y="46"/>
                  </a:cubicBezTo>
                  <a:lnTo>
                    <a:pt x="39" y="46"/>
                  </a:lnTo>
                  <a:cubicBezTo>
                    <a:pt x="39" y="37"/>
                    <a:pt x="41" y="34"/>
                    <a:pt x="44" y="34"/>
                  </a:cubicBezTo>
                  <a:cubicBezTo>
                    <a:pt x="51" y="34"/>
                    <a:pt x="66" y="57"/>
                    <a:pt x="74" y="57"/>
                  </a:cubicBezTo>
                  <a:cubicBezTo>
                    <a:pt x="76" y="57"/>
                    <a:pt x="78" y="54"/>
                    <a:pt x="78" y="46"/>
                  </a:cubicBezTo>
                  <a:cubicBezTo>
                    <a:pt x="78" y="13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4"/>
            <p:cNvSpPr/>
            <p:nvPr/>
          </p:nvSpPr>
          <p:spPr>
            <a:xfrm>
              <a:off x="986800" y="4517650"/>
              <a:ext cx="3900" cy="3125"/>
            </a:xfrm>
            <a:custGeom>
              <a:avLst/>
              <a:gdLst/>
              <a:ahLst/>
              <a:cxnLst/>
              <a:rect l="l" t="t" r="r" b="b"/>
              <a:pathLst>
                <a:path w="156" h="125" extrusionOk="0">
                  <a:moveTo>
                    <a:pt x="117" y="0"/>
                  </a:moveTo>
                  <a:cubicBezTo>
                    <a:pt x="78" y="39"/>
                    <a:pt x="0" y="39"/>
                    <a:pt x="39" y="117"/>
                  </a:cubicBezTo>
                  <a:cubicBezTo>
                    <a:pt x="50" y="122"/>
                    <a:pt x="59" y="125"/>
                    <a:pt x="66" y="125"/>
                  </a:cubicBezTo>
                  <a:cubicBezTo>
                    <a:pt x="108" y="125"/>
                    <a:pt x="89" y="39"/>
                    <a:pt x="156" y="39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4"/>
            <p:cNvSpPr/>
            <p:nvPr/>
          </p:nvSpPr>
          <p:spPr>
            <a:xfrm>
              <a:off x="908975" y="4522500"/>
              <a:ext cx="1950" cy="1975"/>
            </a:xfrm>
            <a:custGeom>
              <a:avLst/>
              <a:gdLst/>
              <a:ahLst/>
              <a:cxnLst/>
              <a:rect l="l" t="t" r="r" b="b"/>
              <a:pathLst>
                <a:path w="78" h="79" extrusionOk="0">
                  <a:moveTo>
                    <a:pt x="39" y="1"/>
                  </a:moveTo>
                  <a:cubicBezTo>
                    <a:pt x="0" y="1"/>
                    <a:pt x="0" y="79"/>
                    <a:pt x="0" y="79"/>
                  </a:cubicBezTo>
                  <a:cubicBezTo>
                    <a:pt x="0" y="79"/>
                    <a:pt x="78" y="1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4"/>
            <p:cNvSpPr/>
            <p:nvPr/>
          </p:nvSpPr>
          <p:spPr>
            <a:xfrm>
              <a:off x="931350" y="4521525"/>
              <a:ext cx="1950" cy="4200"/>
            </a:xfrm>
            <a:custGeom>
              <a:avLst/>
              <a:gdLst/>
              <a:ahLst/>
              <a:cxnLst/>
              <a:rect l="l" t="t" r="r" b="b"/>
              <a:pathLst>
                <a:path w="78" h="168" extrusionOk="0">
                  <a:moveTo>
                    <a:pt x="39" y="1"/>
                  </a:moveTo>
                  <a:lnTo>
                    <a:pt x="39" y="40"/>
                  </a:lnTo>
                  <a:lnTo>
                    <a:pt x="0" y="118"/>
                  </a:lnTo>
                  <a:lnTo>
                    <a:pt x="39" y="156"/>
                  </a:lnTo>
                  <a:cubicBezTo>
                    <a:pt x="47" y="164"/>
                    <a:pt x="51" y="167"/>
                    <a:pt x="54" y="167"/>
                  </a:cubicBezTo>
                  <a:cubicBezTo>
                    <a:pt x="65" y="167"/>
                    <a:pt x="47" y="118"/>
                    <a:pt x="78" y="118"/>
                  </a:cubicBezTo>
                  <a:cubicBezTo>
                    <a:pt x="78" y="79"/>
                    <a:pt x="39" y="1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950800" y="4522500"/>
              <a:ext cx="1975" cy="2950"/>
            </a:xfrm>
            <a:custGeom>
              <a:avLst/>
              <a:gdLst/>
              <a:ahLst/>
              <a:cxnLst/>
              <a:rect l="l" t="t" r="r" b="b"/>
              <a:pathLst>
                <a:path w="79" h="118" extrusionOk="0">
                  <a:moveTo>
                    <a:pt x="39" y="1"/>
                  </a:moveTo>
                  <a:cubicBezTo>
                    <a:pt x="14" y="1"/>
                    <a:pt x="22" y="35"/>
                    <a:pt x="19" y="69"/>
                  </a:cubicBezTo>
                  <a:lnTo>
                    <a:pt x="19" y="69"/>
                  </a:lnTo>
                  <a:lnTo>
                    <a:pt x="78" y="40"/>
                  </a:lnTo>
                  <a:lnTo>
                    <a:pt x="78" y="1"/>
                  </a:lnTo>
                  <a:close/>
                  <a:moveTo>
                    <a:pt x="19" y="69"/>
                  </a:moveTo>
                  <a:lnTo>
                    <a:pt x="0" y="79"/>
                  </a:lnTo>
                  <a:cubicBezTo>
                    <a:pt x="0" y="90"/>
                    <a:pt x="0" y="104"/>
                    <a:pt x="0" y="117"/>
                  </a:cubicBezTo>
                  <a:cubicBezTo>
                    <a:pt x="14" y="104"/>
                    <a:pt x="18" y="87"/>
                    <a:pt x="19" y="6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975125" y="4519575"/>
              <a:ext cx="1975" cy="2425"/>
            </a:xfrm>
            <a:custGeom>
              <a:avLst/>
              <a:gdLst/>
              <a:ahLst/>
              <a:cxnLst/>
              <a:rect l="l" t="t" r="r" b="b"/>
              <a:pathLst>
                <a:path w="79" h="97" extrusionOk="0">
                  <a:moveTo>
                    <a:pt x="39" y="1"/>
                  </a:moveTo>
                  <a:lnTo>
                    <a:pt x="39" y="29"/>
                  </a:lnTo>
                  <a:lnTo>
                    <a:pt x="39" y="29"/>
                  </a:lnTo>
                  <a:cubicBezTo>
                    <a:pt x="45" y="26"/>
                    <a:pt x="51" y="23"/>
                    <a:pt x="57" y="19"/>
                  </a:cubicBezTo>
                  <a:lnTo>
                    <a:pt x="57" y="19"/>
                  </a:lnTo>
                  <a:lnTo>
                    <a:pt x="78" y="40"/>
                  </a:lnTo>
                  <a:lnTo>
                    <a:pt x="78" y="1"/>
                  </a:lnTo>
                  <a:cubicBezTo>
                    <a:pt x="71" y="8"/>
                    <a:pt x="64" y="14"/>
                    <a:pt x="57" y="19"/>
                  </a:cubicBezTo>
                  <a:lnTo>
                    <a:pt x="57" y="19"/>
                  </a:lnTo>
                  <a:lnTo>
                    <a:pt x="39" y="1"/>
                  </a:lnTo>
                  <a:close/>
                  <a:moveTo>
                    <a:pt x="39" y="29"/>
                  </a:moveTo>
                  <a:cubicBezTo>
                    <a:pt x="17" y="40"/>
                    <a:pt x="0" y="40"/>
                    <a:pt x="0" y="40"/>
                  </a:cubicBezTo>
                  <a:lnTo>
                    <a:pt x="0" y="79"/>
                  </a:lnTo>
                  <a:cubicBezTo>
                    <a:pt x="0" y="92"/>
                    <a:pt x="9" y="96"/>
                    <a:pt x="20" y="96"/>
                  </a:cubicBezTo>
                  <a:cubicBezTo>
                    <a:pt x="43" y="96"/>
                    <a:pt x="78" y="79"/>
                    <a:pt x="78" y="79"/>
                  </a:cubicBezTo>
                  <a:cubicBezTo>
                    <a:pt x="65" y="66"/>
                    <a:pt x="56" y="62"/>
                    <a:pt x="51" y="62"/>
                  </a:cubicBezTo>
                  <a:cubicBezTo>
                    <a:pt x="39" y="62"/>
                    <a:pt x="39" y="79"/>
                    <a:pt x="39" y="79"/>
                  </a:cubicBezTo>
                  <a:lnTo>
                    <a:pt x="39" y="2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1016950" y="4509850"/>
              <a:ext cx="1975" cy="2950"/>
            </a:xfrm>
            <a:custGeom>
              <a:avLst/>
              <a:gdLst/>
              <a:ahLst/>
              <a:cxnLst/>
              <a:rect l="l" t="t" r="r" b="b"/>
              <a:pathLst>
                <a:path w="79" h="118" extrusionOk="0">
                  <a:moveTo>
                    <a:pt x="39" y="1"/>
                  </a:moveTo>
                  <a:cubicBezTo>
                    <a:pt x="0" y="40"/>
                    <a:pt x="0" y="79"/>
                    <a:pt x="0" y="118"/>
                  </a:cubicBezTo>
                  <a:cubicBezTo>
                    <a:pt x="0" y="105"/>
                    <a:pt x="5" y="100"/>
                    <a:pt x="11" y="100"/>
                  </a:cubicBezTo>
                  <a:cubicBezTo>
                    <a:pt x="22" y="100"/>
                    <a:pt x="39" y="118"/>
                    <a:pt x="39" y="118"/>
                  </a:cubicBezTo>
                  <a:cubicBezTo>
                    <a:pt x="39" y="79"/>
                    <a:pt x="78" y="1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4"/>
            <p:cNvSpPr/>
            <p:nvPr/>
          </p:nvSpPr>
          <p:spPr>
            <a:xfrm>
              <a:off x="1017925" y="451180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39" y="1"/>
                  </a:moveTo>
                  <a:cubicBezTo>
                    <a:pt x="39" y="1"/>
                    <a:pt x="39" y="40"/>
                    <a:pt x="39" y="1"/>
                  </a:cubicBezTo>
                  <a:cubicBezTo>
                    <a:pt x="0" y="1"/>
                    <a:pt x="39" y="1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4"/>
            <p:cNvSpPr/>
            <p:nvPr/>
          </p:nvSpPr>
          <p:spPr>
            <a:xfrm>
              <a:off x="916750" y="4524450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1"/>
                  </a:moveTo>
                  <a:lnTo>
                    <a:pt x="0" y="78"/>
                  </a:lnTo>
                  <a:cubicBezTo>
                    <a:pt x="0" y="78"/>
                    <a:pt x="39" y="39"/>
                    <a:pt x="39" y="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4"/>
            <p:cNvSpPr/>
            <p:nvPr/>
          </p:nvSpPr>
          <p:spPr>
            <a:xfrm>
              <a:off x="956625" y="452347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40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4"/>
            <p:cNvSpPr/>
            <p:nvPr/>
          </p:nvSpPr>
          <p:spPr>
            <a:xfrm>
              <a:off x="953725" y="4523275"/>
              <a:ext cx="2925" cy="8000"/>
            </a:xfrm>
            <a:custGeom>
              <a:avLst/>
              <a:gdLst/>
              <a:ahLst/>
              <a:cxnLst/>
              <a:rect l="l" t="t" r="r" b="b"/>
              <a:pathLst>
                <a:path w="117" h="320" extrusionOk="0">
                  <a:moveTo>
                    <a:pt x="68" y="188"/>
                  </a:moveTo>
                  <a:cubicBezTo>
                    <a:pt x="65" y="203"/>
                    <a:pt x="68" y="221"/>
                    <a:pt x="78" y="242"/>
                  </a:cubicBezTo>
                  <a:cubicBezTo>
                    <a:pt x="85" y="256"/>
                    <a:pt x="89" y="261"/>
                    <a:pt x="92" y="261"/>
                  </a:cubicBezTo>
                  <a:cubicBezTo>
                    <a:pt x="100" y="261"/>
                    <a:pt x="87" y="203"/>
                    <a:pt x="68" y="188"/>
                  </a:cubicBezTo>
                  <a:close/>
                  <a:moveTo>
                    <a:pt x="5" y="1"/>
                  </a:moveTo>
                  <a:cubicBezTo>
                    <a:pt x="2" y="1"/>
                    <a:pt x="0" y="3"/>
                    <a:pt x="0" y="9"/>
                  </a:cubicBezTo>
                  <a:lnTo>
                    <a:pt x="0" y="48"/>
                  </a:lnTo>
                  <a:lnTo>
                    <a:pt x="0" y="86"/>
                  </a:lnTo>
                  <a:cubicBezTo>
                    <a:pt x="0" y="164"/>
                    <a:pt x="0" y="203"/>
                    <a:pt x="0" y="242"/>
                  </a:cubicBezTo>
                  <a:cubicBezTo>
                    <a:pt x="0" y="281"/>
                    <a:pt x="39" y="320"/>
                    <a:pt x="39" y="320"/>
                  </a:cubicBezTo>
                  <a:lnTo>
                    <a:pt x="39" y="203"/>
                  </a:lnTo>
                  <a:cubicBezTo>
                    <a:pt x="46" y="190"/>
                    <a:pt x="52" y="184"/>
                    <a:pt x="59" y="184"/>
                  </a:cubicBezTo>
                  <a:cubicBezTo>
                    <a:pt x="62" y="184"/>
                    <a:pt x="65" y="186"/>
                    <a:pt x="68" y="188"/>
                  </a:cubicBezTo>
                  <a:lnTo>
                    <a:pt x="68" y="188"/>
                  </a:lnTo>
                  <a:cubicBezTo>
                    <a:pt x="75" y="146"/>
                    <a:pt x="117" y="125"/>
                    <a:pt x="117" y="125"/>
                  </a:cubicBezTo>
                  <a:cubicBezTo>
                    <a:pt x="117" y="106"/>
                    <a:pt x="107" y="106"/>
                    <a:pt x="97" y="106"/>
                  </a:cubicBezTo>
                  <a:cubicBezTo>
                    <a:pt x="88" y="106"/>
                    <a:pt x="78" y="106"/>
                    <a:pt x="78" y="86"/>
                  </a:cubicBezTo>
                  <a:lnTo>
                    <a:pt x="78" y="48"/>
                  </a:lnTo>
                  <a:cubicBezTo>
                    <a:pt x="78" y="53"/>
                    <a:pt x="76" y="56"/>
                    <a:pt x="73" y="56"/>
                  </a:cubicBezTo>
                  <a:cubicBezTo>
                    <a:pt x="60" y="56"/>
                    <a:pt x="18" y="1"/>
                    <a:pt x="5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4"/>
            <p:cNvSpPr/>
            <p:nvPr/>
          </p:nvSpPr>
          <p:spPr>
            <a:xfrm>
              <a:off x="918700" y="4524450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9" y="1"/>
                  </a:moveTo>
                  <a:lnTo>
                    <a:pt x="0" y="78"/>
                  </a:lnTo>
                  <a:lnTo>
                    <a:pt x="39" y="3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4"/>
            <p:cNvSpPr/>
            <p:nvPr/>
          </p:nvSpPr>
          <p:spPr>
            <a:xfrm>
              <a:off x="944950" y="4524450"/>
              <a:ext cx="1975" cy="2950"/>
            </a:xfrm>
            <a:custGeom>
              <a:avLst/>
              <a:gdLst/>
              <a:ahLst/>
              <a:cxnLst/>
              <a:rect l="l" t="t" r="r" b="b"/>
              <a:pathLst>
                <a:path w="79" h="118" extrusionOk="0">
                  <a:moveTo>
                    <a:pt x="1" y="1"/>
                  </a:moveTo>
                  <a:lnTo>
                    <a:pt x="1" y="78"/>
                  </a:lnTo>
                  <a:cubicBezTo>
                    <a:pt x="9" y="87"/>
                    <a:pt x="16" y="90"/>
                    <a:pt x="21" y="90"/>
                  </a:cubicBezTo>
                  <a:cubicBezTo>
                    <a:pt x="35" y="90"/>
                    <a:pt x="38" y="67"/>
                    <a:pt x="39" y="67"/>
                  </a:cubicBezTo>
                  <a:cubicBezTo>
                    <a:pt x="40" y="67"/>
                    <a:pt x="40" y="70"/>
                    <a:pt x="40" y="78"/>
                  </a:cubicBezTo>
                  <a:lnTo>
                    <a:pt x="40" y="117"/>
                  </a:lnTo>
                  <a:cubicBezTo>
                    <a:pt x="79" y="39"/>
                    <a:pt x="79" y="78"/>
                    <a:pt x="79" y="39"/>
                  </a:cubicBezTo>
                  <a:cubicBezTo>
                    <a:pt x="40" y="3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4"/>
            <p:cNvSpPr/>
            <p:nvPr/>
          </p:nvSpPr>
          <p:spPr>
            <a:xfrm>
              <a:off x="964425" y="4523200"/>
              <a:ext cx="1000" cy="725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19" y="0"/>
                  </a:moveTo>
                  <a:cubicBezTo>
                    <a:pt x="11" y="0"/>
                    <a:pt x="6" y="8"/>
                    <a:pt x="4" y="15"/>
                  </a:cubicBezTo>
                  <a:lnTo>
                    <a:pt x="4" y="15"/>
                  </a:lnTo>
                  <a:cubicBezTo>
                    <a:pt x="1" y="13"/>
                    <a:pt x="0" y="12"/>
                    <a:pt x="0" y="12"/>
                  </a:cubicBezTo>
                  <a:lnTo>
                    <a:pt x="0" y="12"/>
                  </a:lnTo>
                  <a:cubicBezTo>
                    <a:pt x="0" y="20"/>
                    <a:pt x="0" y="23"/>
                    <a:pt x="1" y="23"/>
                  </a:cubicBezTo>
                  <a:cubicBezTo>
                    <a:pt x="1" y="23"/>
                    <a:pt x="2" y="19"/>
                    <a:pt x="4" y="15"/>
                  </a:cubicBezTo>
                  <a:lnTo>
                    <a:pt x="4" y="15"/>
                  </a:lnTo>
                  <a:cubicBezTo>
                    <a:pt x="9" y="20"/>
                    <a:pt x="21" y="29"/>
                    <a:pt x="29" y="29"/>
                  </a:cubicBezTo>
                  <a:cubicBezTo>
                    <a:pt x="35" y="29"/>
                    <a:pt x="39" y="25"/>
                    <a:pt x="39" y="12"/>
                  </a:cubicBezTo>
                  <a:cubicBezTo>
                    <a:pt x="31" y="3"/>
                    <a:pt x="24" y="0"/>
                    <a:pt x="1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4"/>
            <p:cNvSpPr/>
            <p:nvPr/>
          </p:nvSpPr>
          <p:spPr>
            <a:xfrm>
              <a:off x="976100" y="4521525"/>
              <a:ext cx="1000" cy="3925"/>
            </a:xfrm>
            <a:custGeom>
              <a:avLst/>
              <a:gdLst/>
              <a:ahLst/>
              <a:cxnLst/>
              <a:rect l="l" t="t" r="r" b="b"/>
              <a:pathLst>
                <a:path w="40" h="157" extrusionOk="0">
                  <a:moveTo>
                    <a:pt x="0" y="1"/>
                  </a:moveTo>
                  <a:lnTo>
                    <a:pt x="0" y="40"/>
                  </a:lnTo>
                  <a:lnTo>
                    <a:pt x="0" y="156"/>
                  </a:lnTo>
                  <a:cubicBezTo>
                    <a:pt x="39" y="118"/>
                    <a:pt x="39" y="79"/>
                    <a:pt x="39" y="40"/>
                  </a:cubicBezTo>
                  <a:cubicBezTo>
                    <a:pt x="39" y="4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4"/>
            <p:cNvSpPr/>
            <p:nvPr/>
          </p:nvSpPr>
          <p:spPr>
            <a:xfrm>
              <a:off x="906050" y="4525425"/>
              <a:ext cx="1975" cy="2950"/>
            </a:xfrm>
            <a:custGeom>
              <a:avLst/>
              <a:gdLst/>
              <a:ahLst/>
              <a:cxnLst/>
              <a:rect l="l" t="t" r="r" b="b"/>
              <a:pathLst>
                <a:path w="79" h="118" extrusionOk="0">
                  <a:moveTo>
                    <a:pt x="78" y="0"/>
                  </a:moveTo>
                  <a:cubicBezTo>
                    <a:pt x="39" y="39"/>
                    <a:pt x="0" y="117"/>
                    <a:pt x="0" y="117"/>
                  </a:cubicBezTo>
                  <a:cubicBezTo>
                    <a:pt x="28" y="90"/>
                    <a:pt x="55" y="62"/>
                    <a:pt x="69" y="62"/>
                  </a:cubicBezTo>
                  <a:cubicBezTo>
                    <a:pt x="75" y="62"/>
                    <a:pt x="78" y="67"/>
                    <a:pt x="78" y="78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4"/>
            <p:cNvSpPr/>
            <p:nvPr/>
          </p:nvSpPr>
          <p:spPr>
            <a:xfrm>
              <a:off x="905075" y="4526400"/>
              <a:ext cx="1000" cy="25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4"/>
            <p:cNvSpPr/>
            <p:nvPr/>
          </p:nvSpPr>
          <p:spPr>
            <a:xfrm>
              <a:off x="911875" y="452737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40" y="0"/>
                  </a:moveTo>
                  <a:lnTo>
                    <a:pt x="1" y="78"/>
                  </a:lnTo>
                  <a:cubicBezTo>
                    <a:pt x="40" y="78"/>
                    <a:pt x="1" y="39"/>
                    <a:pt x="40" y="39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4"/>
            <p:cNvSpPr/>
            <p:nvPr/>
          </p:nvSpPr>
          <p:spPr>
            <a:xfrm>
              <a:off x="967325" y="452542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39"/>
                  </a:lnTo>
                  <a:lnTo>
                    <a:pt x="1" y="0"/>
                  </a:lnTo>
                  <a:cubicBezTo>
                    <a:pt x="1" y="0"/>
                    <a:pt x="1" y="39"/>
                    <a:pt x="1" y="39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4"/>
            <p:cNvSpPr/>
            <p:nvPr/>
          </p:nvSpPr>
          <p:spPr>
            <a:xfrm>
              <a:off x="1006250" y="4519575"/>
              <a:ext cx="1000" cy="1400"/>
            </a:xfrm>
            <a:custGeom>
              <a:avLst/>
              <a:gdLst/>
              <a:ahLst/>
              <a:cxnLst/>
              <a:rect l="l" t="t" r="r" b="b"/>
              <a:pathLst>
                <a:path w="40" h="56" extrusionOk="0">
                  <a:moveTo>
                    <a:pt x="39" y="1"/>
                  </a:moveTo>
                  <a:cubicBezTo>
                    <a:pt x="0" y="1"/>
                    <a:pt x="0" y="40"/>
                    <a:pt x="0" y="40"/>
                  </a:cubicBezTo>
                  <a:cubicBezTo>
                    <a:pt x="0" y="51"/>
                    <a:pt x="4" y="56"/>
                    <a:pt x="8" y="56"/>
                  </a:cubicBezTo>
                  <a:cubicBezTo>
                    <a:pt x="20" y="56"/>
                    <a:pt x="39" y="28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4"/>
            <p:cNvSpPr/>
            <p:nvPr/>
          </p:nvSpPr>
          <p:spPr>
            <a:xfrm>
              <a:off x="983875" y="452445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0" y="39"/>
                  </a:moveTo>
                  <a:lnTo>
                    <a:pt x="0" y="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4"/>
            <p:cNvSpPr/>
            <p:nvPr/>
          </p:nvSpPr>
          <p:spPr>
            <a:xfrm>
              <a:off x="1003675" y="4520550"/>
              <a:ext cx="650" cy="1975"/>
            </a:xfrm>
            <a:custGeom>
              <a:avLst/>
              <a:gdLst/>
              <a:ahLst/>
              <a:cxnLst/>
              <a:rect l="l" t="t" r="r" b="b"/>
              <a:pathLst>
                <a:path w="26" h="79" extrusionOk="0">
                  <a:moveTo>
                    <a:pt x="26" y="1"/>
                  </a:moveTo>
                  <a:lnTo>
                    <a:pt x="26" y="1"/>
                  </a:lnTo>
                  <a:cubicBezTo>
                    <a:pt x="26" y="1"/>
                    <a:pt x="1" y="26"/>
                    <a:pt x="11" y="56"/>
                  </a:cubicBezTo>
                  <a:lnTo>
                    <a:pt x="11" y="56"/>
                  </a:lnTo>
                  <a:cubicBezTo>
                    <a:pt x="15" y="41"/>
                    <a:pt x="26" y="21"/>
                    <a:pt x="26" y="1"/>
                  </a:cubicBezTo>
                  <a:close/>
                  <a:moveTo>
                    <a:pt x="11" y="56"/>
                  </a:moveTo>
                  <a:cubicBezTo>
                    <a:pt x="6" y="70"/>
                    <a:pt x="7" y="79"/>
                    <a:pt x="26" y="79"/>
                  </a:cubicBezTo>
                  <a:cubicBezTo>
                    <a:pt x="18" y="71"/>
                    <a:pt x="13" y="63"/>
                    <a:pt x="11" y="56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4"/>
            <p:cNvSpPr/>
            <p:nvPr/>
          </p:nvSpPr>
          <p:spPr>
            <a:xfrm>
              <a:off x="1004300" y="4521525"/>
              <a:ext cx="1975" cy="2950"/>
            </a:xfrm>
            <a:custGeom>
              <a:avLst/>
              <a:gdLst/>
              <a:ahLst/>
              <a:cxnLst/>
              <a:rect l="l" t="t" r="r" b="b"/>
              <a:pathLst>
                <a:path w="79" h="118" extrusionOk="0">
                  <a:moveTo>
                    <a:pt x="40" y="1"/>
                  </a:moveTo>
                  <a:lnTo>
                    <a:pt x="40" y="1"/>
                  </a:lnTo>
                  <a:cubicBezTo>
                    <a:pt x="1" y="79"/>
                    <a:pt x="78" y="118"/>
                    <a:pt x="78" y="118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963450" y="4529325"/>
              <a:ext cx="1000" cy="2250"/>
            </a:xfrm>
            <a:custGeom>
              <a:avLst/>
              <a:gdLst/>
              <a:ahLst/>
              <a:cxnLst/>
              <a:rect l="l" t="t" r="r" b="b"/>
              <a:pathLst>
                <a:path w="40" h="90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10"/>
                    <a:pt x="15" y="17"/>
                    <a:pt x="17" y="23"/>
                  </a:cubicBezTo>
                  <a:lnTo>
                    <a:pt x="17" y="23"/>
                  </a:lnTo>
                  <a:cubicBezTo>
                    <a:pt x="14" y="22"/>
                    <a:pt x="12" y="22"/>
                    <a:pt x="10" y="22"/>
                  </a:cubicBezTo>
                  <a:cubicBezTo>
                    <a:pt x="5" y="22"/>
                    <a:pt x="0" y="26"/>
                    <a:pt x="0" y="39"/>
                  </a:cubicBezTo>
                  <a:lnTo>
                    <a:pt x="9" y="48"/>
                  </a:lnTo>
                  <a:lnTo>
                    <a:pt x="9" y="48"/>
                  </a:lnTo>
                  <a:cubicBezTo>
                    <a:pt x="15" y="40"/>
                    <a:pt x="20" y="33"/>
                    <a:pt x="17" y="23"/>
                  </a:cubicBezTo>
                  <a:lnTo>
                    <a:pt x="17" y="23"/>
                  </a:lnTo>
                  <a:cubicBezTo>
                    <a:pt x="27" y="27"/>
                    <a:pt x="39" y="39"/>
                    <a:pt x="39" y="39"/>
                  </a:cubicBezTo>
                  <a:lnTo>
                    <a:pt x="0" y="0"/>
                  </a:lnTo>
                  <a:close/>
                  <a:moveTo>
                    <a:pt x="9" y="48"/>
                  </a:moveTo>
                  <a:cubicBezTo>
                    <a:pt x="5" y="56"/>
                    <a:pt x="0" y="64"/>
                    <a:pt x="0" y="78"/>
                  </a:cubicBezTo>
                  <a:cubicBezTo>
                    <a:pt x="8" y="70"/>
                    <a:pt x="15" y="67"/>
                    <a:pt x="20" y="67"/>
                  </a:cubicBezTo>
                  <a:cubicBezTo>
                    <a:pt x="34" y="67"/>
                    <a:pt x="38" y="89"/>
                    <a:pt x="39" y="89"/>
                  </a:cubicBezTo>
                  <a:cubicBezTo>
                    <a:pt x="39" y="89"/>
                    <a:pt x="39" y="86"/>
                    <a:pt x="39" y="78"/>
                  </a:cubicBezTo>
                  <a:lnTo>
                    <a:pt x="9" y="48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974150" y="4527375"/>
              <a:ext cx="3900" cy="5850"/>
            </a:xfrm>
            <a:custGeom>
              <a:avLst/>
              <a:gdLst/>
              <a:ahLst/>
              <a:cxnLst/>
              <a:rect l="l" t="t" r="r" b="b"/>
              <a:pathLst>
                <a:path w="156" h="234" extrusionOk="0">
                  <a:moveTo>
                    <a:pt x="156" y="0"/>
                  </a:moveTo>
                  <a:cubicBezTo>
                    <a:pt x="117" y="0"/>
                    <a:pt x="78" y="39"/>
                    <a:pt x="78" y="78"/>
                  </a:cubicBezTo>
                  <a:lnTo>
                    <a:pt x="78" y="117"/>
                  </a:lnTo>
                  <a:cubicBezTo>
                    <a:pt x="78" y="39"/>
                    <a:pt x="156" y="78"/>
                    <a:pt x="156" y="0"/>
                  </a:cubicBezTo>
                  <a:close/>
                  <a:moveTo>
                    <a:pt x="39" y="0"/>
                  </a:moveTo>
                  <a:lnTo>
                    <a:pt x="0" y="156"/>
                  </a:lnTo>
                  <a:cubicBezTo>
                    <a:pt x="0" y="156"/>
                    <a:pt x="39" y="195"/>
                    <a:pt x="39" y="234"/>
                  </a:cubicBezTo>
                  <a:cubicBezTo>
                    <a:pt x="78" y="195"/>
                    <a:pt x="39" y="195"/>
                    <a:pt x="39" y="156"/>
                  </a:cubicBezTo>
                  <a:cubicBezTo>
                    <a:pt x="39" y="124"/>
                    <a:pt x="66" y="91"/>
                    <a:pt x="75" y="59"/>
                  </a:cubicBezTo>
                  <a:lnTo>
                    <a:pt x="75" y="59"/>
                  </a:lnTo>
                  <a:cubicBezTo>
                    <a:pt x="77" y="65"/>
                    <a:pt x="78" y="72"/>
                    <a:pt x="78" y="78"/>
                  </a:cubicBezTo>
                  <a:lnTo>
                    <a:pt x="78" y="39"/>
                  </a:lnTo>
                  <a:cubicBezTo>
                    <a:pt x="78" y="46"/>
                    <a:pt x="77" y="52"/>
                    <a:pt x="75" y="59"/>
                  </a:cubicBezTo>
                  <a:lnTo>
                    <a:pt x="75" y="59"/>
                  </a:lnTo>
                  <a:cubicBezTo>
                    <a:pt x="66" y="27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4"/>
            <p:cNvSpPr/>
            <p:nvPr/>
          </p:nvSpPr>
          <p:spPr>
            <a:xfrm>
              <a:off x="1007225" y="4523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4"/>
            <p:cNvSpPr/>
            <p:nvPr/>
          </p:nvSpPr>
          <p:spPr>
            <a:xfrm>
              <a:off x="909300" y="4533750"/>
              <a:ext cx="1950" cy="450"/>
            </a:xfrm>
            <a:custGeom>
              <a:avLst/>
              <a:gdLst/>
              <a:ahLst/>
              <a:cxnLst/>
              <a:rect l="l" t="t" r="r" b="b"/>
              <a:pathLst>
                <a:path w="78" h="18" extrusionOk="0">
                  <a:moveTo>
                    <a:pt x="63" y="0"/>
                  </a:moveTo>
                  <a:cubicBezTo>
                    <a:pt x="43" y="0"/>
                    <a:pt x="0" y="18"/>
                    <a:pt x="26" y="18"/>
                  </a:cubicBezTo>
                  <a:lnTo>
                    <a:pt x="65" y="18"/>
                  </a:lnTo>
                  <a:cubicBezTo>
                    <a:pt x="78" y="5"/>
                    <a:pt x="74" y="0"/>
                    <a:pt x="63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927925" y="4534175"/>
              <a:ext cx="1500" cy="2250"/>
            </a:xfrm>
            <a:custGeom>
              <a:avLst/>
              <a:gdLst/>
              <a:ahLst/>
              <a:cxnLst/>
              <a:rect l="l" t="t" r="r" b="b"/>
              <a:pathLst>
                <a:path w="60" h="90" extrusionOk="0">
                  <a:moveTo>
                    <a:pt x="20" y="1"/>
                  </a:moveTo>
                  <a:lnTo>
                    <a:pt x="20" y="1"/>
                  </a:lnTo>
                  <a:cubicBezTo>
                    <a:pt x="0" y="21"/>
                    <a:pt x="11" y="51"/>
                    <a:pt x="21" y="70"/>
                  </a:cubicBezTo>
                  <a:lnTo>
                    <a:pt x="21" y="70"/>
                  </a:lnTo>
                  <a:cubicBezTo>
                    <a:pt x="26" y="40"/>
                    <a:pt x="59" y="40"/>
                    <a:pt x="59" y="40"/>
                  </a:cubicBezTo>
                  <a:cubicBezTo>
                    <a:pt x="59" y="1"/>
                    <a:pt x="20" y="1"/>
                    <a:pt x="20" y="1"/>
                  </a:cubicBezTo>
                  <a:close/>
                  <a:moveTo>
                    <a:pt x="21" y="70"/>
                  </a:moveTo>
                  <a:cubicBezTo>
                    <a:pt x="21" y="73"/>
                    <a:pt x="20" y="75"/>
                    <a:pt x="20" y="79"/>
                  </a:cubicBezTo>
                  <a:cubicBezTo>
                    <a:pt x="28" y="86"/>
                    <a:pt x="31" y="89"/>
                    <a:pt x="31" y="89"/>
                  </a:cubicBezTo>
                  <a:cubicBezTo>
                    <a:pt x="32" y="89"/>
                    <a:pt x="27" y="81"/>
                    <a:pt x="21" y="7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985825" y="4531250"/>
              <a:ext cx="25" cy="1975"/>
            </a:xfrm>
            <a:custGeom>
              <a:avLst/>
              <a:gdLst/>
              <a:ahLst/>
              <a:cxnLst/>
              <a:rect l="l" t="t" r="r" b="b"/>
              <a:pathLst>
                <a:path w="1" h="79" extrusionOk="0">
                  <a:moveTo>
                    <a:pt x="0" y="40"/>
                  </a:moveTo>
                  <a:lnTo>
                    <a:pt x="0" y="1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986800" y="4530300"/>
              <a:ext cx="1950" cy="3900"/>
            </a:xfrm>
            <a:custGeom>
              <a:avLst/>
              <a:gdLst/>
              <a:ahLst/>
              <a:cxnLst/>
              <a:rect l="l" t="t" r="r" b="b"/>
              <a:pathLst>
                <a:path w="78" h="156" extrusionOk="0">
                  <a:moveTo>
                    <a:pt x="0" y="0"/>
                  </a:moveTo>
                  <a:lnTo>
                    <a:pt x="0" y="117"/>
                  </a:lnTo>
                  <a:cubicBezTo>
                    <a:pt x="39" y="117"/>
                    <a:pt x="0" y="156"/>
                    <a:pt x="39" y="156"/>
                  </a:cubicBezTo>
                  <a:cubicBezTo>
                    <a:pt x="78" y="156"/>
                    <a:pt x="39" y="117"/>
                    <a:pt x="39" y="117"/>
                  </a:cubicBezTo>
                  <a:cubicBezTo>
                    <a:pt x="39" y="78"/>
                    <a:pt x="39" y="39"/>
                    <a:pt x="0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965400" y="4533200"/>
              <a:ext cx="1950" cy="2950"/>
            </a:xfrm>
            <a:custGeom>
              <a:avLst/>
              <a:gdLst/>
              <a:ahLst/>
              <a:cxnLst/>
              <a:rect l="l" t="t" r="r" b="b"/>
              <a:pathLst>
                <a:path w="78" h="118" extrusionOk="0">
                  <a:moveTo>
                    <a:pt x="39" y="1"/>
                  </a:moveTo>
                  <a:cubicBezTo>
                    <a:pt x="0" y="40"/>
                    <a:pt x="39" y="79"/>
                    <a:pt x="39" y="118"/>
                  </a:cubicBezTo>
                  <a:cubicBezTo>
                    <a:pt x="78" y="79"/>
                    <a:pt x="39" y="40"/>
                    <a:pt x="3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4"/>
            <p:cNvSpPr/>
            <p:nvPr/>
          </p:nvSpPr>
          <p:spPr>
            <a:xfrm>
              <a:off x="1006250" y="4527700"/>
              <a:ext cx="2550" cy="3575"/>
            </a:xfrm>
            <a:custGeom>
              <a:avLst/>
              <a:gdLst/>
              <a:ahLst/>
              <a:cxnLst/>
              <a:rect l="l" t="t" r="r" b="b"/>
              <a:pathLst>
                <a:path w="102" h="143" extrusionOk="0">
                  <a:moveTo>
                    <a:pt x="73" y="1"/>
                  </a:moveTo>
                  <a:cubicBezTo>
                    <a:pt x="66" y="1"/>
                    <a:pt x="62" y="10"/>
                    <a:pt x="78" y="26"/>
                  </a:cubicBezTo>
                  <a:cubicBezTo>
                    <a:pt x="78" y="26"/>
                    <a:pt x="53" y="76"/>
                    <a:pt x="43" y="76"/>
                  </a:cubicBezTo>
                  <a:cubicBezTo>
                    <a:pt x="41" y="76"/>
                    <a:pt x="39" y="73"/>
                    <a:pt x="39" y="65"/>
                  </a:cubicBezTo>
                  <a:cubicBezTo>
                    <a:pt x="39" y="65"/>
                    <a:pt x="64" y="15"/>
                    <a:pt x="54" y="15"/>
                  </a:cubicBezTo>
                  <a:cubicBezTo>
                    <a:pt x="52" y="15"/>
                    <a:pt x="47" y="18"/>
                    <a:pt x="39" y="26"/>
                  </a:cubicBezTo>
                  <a:cubicBezTo>
                    <a:pt x="0" y="104"/>
                    <a:pt x="0" y="143"/>
                    <a:pt x="39" y="143"/>
                  </a:cubicBezTo>
                  <a:cubicBezTo>
                    <a:pt x="39" y="143"/>
                    <a:pt x="78" y="65"/>
                    <a:pt x="78" y="65"/>
                  </a:cubicBezTo>
                  <a:cubicBezTo>
                    <a:pt x="101" y="20"/>
                    <a:pt x="84" y="1"/>
                    <a:pt x="73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4"/>
            <p:cNvSpPr/>
            <p:nvPr/>
          </p:nvSpPr>
          <p:spPr>
            <a:xfrm>
              <a:off x="1003325" y="4528350"/>
              <a:ext cx="2950" cy="4875"/>
            </a:xfrm>
            <a:custGeom>
              <a:avLst/>
              <a:gdLst/>
              <a:ahLst/>
              <a:cxnLst/>
              <a:rect l="l" t="t" r="r" b="b"/>
              <a:pathLst>
                <a:path w="118" h="195" extrusionOk="0">
                  <a:moveTo>
                    <a:pt x="40" y="0"/>
                  </a:moveTo>
                  <a:lnTo>
                    <a:pt x="56" y="34"/>
                  </a:lnTo>
                  <a:lnTo>
                    <a:pt x="56" y="34"/>
                  </a:lnTo>
                  <a:cubicBezTo>
                    <a:pt x="58" y="25"/>
                    <a:pt x="55" y="16"/>
                    <a:pt x="40" y="0"/>
                  </a:cubicBezTo>
                  <a:close/>
                  <a:moveTo>
                    <a:pt x="56" y="34"/>
                  </a:moveTo>
                  <a:cubicBezTo>
                    <a:pt x="53" y="46"/>
                    <a:pt x="40" y="55"/>
                    <a:pt x="40" y="78"/>
                  </a:cubicBezTo>
                  <a:cubicBezTo>
                    <a:pt x="1" y="117"/>
                    <a:pt x="40" y="156"/>
                    <a:pt x="40" y="195"/>
                  </a:cubicBezTo>
                  <a:lnTo>
                    <a:pt x="79" y="117"/>
                  </a:lnTo>
                  <a:lnTo>
                    <a:pt x="117" y="117"/>
                  </a:lnTo>
                  <a:lnTo>
                    <a:pt x="117" y="78"/>
                  </a:lnTo>
                  <a:lnTo>
                    <a:pt x="79" y="78"/>
                  </a:lnTo>
                  <a:lnTo>
                    <a:pt x="56" y="34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954700" y="4539050"/>
              <a:ext cx="975" cy="25"/>
            </a:xfrm>
            <a:custGeom>
              <a:avLst/>
              <a:gdLst/>
              <a:ahLst/>
              <a:cxnLst/>
              <a:rect l="l" t="t" r="r" b="b"/>
              <a:pathLst>
                <a:path w="39" h="1" extrusionOk="0">
                  <a:moveTo>
                    <a:pt x="0" y="0"/>
                  </a:move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986800" y="4538075"/>
              <a:ext cx="3900" cy="10025"/>
            </a:xfrm>
            <a:custGeom>
              <a:avLst/>
              <a:gdLst/>
              <a:ahLst/>
              <a:cxnLst/>
              <a:rect l="l" t="t" r="r" b="b"/>
              <a:pathLst>
                <a:path w="156" h="401" extrusionOk="0">
                  <a:moveTo>
                    <a:pt x="117" y="0"/>
                  </a:moveTo>
                  <a:cubicBezTo>
                    <a:pt x="39" y="78"/>
                    <a:pt x="78" y="117"/>
                    <a:pt x="39" y="195"/>
                  </a:cubicBezTo>
                  <a:cubicBezTo>
                    <a:pt x="39" y="273"/>
                    <a:pt x="0" y="273"/>
                    <a:pt x="0" y="351"/>
                  </a:cubicBezTo>
                  <a:cubicBezTo>
                    <a:pt x="31" y="351"/>
                    <a:pt x="38" y="400"/>
                    <a:pt x="39" y="400"/>
                  </a:cubicBezTo>
                  <a:cubicBezTo>
                    <a:pt x="39" y="400"/>
                    <a:pt x="39" y="397"/>
                    <a:pt x="39" y="389"/>
                  </a:cubicBezTo>
                  <a:cubicBezTo>
                    <a:pt x="39" y="389"/>
                    <a:pt x="39" y="333"/>
                    <a:pt x="39" y="312"/>
                  </a:cubicBezTo>
                  <a:cubicBezTo>
                    <a:pt x="39" y="351"/>
                    <a:pt x="78" y="351"/>
                    <a:pt x="78" y="351"/>
                  </a:cubicBezTo>
                  <a:lnTo>
                    <a:pt x="78" y="312"/>
                  </a:lnTo>
                  <a:cubicBezTo>
                    <a:pt x="78" y="234"/>
                    <a:pt x="117" y="156"/>
                    <a:pt x="156" y="117"/>
                  </a:cubicBezTo>
                  <a:lnTo>
                    <a:pt x="156" y="39"/>
                  </a:lnTo>
                  <a:cubicBezTo>
                    <a:pt x="156" y="39"/>
                    <a:pt x="156" y="0"/>
                    <a:pt x="117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980950" y="4539050"/>
              <a:ext cx="4900" cy="4875"/>
            </a:xfrm>
            <a:custGeom>
              <a:avLst/>
              <a:gdLst/>
              <a:ahLst/>
              <a:cxnLst/>
              <a:rect l="l" t="t" r="r" b="b"/>
              <a:pathLst>
                <a:path w="196" h="195" extrusionOk="0">
                  <a:moveTo>
                    <a:pt x="156" y="0"/>
                  </a:moveTo>
                  <a:lnTo>
                    <a:pt x="156" y="0"/>
                  </a:lnTo>
                  <a:cubicBezTo>
                    <a:pt x="156" y="0"/>
                    <a:pt x="78" y="39"/>
                    <a:pt x="78" y="39"/>
                  </a:cubicBezTo>
                  <a:cubicBezTo>
                    <a:pt x="78" y="78"/>
                    <a:pt x="78" y="117"/>
                    <a:pt x="40" y="156"/>
                  </a:cubicBezTo>
                  <a:cubicBezTo>
                    <a:pt x="40" y="156"/>
                    <a:pt x="1" y="195"/>
                    <a:pt x="40" y="195"/>
                  </a:cubicBezTo>
                  <a:cubicBezTo>
                    <a:pt x="78" y="156"/>
                    <a:pt x="195" y="78"/>
                    <a:pt x="156" y="78"/>
                  </a:cubicBezTo>
                  <a:lnTo>
                    <a:pt x="117" y="78"/>
                  </a:lnTo>
                  <a:cubicBezTo>
                    <a:pt x="117" y="39"/>
                    <a:pt x="156" y="0"/>
                    <a:pt x="156" y="0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4"/>
            <p:cNvSpPr/>
            <p:nvPr/>
          </p:nvSpPr>
          <p:spPr>
            <a:xfrm>
              <a:off x="983050" y="4542725"/>
              <a:ext cx="1825" cy="2175"/>
            </a:xfrm>
            <a:custGeom>
              <a:avLst/>
              <a:gdLst/>
              <a:ahLst/>
              <a:cxnLst/>
              <a:rect l="l" t="t" r="r" b="b"/>
              <a:pathLst>
                <a:path w="73" h="87" extrusionOk="0">
                  <a:moveTo>
                    <a:pt x="56" y="1"/>
                  </a:moveTo>
                  <a:cubicBezTo>
                    <a:pt x="24" y="1"/>
                    <a:pt x="0" y="87"/>
                    <a:pt x="33" y="87"/>
                  </a:cubicBezTo>
                  <a:cubicBezTo>
                    <a:pt x="72" y="87"/>
                    <a:pt x="72" y="48"/>
                    <a:pt x="72" y="9"/>
                  </a:cubicBezTo>
                  <a:cubicBezTo>
                    <a:pt x="67" y="3"/>
                    <a:pt x="61" y="1"/>
                    <a:pt x="56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4"/>
            <p:cNvSpPr/>
            <p:nvPr/>
          </p:nvSpPr>
          <p:spPr>
            <a:xfrm>
              <a:off x="993600" y="4541950"/>
              <a:ext cx="1000" cy="10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39" y="1"/>
                  </a:moveTo>
                  <a:lnTo>
                    <a:pt x="1" y="40"/>
                  </a:lnTo>
                  <a:lnTo>
                    <a:pt x="39" y="40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989700" y="4544875"/>
              <a:ext cx="2950" cy="3925"/>
            </a:xfrm>
            <a:custGeom>
              <a:avLst/>
              <a:gdLst/>
              <a:ahLst/>
              <a:cxnLst/>
              <a:rect l="l" t="t" r="r" b="b"/>
              <a:pathLst>
                <a:path w="118" h="157" extrusionOk="0">
                  <a:moveTo>
                    <a:pt x="40" y="1"/>
                  </a:moveTo>
                  <a:lnTo>
                    <a:pt x="40" y="40"/>
                  </a:lnTo>
                  <a:cubicBezTo>
                    <a:pt x="45" y="34"/>
                    <a:pt x="49" y="32"/>
                    <a:pt x="50" y="32"/>
                  </a:cubicBezTo>
                  <a:cubicBezTo>
                    <a:pt x="55" y="32"/>
                    <a:pt x="44" y="56"/>
                    <a:pt x="43" y="79"/>
                  </a:cubicBezTo>
                  <a:lnTo>
                    <a:pt x="43" y="79"/>
                  </a:lnTo>
                  <a:cubicBezTo>
                    <a:pt x="92" y="78"/>
                    <a:pt x="92" y="61"/>
                    <a:pt x="97" y="61"/>
                  </a:cubicBezTo>
                  <a:cubicBezTo>
                    <a:pt x="100" y="61"/>
                    <a:pt x="105" y="66"/>
                    <a:pt x="118" y="79"/>
                  </a:cubicBezTo>
                  <a:cubicBezTo>
                    <a:pt x="118" y="1"/>
                    <a:pt x="79" y="40"/>
                    <a:pt x="40" y="1"/>
                  </a:cubicBezTo>
                  <a:close/>
                  <a:moveTo>
                    <a:pt x="43" y="79"/>
                  </a:moveTo>
                  <a:cubicBezTo>
                    <a:pt x="42" y="79"/>
                    <a:pt x="41" y="79"/>
                    <a:pt x="40" y="79"/>
                  </a:cubicBezTo>
                  <a:cubicBezTo>
                    <a:pt x="14" y="79"/>
                    <a:pt x="39" y="95"/>
                    <a:pt x="48" y="117"/>
                  </a:cubicBezTo>
                  <a:lnTo>
                    <a:pt x="79" y="117"/>
                  </a:lnTo>
                  <a:cubicBezTo>
                    <a:pt x="47" y="117"/>
                    <a:pt x="41" y="99"/>
                    <a:pt x="43" y="79"/>
                  </a:cubicBezTo>
                  <a:close/>
                  <a:moveTo>
                    <a:pt x="40" y="117"/>
                  </a:moveTo>
                  <a:cubicBezTo>
                    <a:pt x="40" y="156"/>
                    <a:pt x="1" y="156"/>
                    <a:pt x="40" y="156"/>
                  </a:cubicBezTo>
                  <a:cubicBezTo>
                    <a:pt x="53" y="143"/>
                    <a:pt x="53" y="129"/>
                    <a:pt x="48" y="117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994800" y="4544875"/>
              <a:ext cx="2725" cy="3100"/>
            </a:xfrm>
            <a:custGeom>
              <a:avLst/>
              <a:gdLst/>
              <a:ahLst/>
              <a:cxnLst/>
              <a:rect l="l" t="t" r="r" b="b"/>
              <a:pathLst>
                <a:path w="109" h="124" extrusionOk="0">
                  <a:moveTo>
                    <a:pt x="69" y="1"/>
                  </a:moveTo>
                  <a:cubicBezTo>
                    <a:pt x="0" y="1"/>
                    <a:pt x="54" y="124"/>
                    <a:pt x="67" y="124"/>
                  </a:cubicBezTo>
                  <a:cubicBezTo>
                    <a:pt x="68" y="124"/>
                    <a:pt x="69" y="122"/>
                    <a:pt x="69" y="117"/>
                  </a:cubicBezTo>
                  <a:lnTo>
                    <a:pt x="108" y="79"/>
                  </a:lnTo>
                  <a:cubicBezTo>
                    <a:pt x="108" y="40"/>
                    <a:pt x="69" y="40"/>
                    <a:pt x="69" y="1"/>
                  </a:cubicBez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4"/>
            <p:cNvSpPr/>
            <p:nvPr/>
          </p:nvSpPr>
          <p:spPr>
            <a:xfrm>
              <a:off x="978025" y="4549750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39"/>
                  </a:moveTo>
                  <a:lnTo>
                    <a:pt x="1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4"/>
            <p:cNvSpPr/>
            <p:nvPr/>
          </p:nvSpPr>
          <p:spPr>
            <a:xfrm>
              <a:off x="992625" y="4548775"/>
              <a:ext cx="1000" cy="1975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1" y="0"/>
                  </a:moveTo>
                  <a:lnTo>
                    <a:pt x="1" y="78"/>
                  </a:lnTo>
                  <a:cubicBezTo>
                    <a:pt x="40" y="39"/>
                    <a:pt x="40" y="39"/>
                    <a:pt x="40" y="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83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799025" y="4185900"/>
              <a:ext cx="451425" cy="476525"/>
            </a:xfrm>
            <a:custGeom>
              <a:avLst/>
              <a:gdLst/>
              <a:ahLst/>
              <a:cxnLst/>
              <a:rect l="l" t="t" r="r" b="b"/>
              <a:pathLst>
                <a:path w="18057" h="19061" extrusionOk="0">
                  <a:moveTo>
                    <a:pt x="12531" y="1"/>
                  </a:moveTo>
                  <a:lnTo>
                    <a:pt x="4554" y="1207"/>
                  </a:lnTo>
                  <a:cubicBezTo>
                    <a:pt x="4554" y="1207"/>
                    <a:pt x="2258" y="2180"/>
                    <a:pt x="1246" y="8172"/>
                  </a:cubicBezTo>
                  <a:cubicBezTo>
                    <a:pt x="740" y="11169"/>
                    <a:pt x="1" y="18640"/>
                    <a:pt x="1" y="18640"/>
                  </a:cubicBezTo>
                  <a:cubicBezTo>
                    <a:pt x="1" y="18640"/>
                    <a:pt x="3700" y="19061"/>
                    <a:pt x="8029" y="19061"/>
                  </a:cubicBezTo>
                  <a:cubicBezTo>
                    <a:pt x="11492" y="19061"/>
                    <a:pt x="15359" y="18792"/>
                    <a:pt x="18057" y="17823"/>
                  </a:cubicBezTo>
                  <a:lnTo>
                    <a:pt x="12531" y="1"/>
                  </a:lnTo>
                  <a:close/>
                </a:path>
              </a:pathLst>
            </a:custGeom>
            <a:solidFill>
              <a:srgbClr val="FFAF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1094775" y="4232600"/>
              <a:ext cx="24350" cy="24350"/>
            </a:xfrm>
            <a:custGeom>
              <a:avLst/>
              <a:gdLst/>
              <a:ahLst/>
              <a:cxnLst/>
              <a:rect l="l" t="t" r="r" b="b"/>
              <a:pathLst>
                <a:path w="974" h="974" extrusionOk="0">
                  <a:moveTo>
                    <a:pt x="468" y="0"/>
                  </a:moveTo>
                  <a:cubicBezTo>
                    <a:pt x="234" y="0"/>
                    <a:pt x="1" y="195"/>
                    <a:pt x="1" y="467"/>
                  </a:cubicBezTo>
                  <a:cubicBezTo>
                    <a:pt x="1" y="740"/>
                    <a:pt x="234" y="973"/>
                    <a:pt x="468" y="973"/>
                  </a:cubicBezTo>
                  <a:cubicBezTo>
                    <a:pt x="740" y="973"/>
                    <a:pt x="973" y="740"/>
                    <a:pt x="973" y="467"/>
                  </a:cubicBezTo>
                  <a:cubicBezTo>
                    <a:pt x="973" y="195"/>
                    <a:pt x="740" y="0"/>
                    <a:pt x="468" y="0"/>
                  </a:cubicBezTo>
                  <a:close/>
                </a:path>
              </a:pathLst>
            </a:custGeom>
            <a:solidFill>
              <a:srgbClr val="171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1111325" y="4314325"/>
              <a:ext cx="25300" cy="24350"/>
            </a:xfrm>
            <a:custGeom>
              <a:avLst/>
              <a:gdLst/>
              <a:ahLst/>
              <a:cxnLst/>
              <a:rect l="l" t="t" r="r" b="b"/>
              <a:pathLst>
                <a:path w="1012" h="974" extrusionOk="0">
                  <a:moveTo>
                    <a:pt x="506" y="0"/>
                  </a:moveTo>
                  <a:cubicBezTo>
                    <a:pt x="234" y="0"/>
                    <a:pt x="0" y="195"/>
                    <a:pt x="0" y="467"/>
                  </a:cubicBezTo>
                  <a:cubicBezTo>
                    <a:pt x="0" y="740"/>
                    <a:pt x="234" y="973"/>
                    <a:pt x="506" y="973"/>
                  </a:cubicBezTo>
                  <a:cubicBezTo>
                    <a:pt x="778" y="973"/>
                    <a:pt x="1012" y="740"/>
                    <a:pt x="1012" y="467"/>
                  </a:cubicBezTo>
                  <a:cubicBezTo>
                    <a:pt x="1012" y="195"/>
                    <a:pt x="778" y="0"/>
                    <a:pt x="506" y="0"/>
                  </a:cubicBezTo>
                  <a:close/>
                </a:path>
              </a:pathLst>
            </a:custGeom>
            <a:solidFill>
              <a:srgbClr val="171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1133700" y="4395075"/>
              <a:ext cx="24325" cy="25300"/>
            </a:xfrm>
            <a:custGeom>
              <a:avLst/>
              <a:gdLst/>
              <a:ahLst/>
              <a:cxnLst/>
              <a:rect l="l" t="t" r="r" b="b"/>
              <a:pathLst>
                <a:path w="973" h="1012" extrusionOk="0">
                  <a:moveTo>
                    <a:pt x="467" y="0"/>
                  </a:moveTo>
                  <a:cubicBezTo>
                    <a:pt x="195" y="0"/>
                    <a:pt x="0" y="234"/>
                    <a:pt x="0" y="506"/>
                  </a:cubicBezTo>
                  <a:cubicBezTo>
                    <a:pt x="0" y="778"/>
                    <a:pt x="195" y="1012"/>
                    <a:pt x="467" y="1012"/>
                  </a:cubicBezTo>
                  <a:cubicBezTo>
                    <a:pt x="739" y="1012"/>
                    <a:pt x="973" y="778"/>
                    <a:pt x="973" y="506"/>
                  </a:cubicBezTo>
                  <a:cubicBezTo>
                    <a:pt x="973" y="234"/>
                    <a:pt x="739" y="0"/>
                    <a:pt x="467" y="0"/>
                  </a:cubicBezTo>
                  <a:close/>
                </a:path>
              </a:pathLst>
            </a:custGeom>
            <a:solidFill>
              <a:srgbClr val="171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1162875" y="4471925"/>
              <a:ext cx="24350" cy="25300"/>
            </a:xfrm>
            <a:custGeom>
              <a:avLst/>
              <a:gdLst/>
              <a:ahLst/>
              <a:cxnLst/>
              <a:rect l="l" t="t" r="r" b="b"/>
              <a:pathLst>
                <a:path w="974" h="1012" extrusionOk="0">
                  <a:moveTo>
                    <a:pt x="467" y="0"/>
                  </a:moveTo>
                  <a:cubicBezTo>
                    <a:pt x="195" y="0"/>
                    <a:pt x="1" y="234"/>
                    <a:pt x="1" y="506"/>
                  </a:cubicBezTo>
                  <a:cubicBezTo>
                    <a:pt x="1" y="778"/>
                    <a:pt x="195" y="1012"/>
                    <a:pt x="467" y="1012"/>
                  </a:cubicBezTo>
                  <a:cubicBezTo>
                    <a:pt x="740" y="1012"/>
                    <a:pt x="973" y="778"/>
                    <a:pt x="973" y="506"/>
                  </a:cubicBezTo>
                  <a:cubicBezTo>
                    <a:pt x="973" y="234"/>
                    <a:pt x="740" y="0"/>
                    <a:pt x="467" y="0"/>
                  </a:cubicBezTo>
                  <a:close/>
                </a:path>
              </a:pathLst>
            </a:custGeom>
            <a:solidFill>
              <a:srgbClr val="171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4"/>
            <p:cNvSpPr/>
            <p:nvPr/>
          </p:nvSpPr>
          <p:spPr>
            <a:xfrm>
              <a:off x="1183300" y="4555575"/>
              <a:ext cx="25325" cy="24350"/>
            </a:xfrm>
            <a:custGeom>
              <a:avLst/>
              <a:gdLst/>
              <a:ahLst/>
              <a:cxnLst/>
              <a:rect l="l" t="t" r="r" b="b"/>
              <a:pathLst>
                <a:path w="1013" h="974" extrusionOk="0">
                  <a:moveTo>
                    <a:pt x="507" y="1"/>
                  </a:moveTo>
                  <a:cubicBezTo>
                    <a:pt x="234" y="1"/>
                    <a:pt x="1" y="195"/>
                    <a:pt x="1" y="468"/>
                  </a:cubicBezTo>
                  <a:cubicBezTo>
                    <a:pt x="1" y="740"/>
                    <a:pt x="234" y="974"/>
                    <a:pt x="507" y="974"/>
                  </a:cubicBezTo>
                  <a:cubicBezTo>
                    <a:pt x="779" y="974"/>
                    <a:pt x="1012" y="740"/>
                    <a:pt x="1012" y="468"/>
                  </a:cubicBezTo>
                  <a:cubicBezTo>
                    <a:pt x="1012" y="195"/>
                    <a:pt x="779" y="1"/>
                    <a:pt x="507" y="1"/>
                  </a:cubicBezTo>
                  <a:close/>
                </a:path>
              </a:pathLst>
            </a:custGeom>
            <a:solidFill>
              <a:srgbClr val="171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4"/>
            <p:cNvSpPr/>
            <p:nvPr/>
          </p:nvSpPr>
          <p:spPr>
            <a:xfrm>
              <a:off x="846700" y="3813150"/>
              <a:ext cx="348300" cy="440575"/>
            </a:xfrm>
            <a:custGeom>
              <a:avLst/>
              <a:gdLst/>
              <a:ahLst/>
              <a:cxnLst/>
              <a:rect l="l" t="t" r="r" b="b"/>
              <a:pathLst>
                <a:path w="13932" h="17623" extrusionOk="0">
                  <a:moveTo>
                    <a:pt x="4123" y="0"/>
                  </a:moveTo>
                  <a:cubicBezTo>
                    <a:pt x="3682" y="0"/>
                    <a:pt x="3254" y="201"/>
                    <a:pt x="2958" y="551"/>
                  </a:cubicBezTo>
                  <a:cubicBezTo>
                    <a:pt x="2569" y="1096"/>
                    <a:pt x="2296" y="1719"/>
                    <a:pt x="2141" y="2380"/>
                  </a:cubicBezTo>
                  <a:cubicBezTo>
                    <a:pt x="1090" y="6272"/>
                    <a:pt x="390" y="10280"/>
                    <a:pt x="78" y="14327"/>
                  </a:cubicBezTo>
                  <a:cubicBezTo>
                    <a:pt x="1" y="14988"/>
                    <a:pt x="1" y="15611"/>
                    <a:pt x="78" y="16273"/>
                  </a:cubicBezTo>
                  <a:cubicBezTo>
                    <a:pt x="78" y="16545"/>
                    <a:pt x="195" y="16817"/>
                    <a:pt x="351" y="17051"/>
                  </a:cubicBezTo>
                  <a:cubicBezTo>
                    <a:pt x="623" y="17323"/>
                    <a:pt x="973" y="17479"/>
                    <a:pt x="1324" y="17479"/>
                  </a:cubicBezTo>
                  <a:cubicBezTo>
                    <a:pt x="1982" y="17575"/>
                    <a:pt x="2641" y="17623"/>
                    <a:pt x="3297" y="17623"/>
                  </a:cubicBezTo>
                  <a:cubicBezTo>
                    <a:pt x="4774" y="17623"/>
                    <a:pt x="6239" y="17380"/>
                    <a:pt x="7667" y="16895"/>
                  </a:cubicBezTo>
                  <a:cubicBezTo>
                    <a:pt x="9690" y="16195"/>
                    <a:pt x="11675" y="15339"/>
                    <a:pt x="13543" y="14327"/>
                  </a:cubicBezTo>
                  <a:cubicBezTo>
                    <a:pt x="13776" y="14288"/>
                    <a:pt x="13932" y="14016"/>
                    <a:pt x="13776" y="13821"/>
                  </a:cubicBezTo>
                  <a:lnTo>
                    <a:pt x="13153" y="12031"/>
                  </a:lnTo>
                  <a:cubicBezTo>
                    <a:pt x="13153" y="11914"/>
                    <a:pt x="13076" y="11836"/>
                    <a:pt x="12998" y="11759"/>
                  </a:cubicBezTo>
                  <a:cubicBezTo>
                    <a:pt x="12939" y="11739"/>
                    <a:pt x="12891" y="11729"/>
                    <a:pt x="12842" y="11729"/>
                  </a:cubicBezTo>
                  <a:cubicBezTo>
                    <a:pt x="12793" y="11729"/>
                    <a:pt x="12745" y="11739"/>
                    <a:pt x="12686" y="11759"/>
                  </a:cubicBezTo>
                  <a:cubicBezTo>
                    <a:pt x="9690" y="12537"/>
                    <a:pt x="6733" y="13393"/>
                    <a:pt x="3814" y="14327"/>
                  </a:cubicBezTo>
                  <a:cubicBezTo>
                    <a:pt x="4398" y="11331"/>
                    <a:pt x="5059" y="8412"/>
                    <a:pt x="5877" y="5493"/>
                  </a:cubicBezTo>
                  <a:cubicBezTo>
                    <a:pt x="6149" y="4598"/>
                    <a:pt x="6305" y="3665"/>
                    <a:pt x="6344" y="2731"/>
                  </a:cubicBezTo>
                  <a:cubicBezTo>
                    <a:pt x="6305" y="1797"/>
                    <a:pt x="5838" y="902"/>
                    <a:pt x="5059" y="357"/>
                  </a:cubicBezTo>
                  <a:lnTo>
                    <a:pt x="4709" y="123"/>
                  </a:lnTo>
                  <a:cubicBezTo>
                    <a:pt x="4518" y="40"/>
                    <a:pt x="4319" y="0"/>
                    <a:pt x="4123" y="0"/>
                  </a:cubicBezTo>
                  <a:close/>
                </a:path>
              </a:pathLst>
            </a:custGeom>
            <a:solidFill>
              <a:srgbClr val="008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5"/>
          <p:cNvSpPr txBox="1">
            <a:spLocks noGrp="1"/>
          </p:cNvSpPr>
          <p:nvPr>
            <p:ph type="title"/>
          </p:nvPr>
        </p:nvSpPr>
        <p:spPr>
          <a:xfrm>
            <a:off x="630000" y="445025"/>
            <a:ext cx="798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 a Resolver </a:t>
            </a:r>
            <a:endParaRPr/>
          </a:p>
        </p:txBody>
      </p:sp>
      <p:sp>
        <p:nvSpPr>
          <p:cNvPr id="1035" name="Google Shape;1035;p35"/>
          <p:cNvSpPr/>
          <p:nvPr/>
        </p:nvSpPr>
        <p:spPr>
          <a:xfrm>
            <a:off x="749750" y="4493175"/>
            <a:ext cx="7731000" cy="205800"/>
          </a:xfrm>
          <a:prstGeom prst="rect">
            <a:avLst/>
          </a:pr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6" name="Google Shape;1036;p35"/>
          <p:cNvCxnSpPr/>
          <p:nvPr/>
        </p:nvCxnSpPr>
        <p:spPr>
          <a:xfrm>
            <a:off x="1081950" y="4597188"/>
            <a:ext cx="69801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037" name="Google Shape;1037;p35"/>
          <p:cNvGrpSpPr/>
          <p:nvPr/>
        </p:nvGrpSpPr>
        <p:grpSpPr>
          <a:xfrm>
            <a:off x="3038976" y="3978882"/>
            <a:ext cx="338302" cy="523094"/>
            <a:chOff x="8615101" y="3738687"/>
            <a:chExt cx="207573" cy="320956"/>
          </a:xfrm>
        </p:grpSpPr>
        <p:sp>
          <p:nvSpPr>
            <p:cNvPr id="1038" name="Google Shape;1038;p35"/>
            <p:cNvSpPr/>
            <p:nvPr/>
          </p:nvSpPr>
          <p:spPr>
            <a:xfrm>
              <a:off x="8646134" y="3738687"/>
              <a:ext cx="12248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8615101" y="4044004"/>
              <a:ext cx="76332" cy="15639"/>
            </a:xfrm>
            <a:custGeom>
              <a:avLst/>
              <a:gdLst/>
              <a:ahLst/>
              <a:cxnLst/>
              <a:rect l="l" t="t" r="r" b="b"/>
              <a:pathLst>
                <a:path w="8395" h="1720" extrusionOk="0">
                  <a:moveTo>
                    <a:pt x="4195" y="0"/>
                  </a:moveTo>
                  <a:cubicBezTo>
                    <a:pt x="1875" y="0"/>
                    <a:pt x="0" y="382"/>
                    <a:pt x="0" y="862"/>
                  </a:cubicBezTo>
                  <a:cubicBezTo>
                    <a:pt x="0" y="1338"/>
                    <a:pt x="1875" y="1720"/>
                    <a:pt x="4195" y="1720"/>
                  </a:cubicBezTo>
                  <a:cubicBezTo>
                    <a:pt x="6515" y="1720"/>
                    <a:pt x="8395" y="1338"/>
                    <a:pt x="8395" y="862"/>
                  </a:cubicBezTo>
                  <a:cubicBezTo>
                    <a:pt x="8395" y="382"/>
                    <a:pt x="6515" y="0"/>
                    <a:pt x="4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8651953" y="3738687"/>
              <a:ext cx="170721" cy="99808"/>
            </a:xfrm>
            <a:custGeom>
              <a:avLst/>
              <a:gdLst/>
              <a:ahLst/>
              <a:cxnLst/>
              <a:rect l="l" t="t" r="r" b="b"/>
              <a:pathLst>
                <a:path w="18776" h="10977" extrusionOk="0">
                  <a:moveTo>
                    <a:pt x="707" y="0"/>
                  </a:moveTo>
                  <a:lnTo>
                    <a:pt x="0" y="10977"/>
                  </a:lnTo>
                  <a:lnTo>
                    <a:pt x="18776" y="4360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35"/>
          <p:cNvGrpSpPr/>
          <p:nvPr/>
        </p:nvGrpSpPr>
        <p:grpSpPr>
          <a:xfrm>
            <a:off x="5434176" y="3978882"/>
            <a:ext cx="338302" cy="523094"/>
            <a:chOff x="8615101" y="3738687"/>
            <a:chExt cx="207573" cy="320956"/>
          </a:xfrm>
        </p:grpSpPr>
        <p:sp>
          <p:nvSpPr>
            <p:cNvPr id="1042" name="Google Shape;1042;p35"/>
            <p:cNvSpPr/>
            <p:nvPr/>
          </p:nvSpPr>
          <p:spPr>
            <a:xfrm>
              <a:off x="8646134" y="3738687"/>
              <a:ext cx="12248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8615101" y="4044004"/>
              <a:ext cx="76332" cy="15639"/>
            </a:xfrm>
            <a:custGeom>
              <a:avLst/>
              <a:gdLst/>
              <a:ahLst/>
              <a:cxnLst/>
              <a:rect l="l" t="t" r="r" b="b"/>
              <a:pathLst>
                <a:path w="8395" h="1720" extrusionOk="0">
                  <a:moveTo>
                    <a:pt x="4195" y="0"/>
                  </a:moveTo>
                  <a:cubicBezTo>
                    <a:pt x="1875" y="0"/>
                    <a:pt x="0" y="382"/>
                    <a:pt x="0" y="862"/>
                  </a:cubicBezTo>
                  <a:cubicBezTo>
                    <a:pt x="0" y="1338"/>
                    <a:pt x="1875" y="1720"/>
                    <a:pt x="4195" y="1720"/>
                  </a:cubicBezTo>
                  <a:cubicBezTo>
                    <a:pt x="6515" y="1720"/>
                    <a:pt x="8395" y="1338"/>
                    <a:pt x="8395" y="862"/>
                  </a:cubicBezTo>
                  <a:cubicBezTo>
                    <a:pt x="8395" y="382"/>
                    <a:pt x="6515" y="0"/>
                    <a:pt x="4195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8651953" y="3738687"/>
              <a:ext cx="170721" cy="99808"/>
            </a:xfrm>
            <a:custGeom>
              <a:avLst/>
              <a:gdLst/>
              <a:ahLst/>
              <a:cxnLst/>
              <a:rect l="l" t="t" r="r" b="b"/>
              <a:pathLst>
                <a:path w="18776" h="10977" extrusionOk="0">
                  <a:moveTo>
                    <a:pt x="707" y="0"/>
                  </a:moveTo>
                  <a:lnTo>
                    <a:pt x="0" y="10977"/>
                  </a:lnTo>
                  <a:lnTo>
                    <a:pt x="18776" y="4360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35"/>
          <p:cNvGrpSpPr/>
          <p:nvPr/>
        </p:nvGrpSpPr>
        <p:grpSpPr>
          <a:xfrm>
            <a:off x="7829376" y="3978882"/>
            <a:ext cx="338302" cy="523094"/>
            <a:chOff x="8615101" y="3738687"/>
            <a:chExt cx="207573" cy="320956"/>
          </a:xfrm>
        </p:grpSpPr>
        <p:sp>
          <p:nvSpPr>
            <p:cNvPr id="1046" name="Google Shape;1046;p35"/>
            <p:cNvSpPr/>
            <p:nvPr/>
          </p:nvSpPr>
          <p:spPr>
            <a:xfrm>
              <a:off x="8646134" y="3738687"/>
              <a:ext cx="12248" cy="309245"/>
            </a:xfrm>
            <a:custGeom>
              <a:avLst/>
              <a:gdLst/>
              <a:ahLst/>
              <a:cxnLst/>
              <a:rect l="l" t="t" r="r" b="b"/>
              <a:pathLst>
                <a:path w="1347" h="34011" extrusionOk="0">
                  <a:moveTo>
                    <a:pt x="0" y="0"/>
                  </a:moveTo>
                  <a:lnTo>
                    <a:pt x="0" y="34010"/>
                  </a:lnTo>
                  <a:lnTo>
                    <a:pt x="1347" y="34010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8615101" y="4044004"/>
              <a:ext cx="76332" cy="15639"/>
            </a:xfrm>
            <a:custGeom>
              <a:avLst/>
              <a:gdLst/>
              <a:ahLst/>
              <a:cxnLst/>
              <a:rect l="l" t="t" r="r" b="b"/>
              <a:pathLst>
                <a:path w="8395" h="1720" extrusionOk="0">
                  <a:moveTo>
                    <a:pt x="4195" y="0"/>
                  </a:moveTo>
                  <a:cubicBezTo>
                    <a:pt x="1875" y="0"/>
                    <a:pt x="0" y="382"/>
                    <a:pt x="0" y="862"/>
                  </a:cubicBezTo>
                  <a:cubicBezTo>
                    <a:pt x="0" y="1338"/>
                    <a:pt x="1875" y="1720"/>
                    <a:pt x="4195" y="1720"/>
                  </a:cubicBezTo>
                  <a:cubicBezTo>
                    <a:pt x="6515" y="1720"/>
                    <a:pt x="8395" y="1338"/>
                    <a:pt x="8395" y="862"/>
                  </a:cubicBezTo>
                  <a:cubicBezTo>
                    <a:pt x="8395" y="382"/>
                    <a:pt x="6515" y="0"/>
                    <a:pt x="4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8651953" y="3738687"/>
              <a:ext cx="170721" cy="99808"/>
            </a:xfrm>
            <a:custGeom>
              <a:avLst/>
              <a:gdLst/>
              <a:ahLst/>
              <a:cxnLst/>
              <a:rect l="l" t="t" r="r" b="b"/>
              <a:pathLst>
                <a:path w="18776" h="10977" extrusionOk="0">
                  <a:moveTo>
                    <a:pt x="707" y="0"/>
                  </a:moveTo>
                  <a:lnTo>
                    <a:pt x="0" y="10977"/>
                  </a:lnTo>
                  <a:lnTo>
                    <a:pt x="18776" y="4360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35"/>
          <p:cNvGrpSpPr/>
          <p:nvPr/>
        </p:nvGrpSpPr>
        <p:grpSpPr>
          <a:xfrm>
            <a:off x="6202735" y="3824809"/>
            <a:ext cx="357728" cy="668946"/>
            <a:chOff x="2407300" y="238125"/>
            <a:chExt cx="2753875" cy="5149700"/>
          </a:xfrm>
        </p:grpSpPr>
        <p:sp>
          <p:nvSpPr>
            <p:cNvPr id="1050" name="Google Shape;1050;p35"/>
            <p:cNvSpPr/>
            <p:nvPr/>
          </p:nvSpPr>
          <p:spPr>
            <a:xfrm>
              <a:off x="2508975" y="3860125"/>
              <a:ext cx="1006150" cy="1306050"/>
            </a:xfrm>
            <a:custGeom>
              <a:avLst/>
              <a:gdLst/>
              <a:ahLst/>
              <a:cxnLst/>
              <a:rect l="l" t="t" r="r" b="b"/>
              <a:pathLst>
                <a:path w="40246" h="52242" extrusionOk="0">
                  <a:moveTo>
                    <a:pt x="33862" y="1"/>
                  </a:moveTo>
                  <a:cubicBezTo>
                    <a:pt x="33862" y="1"/>
                    <a:pt x="10547" y="21095"/>
                    <a:pt x="3053" y="33862"/>
                  </a:cubicBezTo>
                  <a:cubicBezTo>
                    <a:pt x="0" y="39413"/>
                    <a:pt x="278" y="46074"/>
                    <a:pt x="5551" y="49960"/>
                  </a:cubicBezTo>
                  <a:cubicBezTo>
                    <a:pt x="7514" y="51461"/>
                    <a:pt x="10102" y="52241"/>
                    <a:pt x="12674" y="52241"/>
                  </a:cubicBezTo>
                  <a:cubicBezTo>
                    <a:pt x="16285" y="52241"/>
                    <a:pt x="19866" y="50704"/>
                    <a:pt x="21649" y="47462"/>
                  </a:cubicBezTo>
                  <a:cubicBezTo>
                    <a:pt x="28311" y="36360"/>
                    <a:pt x="40245" y="27756"/>
                    <a:pt x="40245" y="27756"/>
                  </a:cubicBezTo>
                  <a:cubicBezTo>
                    <a:pt x="40245" y="27756"/>
                    <a:pt x="36082" y="18042"/>
                    <a:pt x="33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2407300" y="1371500"/>
              <a:ext cx="2753875" cy="4016325"/>
            </a:xfrm>
            <a:custGeom>
              <a:avLst/>
              <a:gdLst/>
              <a:ahLst/>
              <a:cxnLst/>
              <a:rect l="l" t="t" r="r" b="b"/>
              <a:pathLst>
                <a:path w="110155" h="160653" extrusionOk="0">
                  <a:moveTo>
                    <a:pt x="44903" y="1"/>
                  </a:moveTo>
                  <a:cubicBezTo>
                    <a:pt x="43631" y="1"/>
                    <a:pt x="42397" y="136"/>
                    <a:pt x="41259" y="461"/>
                  </a:cubicBezTo>
                  <a:cubicBezTo>
                    <a:pt x="35986" y="1848"/>
                    <a:pt x="32378" y="5179"/>
                    <a:pt x="30435" y="9342"/>
                  </a:cubicBezTo>
                  <a:cubicBezTo>
                    <a:pt x="20720" y="20722"/>
                    <a:pt x="12394" y="33212"/>
                    <a:pt x="5178" y="46256"/>
                  </a:cubicBezTo>
                  <a:cubicBezTo>
                    <a:pt x="0" y="55268"/>
                    <a:pt x="7938" y="63618"/>
                    <a:pt x="15811" y="63618"/>
                  </a:cubicBezTo>
                  <a:cubicBezTo>
                    <a:pt x="19334" y="63618"/>
                    <a:pt x="22845" y="61946"/>
                    <a:pt x="25161" y="57913"/>
                  </a:cubicBezTo>
                  <a:cubicBezTo>
                    <a:pt x="27382" y="53750"/>
                    <a:pt x="29602" y="49865"/>
                    <a:pt x="32100" y="45979"/>
                  </a:cubicBezTo>
                  <a:cubicBezTo>
                    <a:pt x="34320" y="60134"/>
                    <a:pt x="36263" y="74289"/>
                    <a:pt x="38484" y="88721"/>
                  </a:cubicBezTo>
                  <a:cubicBezTo>
                    <a:pt x="38761" y="91497"/>
                    <a:pt x="40149" y="93995"/>
                    <a:pt x="42092" y="95938"/>
                  </a:cubicBezTo>
                  <a:cubicBezTo>
                    <a:pt x="45145" y="116199"/>
                    <a:pt x="50973" y="136182"/>
                    <a:pt x="59855" y="154778"/>
                  </a:cubicBezTo>
                  <a:cubicBezTo>
                    <a:pt x="61843" y="158927"/>
                    <a:pt x="65149" y="160653"/>
                    <a:pt x="68559" y="160653"/>
                  </a:cubicBezTo>
                  <a:cubicBezTo>
                    <a:pt x="76100" y="160653"/>
                    <a:pt x="84148" y="152209"/>
                    <a:pt x="79561" y="142844"/>
                  </a:cubicBezTo>
                  <a:cubicBezTo>
                    <a:pt x="73177" y="129244"/>
                    <a:pt x="68737" y="113979"/>
                    <a:pt x="65961" y="98713"/>
                  </a:cubicBezTo>
                  <a:cubicBezTo>
                    <a:pt x="71790" y="94550"/>
                    <a:pt x="74010" y="87056"/>
                    <a:pt x="72900" y="79285"/>
                  </a:cubicBezTo>
                  <a:cubicBezTo>
                    <a:pt x="70957" y="65407"/>
                    <a:pt x="68737" y="51252"/>
                    <a:pt x="66794" y="37097"/>
                  </a:cubicBezTo>
                  <a:lnTo>
                    <a:pt x="66794" y="37097"/>
                  </a:lnTo>
                  <a:cubicBezTo>
                    <a:pt x="72900" y="41816"/>
                    <a:pt x="79006" y="46534"/>
                    <a:pt x="85112" y="51807"/>
                  </a:cubicBezTo>
                  <a:cubicBezTo>
                    <a:pt x="87547" y="53999"/>
                    <a:pt x="90236" y="54922"/>
                    <a:pt x="92833" y="54922"/>
                  </a:cubicBezTo>
                  <a:cubicBezTo>
                    <a:pt x="102076" y="54922"/>
                    <a:pt x="110154" y="43232"/>
                    <a:pt x="101487" y="35432"/>
                  </a:cubicBezTo>
                  <a:cubicBezTo>
                    <a:pt x="87887" y="23497"/>
                    <a:pt x="73177" y="12673"/>
                    <a:pt x="57357" y="4069"/>
                  </a:cubicBezTo>
                  <a:cubicBezTo>
                    <a:pt x="55692" y="2681"/>
                    <a:pt x="53749" y="1571"/>
                    <a:pt x="51806" y="1016"/>
                  </a:cubicBezTo>
                  <a:cubicBezTo>
                    <a:pt x="50418" y="461"/>
                    <a:pt x="49030" y="183"/>
                    <a:pt x="47643" y="183"/>
                  </a:cubicBezTo>
                  <a:cubicBezTo>
                    <a:pt x="46723" y="68"/>
                    <a:pt x="45803" y="1"/>
                    <a:pt x="44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3050200" y="238125"/>
              <a:ext cx="1006150" cy="1006125"/>
            </a:xfrm>
            <a:custGeom>
              <a:avLst/>
              <a:gdLst/>
              <a:ahLst/>
              <a:cxnLst/>
              <a:rect l="l" t="t" r="r" b="b"/>
              <a:pathLst>
                <a:path w="40246" h="40245" extrusionOk="0">
                  <a:moveTo>
                    <a:pt x="20261" y="0"/>
                  </a:moveTo>
                  <a:cubicBezTo>
                    <a:pt x="9159" y="0"/>
                    <a:pt x="0" y="9159"/>
                    <a:pt x="0" y="20261"/>
                  </a:cubicBezTo>
                  <a:cubicBezTo>
                    <a:pt x="0" y="31363"/>
                    <a:pt x="9159" y="40245"/>
                    <a:pt x="20261" y="40245"/>
                  </a:cubicBezTo>
                  <a:cubicBezTo>
                    <a:pt x="31363" y="40245"/>
                    <a:pt x="40245" y="31363"/>
                    <a:pt x="40245" y="20261"/>
                  </a:cubicBezTo>
                  <a:cubicBezTo>
                    <a:pt x="40245" y="9159"/>
                    <a:pt x="31363" y="0"/>
                    <a:pt x="20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35"/>
          <p:cNvGrpSpPr/>
          <p:nvPr/>
        </p:nvGrpSpPr>
        <p:grpSpPr>
          <a:xfrm>
            <a:off x="6694510" y="3824809"/>
            <a:ext cx="357728" cy="668946"/>
            <a:chOff x="2407300" y="238125"/>
            <a:chExt cx="2753875" cy="5149700"/>
          </a:xfrm>
        </p:grpSpPr>
        <p:sp>
          <p:nvSpPr>
            <p:cNvPr id="1054" name="Google Shape;1054;p35"/>
            <p:cNvSpPr/>
            <p:nvPr/>
          </p:nvSpPr>
          <p:spPr>
            <a:xfrm>
              <a:off x="2508975" y="3860125"/>
              <a:ext cx="1006150" cy="1306050"/>
            </a:xfrm>
            <a:custGeom>
              <a:avLst/>
              <a:gdLst/>
              <a:ahLst/>
              <a:cxnLst/>
              <a:rect l="l" t="t" r="r" b="b"/>
              <a:pathLst>
                <a:path w="40246" h="52242" extrusionOk="0">
                  <a:moveTo>
                    <a:pt x="33862" y="1"/>
                  </a:moveTo>
                  <a:cubicBezTo>
                    <a:pt x="33862" y="1"/>
                    <a:pt x="10547" y="21095"/>
                    <a:pt x="3053" y="33862"/>
                  </a:cubicBezTo>
                  <a:cubicBezTo>
                    <a:pt x="0" y="39413"/>
                    <a:pt x="278" y="46074"/>
                    <a:pt x="5551" y="49960"/>
                  </a:cubicBezTo>
                  <a:cubicBezTo>
                    <a:pt x="7514" y="51461"/>
                    <a:pt x="10102" y="52241"/>
                    <a:pt x="12674" y="52241"/>
                  </a:cubicBezTo>
                  <a:cubicBezTo>
                    <a:pt x="16285" y="52241"/>
                    <a:pt x="19866" y="50704"/>
                    <a:pt x="21649" y="47462"/>
                  </a:cubicBezTo>
                  <a:cubicBezTo>
                    <a:pt x="28311" y="36360"/>
                    <a:pt x="40245" y="27756"/>
                    <a:pt x="40245" y="27756"/>
                  </a:cubicBezTo>
                  <a:cubicBezTo>
                    <a:pt x="40245" y="27756"/>
                    <a:pt x="36082" y="18042"/>
                    <a:pt x="33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2407300" y="1371500"/>
              <a:ext cx="2753875" cy="4016325"/>
            </a:xfrm>
            <a:custGeom>
              <a:avLst/>
              <a:gdLst/>
              <a:ahLst/>
              <a:cxnLst/>
              <a:rect l="l" t="t" r="r" b="b"/>
              <a:pathLst>
                <a:path w="110155" h="160653" extrusionOk="0">
                  <a:moveTo>
                    <a:pt x="44903" y="1"/>
                  </a:moveTo>
                  <a:cubicBezTo>
                    <a:pt x="43631" y="1"/>
                    <a:pt x="42397" y="136"/>
                    <a:pt x="41259" y="461"/>
                  </a:cubicBezTo>
                  <a:cubicBezTo>
                    <a:pt x="35986" y="1848"/>
                    <a:pt x="32378" y="5179"/>
                    <a:pt x="30435" y="9342"/>
                  </a:cubicBezTo>
                  <a:cubicBezTo>
                    <a:pt x="20720" y="20722"/>
                    <a:pt x="12394" y="33212"/>
                    <a:pt x="5178" y="46256"/>
                  </a:cubicBezTo>
                  <a:cubicBezTo>
                    <a:pt x="0" y="55268"/>
                    <a:pt x="7938" y="63618"/>
                    <a:pt x="15811" y="63618"/>
                  </a:cubicBezTo>
                  <a:cubicBezTo>
                    <a:pt x="19334" y="63618"/>
                    <a:pt x="22845" y="61946"/>
                    <a:pt x="25161" y="57913"/>
                  </a:cubicBezTo>
                  <a:cubicBezTo>
                    <a:pt x="27382" y="53750"/>
                    <a:pt x="29602" y="49865"/>
                    <a:pt x="32100" y="45979"/>
                  </a:cubicBezTo>
                  <a:cubicBezTo>
                    <a:pt x="34320" y="60134"/>
                    <a:pt x="36263" y="74289"/>
                    <a:pt x="38484" y="88721"/>
                  </a:cubicBezTo>
                  <a:cubicBezTo>
                    <a:pt x="38761" y="91497"/>
                    <a:pt x="40149" y="93995"/>
                    <a:pt x="42092" y="95938"/>
                  </a:cubicBezTo>
                  <a:cubicBezTo>
                    <a:pt x="45145" y="116199"/>
                    <a:pt x="50973" y="136182"/>
                    <a:pt x="59855" y="154778"/>
                  </a:cubicBezTo>
                  <a:cubicBezTo>
                    <a:pt x="61843" y="158927"/>
                    <a:pt x="65149" y="160653"/>
                    <a:pt x="68559" y="160653"/>
                  </a:cubicBezTo>
                  <a:cubicBezTo>
                    <a:pt x="76100" y="160653"/>
                    <a:pt x="84148" y="152209"/>
                    <a:pt x="79561" y="142844"/>
                  </a:cubicBezTo>
                  <a:cubicBezTo>
                    <a:pt x="73177" y="129244"/>
                    <a:pt x="68737" y="113979"/>
                    <a:pt x="65961" y="98713"/>
                  </a:cubicBezTo>
                  <a:cubicBezTo>
                    <a:pt x="71790" y="94550"/>
                    <a:pt x="74010" y="87056"/>
                    <a:pt x="72900" y="79285"/>
                  </a:cubicBezTo>
                  <a:cubicBezTo>
                    <a:pt x="70957" y="65407"/>
                    <a:pt x="68737" y="51252"/>
                    <a:pt x="66794" y="37097"/>
                  </a:cubicBezTo>
                  <a:lnTo>
                    <a:pt x="66794" y="37097"/>
                  </a:lnTo>
                  <a:cubicBezTo>
                    <a:pt x="72900" y="41816"/>
                    <a:pt x="79006" y="46534"/>
                    <a:pt x="85112" y="51807"/>
                  </a:cubicBezTo>
                  <a:cubicBezTo>
                    <a:pt x="87547" y="53999"/>
                    <a:pt x="90236" y="54922"/>
                    <a:pt x="92833" y="54922"/>
                  </a:cubicBezTo>
                  <a:cubicBezTo>
                    <a:pt x="102076" y="54922"/>
                    <a:pt x="110154" y="43232"/>
                    <a:pt x="101487" y="35432"/>
                  </a:cubicBezTo>
                  <a:cubicBezTo>
                    <a:pt x="87887" y="23497"/>
                    <a:pt x="73177" y="12673"/>
                    <a:pt x="57357" y="4069"/>
                  </a:cubicBezTo>
                  <a:cubicBezTo>
                    <a:pt x="55692" y="2681"/>
                    <a:pt x="53749" y="1571"/>
                    <a:pt x="51806" y="1016"/>
                  </a:cubicBezTo>
                  <a:cubicBezTo>
                    <a:pt x="50418" y="461"/>
                    <a:pt x="49030" y="183"/>
                    <a:pt x="47643" y="183"/>
                  </a:cubicBezTo>
                  <a:cubicBezTo>
                    <a:pt x="46723" y="68"/>
                    <a:pt x="45803" y="1"/>
                    <a:pt x="44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3050200" y="238125"/>
              <a:ext cx="1006150" cy="1006125"/>
            </a:xfrm>
            <a:custGeom>
              <a:avLst/>
              <a:gdLst/>
              <a:ahLst/>
              <a:cxnLst/>
              <a:rect l="l" t="t" r="r" b="b"/>
              <a:pathLst>
                <a:path w="40246" h="40245" extrusionOk="0">
                  <a:moveTo>
                    <a:pt x="20261" y="0"/>
                  </a:moveTo>
                  <a:cubicBezTo>
                    <a:pt x="9159" y="0"/>
                    <a:pt x="0" y="9159"/>
                    <a:pt x="0" y="20261"/>
                  </a:cubicBezTo>
                  <a:cubicBezTo>
                    <a:pt x="0" y="31363"/>
                    <a:pt x="9159" y="40245"/>
                    <a:pt x="20261" y="40245"/>
                  </a:cubicBezTo>
                  <a:cubicBezTo>
                    <a:pt x="31363" y="40245"/>
                    <a:pt x="40245" y="31363"/>
                    <a:pt x="40245" y="20261"/>
                  </a:cubicBezTo>
                  <a:cubicBezTo>
                    <a:pt x="40245" y="9159"/>
                    <a:pt x="31363" y="0"/>
                    <a:pt x="20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35"/>
          <p:cNvGrpSpPr/>
          <p:nvPr/>
        </p:nvGrpSpPr>
        <p:grpSpPr>
          <a:xfrm>
            <a:off x="7218535" y="3824809"/>
            <a:ext cx="357728" cy="668946"/>
            <a:chOff x="2407300" y="238125"/>
            <a:chExt cx="2753875" cy="5149700"/>
          </a:xfrm>
        </p:grpSpPr>
        <p:sp>
          <p:nvSpPr>
            <p:cNvPr id="1058" name="Google Shape;1058;p35"/>
            <p:cNvSpPr/>
            <p:nvPr/>
          </p:nvSpPr>
          <p:spPr>
            <a:xfrm>
              <a:off x="2508975" y="3860125"/>
              <a:ext cx="1006150" cy="1306050"/>
            </a:xfrm>
            <a:custGeom>
              <a:avLst/>
              <a:gdLst/>
              <a:ahLst/>
              <a:cxnLst/>
              <a:rect l="l" t="t" r="r" b="b"/>
              <a:pathLst>
                <a:path w="40246" h="52242" extrusionOk="0">
                  <a:moveTo>
                    <a:pt x="33862" y="1"/>
                  </a:moveTo>
                  <a:cubicBezTo>
                    <a:pt x="33862" y="1"/>
                    <a:pt x="10547" y="21095"/>
                    <a:pt x="3053" y="33862"/>
                  </a:cubicBezTo>
                  <a:cubicBezTo>
                    <a:pt x="0" y="39413"/>
                    <a:pt x="278" y="46074"/>
                    <a:pt x="5551" y="49960"/>
                  </a:cubicBezTo>
                  <a:cubicBezTo>
                    <a:pt x="7514" y="51461"/>
                    <a:pt x="10102" y="52241"/>
                    <a:pt x="12674" y="52241"/>
                  </a:cubicBezTo>
                  <a:cubicBezTo>
                    <a:pt x="16285" y="52241"/>
                    <a:pt x="19866" y="50704"/>
                    <a:pt x="21649" y="47462"/>
                  </a:cubicBezTo>
                  <a:cubicBezTo>
                    <a:pt x="28311" y="36360"/>
                    <a:pt x="40245" y="27756"/>
                    <a:pt x="40245" y="27756"/>
                  </a:cubicBezTo>
                  <a:cubicBezTo>
                    <a:pt x="40245" y="27756"/>
                    <a:pt x="36082" y="18042"/>
                    <a:pt x="338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>
              <a:off x="2407300" y="1371500"/>
              <a:ext cx="2753875" cy="4016325"/>
            </a:xfrm>
            <a:custGeom>
              <a:avLst/>
              <a:gdLst/>
              <a:ahLst/>
              <a:cxnLst/>
              <a:rect l="l" t="t" r="r" b="b"/>
              <a:pathLst>
                <a:path w="110155" h="160653" extrusionOk="0">
                  <a:moveTo>
                    <a:pt x="44903" y="1"/>
                  </a:moveTo>
                  <a:cubicBezTo>
                    <a:pt x="43631" y="1"/>
                    <a:pt x="42397" y="136"/>
                    <a:pt x="41259" y="461"/>
                  </a:cubicBezTo>
                  <a:cubicBezTo>
                    <a:pt x="35986" y="1848"/>
                    <a:pt x="32378" y="5179"/>
                    <a:pt x="30435" y="9342"/>
                  </a:cubicBezTo>
                  <a:cubicBezTo>
                    <a:pt x="20720" y="20722"/>
                    <a:pt x="12394" y="33212"/>
                    <a:pt x="5178" y="46256"/>
                  </a:cubicBezTo>
                  <a:cubicBezTo>
                    <a:pt x="0" y="55268"/>
                    <a:pt x="7938" y="63618"/>
                    <a:pt x="15811" y="63618"/>
                  </a:cubicBezTo>
                  <a:cubicBezTo>
                    <a:pt x="19334" y="63618"/>
                    <a:pt x="22845" y="61946"/>
                    <a:pt x="25161" y="57913"/>
                  </a:cubicBezTo>
                  <a:cubicBezTo>
                    <a:pt x="27382" y="53750"/>
                    <a:pt x="29602" y="49865"/>
                    <a:pt x="32100" y="45979"/>
                  </a:cubicBezTo>
                  <a:cubicBezTo>
                    <a:pt x="34320" y="60134"/>
                    <a:pt x="36263" y="74289"/>
                    <a:pt x="38484" y="88721"/>
                  </a:cubicBezTo>
                  <a:cubicBezTo>
                    <a:pt x="38761" y="91497"/>
                    <a:pt x="40149" y="93995"/>
                    <a:pt x="42092" y="95938"/>
                  </a:cubicBezTo>
                  <a:cubicBezTo>
                    <a:pt x="45145" y="116199"/>
                    <a:pt x="50973" y="136182"/>
                    <a:pt x="59855" y="154778"/>
                  </a:cubicBezTo>
                  <a:cubicBezTo>
                    <a:pt x="61843" y="158927"/>
                    <a:pt x="65149" y="160653"/>
                    <a:pt x="68559" y="160653"/>
                  </a:cubicBezTo>
                  <a:cubicBezTo>
                    <a:pt x="76100" y="160653"/>
                    <a:pt x="84148" y="152209"/>
                    <a:pt x="79561" y="142844"/>
                  </a:cubicBezTo>
                  <a:cubicBezTo>
                    <a:pt x="73177" y="129244"/>
                    <a:pt x="68737" y="113979"/>
                    <a:pt x="65961" y="98713"/>
                  </a:cubicBezTo>
                  <a:cubicBezTo>
                    <a:pt x="71790" y="94550"/>
                    <a:pt x="74010" y="87056"/>
                    <a:pt x="72900" y="79285"/>
                  </a:cubicBezTo>
                  <a:cubicBezTo>
                    <a:pt x="70957" y="65407"/>
                    <a:pt x="68737" y="51252"/>
                    <a:pt x="66794" y="37097"/>
                  </a:cubicBezTo>
                  <a:lnTo>
                    <a:pt x="66794" y="37097"/>
                  </a:lnTo>
                  <a:cubicBezTo>
                    <a:pt x="72900" y="41816"/>
                    <a:pt x="79006" y="46534"/>
                    <a:pt x="85112" y="51807"/>
                  </a:cubicBezTo>
                  <a:cubicBezTo>
                    <a:pt x="87547" y="53999"/>
                    <a:pt x="90236" y="54922"/>
                    <a:pt x="92833" y="54922"/>
                  </a:cubicBezTo>
                  <a:cubicBezTo>
                    <a:pt x="102076" y="54922"/>
                    <a:pt x="110154" y="43232"/>
                    <a:pt x="101487" y="35432"/>
                  </a:cubicBezTo>
                  <a:cubicBezTo>
                    <a:pt x="87887" y="23497"/>
                    <a:pt x="73177" y="12673"/>
                    <a:pt x="57357" y="4069"/>
                  </a:cubicBezTo>
                  <a:cubicBezTo>
                    <a:pt x="55692" y="2681"/>
                    <a:pt x="53749" y="1571"/>
                    <a:pt x="51806" y="1016"/>
                  </a:cubicBezTo>
                  <a:cubicBezTo>
                    <a:pt x="50418" y="461"/>
                    <a:pt x="49030" y="183"/>
                    <a:pt x="47643" y="183"/>
                  </a:cubicBezTo>
                  <a:cubicBezTo>
                    <a:pt x="46723" y="68"/>
                    <a:pt x="45803" y="1"/>
                    <a:pt x="44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>
              <a:off x="3050200" y="238125"/>
              <a:ext cx="1006150" cy="1006125"/>
            </a:xfrm>
            <a:custGeom>
              <a:avLst/>
              <a:gdLst/>
              <a:ahLst/>
              <a:cxnLst/>
              <a:rect l="l" t="t" r="r" b="b"/>
              <a:pathLst>
                <a:path w="40246" h="40245" extrusionOk="0">
                  <a:moveTo>
                    <a:pt x="20261" y="0"/>
                  </a:moveTo>
                  <a:cubicBezTo>
                    <a:pt x="9159" y="0"/>
                    <a:pt x="0" y="9159"/>
                    <a:pt x="0" y="20261"/>
                  </a:cubicBezTo>
                  <a:cubicBezTo>
                    <a:pt x="0" y="31363"/>
                    <a:pt x="9159" y="40245"/>
                    <a:pt x="20261" y="40245"/>
                  </a:cubicBezTo>
                  <a:cubicBezTo>
                    <a:pt x="31363" y="40245"/>
                    <a:pt x="40245" y="31363"/>
                    <a:pt x="40245" y="20261"/>
                  </a:cubicBezTo>
                  <a:cubicBezTo>
                    <a:pt x="40245" y="9159"/>
                    <a:pt x="31363" y="0"/>
                    <a:pt x="202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35"/>
          <p:cNvGrpSpPr/>
          <p:nvPr/>
        </p:nvGrpSpPr>
        <p:grpSpPr>
          <a:xfrm flipH="1">
            <a:off x="3807525" y="3820620"/>
            <a:ext cx="1196399" cy="672344"/>
            <a:chOff x="1190625" y="1381750"/>
            <a:chExt cx="5224450" cy="2936000"/>
          </a:xfrm>
        </p:grpSpPr>
        <p:sp>
          <p:nvSpPr>
            <p:cNvPr id="1062" name="Google Shape;1062;p35"/>
            <p:cNvSpPr/>
            <p:nvPr/>
          </p:nvSpPr>
          <p:spPr>
            <a:xfrm>
              <a:off x="1863200" y="3347025"/>
              <a:ext cx="970725" cy="970725"/>
            </a:xfrm>
            <a:custGeom>
              <a:avLst/>
              <a:gdLst/>
              <a:ahLst/>
              <a:cxnLst/>
              <a:rect l="l" t="t" r="r" b="b"/>
              <a:pathLst>
                <a:path w="38829" h="38829" extrusionOk="0">
                  <a:moveTo>
                    <a:pt x="19415" y="10971"/>
                  </a:moveTo>
                  <a:cubicBezTo>
                    <a:pt x="24089" y="10971"/>
                    <a:pt x="27858" y="14787"/>
                    <a:pt x="27858" y="19414"/>
                  </a:cubicBezTo>
                  <a:cubicBezTo>
                    <a:pt x="27858" y="24089"/>
                    <a:pt x="24089" y="27858"/>
                    <a:pt x="19415" y="27858"/>
                  </a:cubicBezTo>
                  <a:cubicBezTo>
                    <a:pt x="14740" y="27858"/>
                    <a:pt x="10972" y="24089"/>
                    <a:pt x="10972" y="19414"/>
                  </a:cubicBezTo>
                  <a:cubicBezTo>
                    <a:pt x="10972" y="14787"/>
                    <a:pt x="14740" y="10971"/>
                    <a:pt x="19415" y="10971"/>
                  </a:cubicBezTo>
                  <a:close/>
                  <a:moveTo>
                    <a:pt x="19415" y="0"/>
                  </a:moveTo>
                  <a:cubicBezTo>
                    <a:pt x="8682" y="0"/>
                    <a:pt x="0" y="8729"/>
                    <a:pt x="0" y="19414"/>
                  </a:cubicBezTo>
                  <a:cubicBezTo>
                    <a:pt x="0" y="30147"/>
                    <a:pt x="8682" y="38829"/>
                    <a:pt x="19415" y="38829"/>
                  </a:cubicBezTo>
                  <a:cubicBezTo>
                    <a:pt x="30147" y="38829"/>
                    <a:pt x="38829" y="30147"/>
                    <a:pt x="38829" y="19414"/>
                  </a:cubicBezTo>
                  <a:cubicBezTo>
                    <a:pt x="38829" y="8729"/>
                    <a:pt x="30147" y="0"/>
                    <a:pt x="19415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5"/>
            <p:cNvSpPr/>
            <p:nvPr/>
          </p:nvSpPr>
          <p:spPr>
            <a:xfrm>
              <a:off x="4713325" y="3347025"/>
              <a:ext cx="970725" cy="970725"/>
            </a:xfrm>
            <a:custGeom>
              <a:avLst/>
              <a:gdLst/>
              <a:ahLst/>
              <a:cxnLst/>
              <a:rect l="l" t="t" r="r" b="b"/>
              <a:pathLst>
                <a:path w="38829" h="38829" extrusionOk="0">
                  <a:moveTo>
                    <a:pt x="19415" y="10971"/>
                  </a:moveTo>
                  <a:cubicBezTo>
                    <a:pt x="24042" y="10971"/>
                    <a:pt x="27858" y="14787"/>
                    <a:pt x="27858" y="19414"/>
                  </a:cubicBezTo>
                  <a:cubicBezTo>
                    <a:pt x="27858" y="24089"/>
                    <a:pt x="24042" y="27858"/>
                    <a:pt x="19415" y="27858"/>
                  </a:cubicBezTo>
                  <a:cubicBezTo>
                    <a:pt x="14740" y="27858"/>
                    <a:pt x="10972" y="24089"/>
                    <a:pt x="10972" y="19414"/>
                  </a:cubicBezTo>
                  <a:cubicBezTo>
                    <a:pt x="10972" y="14787"/>
                    <a:pt x="14740" y="10971"/>
                    <a:pt x="19415" y="10971"/>
                  </a:cubicBezTo>
                  <a:close/>
                  <a:moveTo>
                    <a:pt x="19415" y="0"/>
                  </a:moveTo>
                  <a:cubicBezTo>
                    <a:pt x="8682" y="0"/>
                    <a:pt x="0" y="8729"/>
                    <a:pt x="0" y="19414"/>
                  </a:cubicBezTo>
                  <a:cubicBezTo>
                    <a:pt x="0" y="30147"/>
                    <a:pt x="8682" y="38829"/>
                    <a:pt x="19415" y="38829"/>
                  </a:cubicBezTo>
                  <a:cubicBezTo>
                    <a:pt x="30147" y="38829"/>
                    <a:pt x="38829" y="30147"/>
                    <a:pt x="38829" y="19414"/>
                  </a:cubicBezTo>
                  <a:cubicBezTo>
                    <a:pt x="38829" y="8729"/>
                    <a:pt x="30147" y="0"/>
                    <a:pt x="19415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1190625" y="1381750"/>
              <a:ext cx="5224450" cy="2450650"/>
            </a:xfrm>
            <a:custGeom>
              <a:avLst/>
              <a:gdLst/>
              <a:ahLst/>
              <a:cxnLst/>
              <a:rect l="l" t="t" r="r" b="b"/>
              <a:pathLst>
                <a:path w="208978" h="98026" extrusionOk="0">
                  <a:moveTo>
                    <a:pt x="48226" y="6964"/>
                  </a:moveTo>
                  <a:lnTo>
                    <a:pt x="48226" y="48941"/>
                  </a:lnTo>
                  <a:lnTo>
                    <a:pt x="21179" y="48941"/>
                  </a:lnTo>
                  <a:lnTo>
                    <a:pt x="25472" y="38829"/>
                  </a:lnTo>
                  <a:cubicBezTo>
                    <a:pt x="26188" y="37064"/>
                    <a:pt x="25377" y="35013"/>
                    <a:pt x="23612" y="34249"/>
                  </a:cubicBezTo>
                  <a:cubicBezTo>
                    <a:pt x="23173" y="34059"/>
                    <a:pt x="22715" y="33970"/>
                    <a:pt x="22265" y="33970"/>
                  </a:cubicBezTo>
                  <a:cubicBezTo>
                    <a:pt x="20906" y="33970"/>
                    <a:pt x="19606" y="34784"/>
                    <a:pt x="19033" y="36110"/>
                  </a:cubicBezTo>
                  <a:lnTo>
                    <a:pt x="13738" y="48703"/>
                  </a:lnTo>
                  <a:cubicBezTo>
                    <a:pt x="10160" y="47749"/>
                    <a:pt x="7966" y="44410"/>
                    <a:pt x="8682" y="40403"/>
                  </a:cubicBezTo>
                  <a:lnTo>
                    <a:pt x="14930" y="15503"/>
                  </a:lnTo>
                  <a:cubicBezTo>
                    <a:pt x="15837" y="10828"/>
                    <a:pt x="20464" y="6964"/>
                    <a:pt x="25234" y="6964"/>
                  </a:cubicBezTo>
                  <a:close/>
                  <a:moveTo>
                    <a:pt x="99838" y="6964"/>
                  </a:moveTo>
                  <a:lnTo>
                    <a:pt x="99838" y="48941"/>
                  </a:lnTo>
                  <a:lnTo>
                    <a:pt x="55190" y="48941"/>
                  </a:lnTo>
                  <a:lnTo>
                    <a:pt x="55190" y="6964"/>
                  </a:lnTo>
                  <a:close/>
                  <a:moveTo>
                    <a:pt x="151450" y="6964"/>
                  </a:moveTo>
                  <a:lnTo>
                    <a:pt x="151450" y="48941"/>
                  </a:lnTo>
                  <a:lnTo>
                    <a:pt x="106802" y="48941"/>
                  </a:lnTo>
                  <a:lnTo>
                    <a:pt x="106802" y="6964"/>
                  </a:lnTo>
                  <a:close/>
                  <a:moveTo>
                    <a:pt x="193141" y="6964"/>
                  </a:moveTo>
                  <a:cubicBezTo>
                    <a:pt x="197911" y="6964"/>
                    <a:pt x="201870" y="10876"/>
                    <a:pt x="201870" y="15646"/>
                  </a:cubicBezTo>
                  <a:lnTo>
                    <a:pt x="201870" y="40260"/>
                  </a:lnTo>
                  <a:cubicBezTo>
                    <a:pt x="201870" y="45030"/>
                    <a:pt x="197911" y="48941"/>
                    <a:pt x="193141" y="48941"/>
                  </a:cubicBezTo>
                  <a:lnTo>
                    <a:pt x="158415" y="48941"/>
                  </a:lnTo>
                  <a:lnTo>
                    <a:pt x="158415" y="6964"/>
                  </a:lnTo>
                  <a:close/>
                  <a:moveTo>
                    <a:pt x="23183" y="0"/>
                  </a:moveTo>
                  <a:cubicBezTo>
                    <a:pt x="16838" y="0"/>
                    <a:pt x="10542" y="5152"/>
                    <a:pt x="9302" y="11401"/>
                  </a:cubicBezTo>
                  <a:lnTo>
                    <a:pt x="2337" y="36778"/>
                  </a:lnTo>
                  <a:cubicBezTo>
                    <a:pt x="1049" y="43026"/>
                    <a:pt x="0" y="53377"/>
                    <a:pt x="0" y="59769"/>
                  </a:cubicBezTo>
                  <a:lnTo>
                    <a:pt x="0" y="86434"/>
                  </a:lnTo>
                  <a:cubicBezTo>
                    <a:pt x="0" y="92826"/>
                    <a:pt x="5199" y="98025"/>
                    <a:pt x="11591" y="98025"/>
                  </a:cubicBezTo>
                  <a:lnTo>
                    <a:pt x="23421" y="98025"/>
                  </a:lnTo>
                  <a:cubicBezTo>
                    <a:pt x="23421" y="85432"/>
                    <a:pt x="33725" y="75129"/>
                    <a:pt x="46318" y="75129"/>
                  </a:cubicBezTo>
                  <a:cubicBezTo>
                    <a:pt x="58958" y="75129"/>
                    <a:pt x="69214" y="85432"/>
                    <a:pt x="69214" y="98025"/>
                  </a:cubicBezTo>
                  <a:lnTo>
                    <a:pt x="137426" y="98025"/>
                  </a:lnTo>
                  <a:cubicBezTo>
                    <a:pt x="137426" y="85432"/>
                    <a:pt x="147682" y="75129"/>
                    <a:pt x="160323" y="75129"/>
                  </a:cubicBezTo>
                  <a:cubicBezTo>
                    <a:pt x="172916" y="75129"/>
                    <a:pt x="183219" y="85432"/>
                    <a:pt x="183219" y="98025"/>
                  </a:cubicBezTo>
                  <a:lnTo>
                    <a:pt x="197339" y="98025"/>
                  </a:lnTo>
                  <a:cubicBezTo>
                    <a:pt x="203730" y="98025"/>
                    <a:pt x="208978" y="92826"/>
                    <a:pt x="208978" y="86434"/>
                  </a:cubicBezTo>
                  <a:lnTo>
                    <a:pt x="208978" y="11591"/>
                  </a:lnTo>
                  <a:cubicBezTo>
                    <a:pt x="208978" y="5247"/>
                    <a:pt x="203730" y="0"/>
                    <a:pt x="197339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5" name="Google Shape;1065;p35"/>
          <p:cNvGrpSpPr/>
          <p:nvPr/>
        </p:nvGrpSpPr>
        <p:grpSpPr>
          <a:xfrm>
            <a:off x="1446210" y="3824809"/>
            <a:ext cx="357728" cy="668946"/>
            <a:chOff x="2407300" y="238125"/>
            <a:chExt cx="2753875" cy="5149700"/>
          </a:xfrm>
        </p:grpSpPr>
        <p:sp>
          <p:nvSpPr>
            <p:cNvPr id="1066" name="Google Shape;1066;p35"/>
            <p:cNvSpPr/>
            <p:nvPr/>
          </p:nvSpPr>
          <p:spPr>
            <a:xfrm>
              <a:off x="2508975" y="3860125"/>
              <a:ext cx="1006150" cy="1306050"/>
            </a:xfrm>
            <a:custGeom>
              <a:avLst/>
              <a:gdLst/>
              <a:ahLst/>
              <a:cxnLst/>
              <a:rect l="l" t="t" r="r" b="b"/>
              <a:pathLst>
                <a:path w="40246" h="52242" extrusionOk="0">
                  <a:moveTo>
                    <a:pt x="33862" y="1"/>
                  </a:moveTo>
                  <a:cubicBezTo>
                    <a:pt x="33862" y="1"/>
                    <a:pt x="10547" y="21095"/>
                    <a:pt x="3053" y="33862"/>
                  </a:cubicBezTo>
                  <a:cubicBezTo>
                    <a:pt x="0" y="39413"/>
                    <a:pt x="278" y="46074"/>
                    <a:pt x="5551" y="49960"/>
                  </a:cubicBezTo>
                  <a:cubicBezTo>
                    <a:pt x="7514" y="51461"/>
                    <a:pt x="10102" y="52241"/>
                    <a:pt x="12674" y="52241"/>
                  </a:cubicBezTo>
                  <a:cubicBezTo>
                    <a:pt x="16285" y="52241"/>
                    <a:pt x="19866" y="50704"/>
                    <a:pt x="21649" y="47462"/>
                  </a:cubicBezTo>
                  <a:cubicBezTo>
                    <a:pt x="28311" y="36360"/>
                    <a:pt x="40245" y="27756"/>
                    <a:pt x="40245" y="27756"/>
                  </a:cubicBezTo>
                  <a:cubicBezTo>
                    <a:pt x="40245" y="27756"/>
                    <a:pt x="36082" y="18042"/>
                    <a:pt x="338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5"/>
            <p:cNvSpPr/>
            <p:nvPr/>
          </p:nvSpPr>
          <p:spPr>
            <a:xfrm>
              <a:off x="2407300" y="1371500"/>
              <a:ext cx="2753875" cy="4016325"/>
            </a:xfrm>
            <a:custGeom>
              <a:avLst/>
              <a:gdLst/>
              <a:ahLst/>
              <a:cxnLst/>
              <a:rect l="l" t="t" r="r" b="b"/>
              <a:pathLst>
                <a:path w="110155" h="160653" extrusionOk="0">
                  <a:moveTo>
                    <a:pt x="44903" y="1"/>
                  </a:moveTo>
                  <a:cubicBezTo>
                    <a:pt x="43631" y="1"/>
                    <a:pt x="42397" y="136"/>
                    <a:pt x="41259" y="461"/>
                  </a:cubicBezTo>
                  <a:cubicBezTo>
                    <a:pt x="35986" y="1848"/>
                    <a:pt x="32378" y="5179"/>
                    <a:pt x="30435" y="9342"/>
                  </a:cubicBezTo>
                  <a:cubicBezTo>
                    <a:pt x="20720" y="20722"/>
                    <a:pt x="12394" y="33212"/>
                    <a:pt x="5178" y="46256"/>
                  </a:cubicBezTo>
                  <a:cubicBezTo>
                    <a:pt x="0" y="55268"/>
                    <a:pt x="7938" y="63618"/>
                    <a:pt x="15811" y="63618"/>
                  </a:cubicBezTo>
                  <a:cubicBezTo>
                    <a:pt x="19334" y="63618"/>
                    <a:pt x="22845" y="61946"/>
                    <a:pt x="25161" y="57913"/>
                  </a:cubicBezTo>
                  <a:cubicBezTo>
                    <a:pt x="27382" y="53750"/>
                    <a:pt x="29602" y="49865"/>
                    <a:pt x="32100" y="45979"/>
                  </a:cubicBezTo>
                  <a:cubicBezTo>
                    <a:pt x="34320" y="60134"/>
                    <a:pt x="36263" y="74289"/>
                    <a:pt x="38484" y="88721"/>
                  </a:cubicBezTo>
                  <a:cubicBezTo>
                    <a:pt x="38761" y="91497"/>
                    <a:pt x="40149" y="93995"/>
                    <a:pt x="42092" y="95938"/>
                  </a:cubicBezTo>
                  <a:cubicBezTo>
                    <a:pt x="45145" y="116199"/>
                    <a:pt x="50973" y="136182"/>
                    <a:pt x="59855" y="154778"/>
                  </a:cubicBezTo>
                  <a:cubicBezTo>
                    <a:pt x="61843" y="158927"/>
                    <a:pt x="65149" y="160653"/>
                    <a:pt x="68559" y="160653"/>
                  </a:cubicBezTo>
                  <a:cubicBezTo>
                    <a:pt x="76100" y="160653"/>
                    <a:pt x="84148" y="152209"/>
                    <a:pt x="79561" y="142844"/>
                  </a:cubicBezTo>
                  <a:cubicBezTo>
                    <a:pt x="73177" y="129244"/>
                    <a:pt x="68737" y="113979"/>
                    <a:pt x="65961" y="98713"/>
                  </a:cubicBezTo>
                  <a:cubicBezTo>
                    <a:pt x="71790" y="94550"/>
                    <a:pt x="74010" y="87056"/>
                    <a:pt x="72900" y="79285"/>
                  </a:cubicBezTo>
                  <a:cubicBezTo>
                    <a:pt x="70957" y="65407"/>
                    <a:pt x="68737" y="51252"/>
                    <a:pt x="66794" y="37097"/>
                  </a:cubicBezTo>
                  <a:lnTo>
                    <a:pt x="66794" y="37097"/>
                  </a:lnTo>
                  <a:cubicBezTo>
                    <a:pt x="72900" y="41816"/>
                    <a:pt x="79006" y="46534"/>
                    <a:pt x="85112" y="51807"/>
                  </a:cubicBezTo>
                  <a:cubicBezTo>
                    <a:pt x="87547" y="53999"/>
                    <a:pt x="90236" y="54922"/>
                    <a:pt x="92833" y="54922"/>
                  </a:cubicBezTo>
                  <a:cubicBezTo>
                    <a:pt x="102076" y="54922"/>
                    <a:pt x="110154" y="43232"/>
                    <a:pt x="101487" y="35432"/>
                  </a:cubicBezTo>
                  <a:cubicBezTo>
                    <a:pt x="87887" y="23497"/>
                    <a:pt x="73177" y="12673"/>
                    <a:pt x="57357" y="4069"/>
                  </a:cubicBezTo>
                  <a:cubicBezTo>
                    <a:pt x="55692" y="2681"/>
                    <a:pt x="53749" y="1571"/>
                    <a:pt x="51806" y="1016"/>
                  </a:cubicBezTo>
                  <a:cubicBezTo>
                    <a:pt x="50418" y="461"/>
                    <a:pt x="49030" y="183"/>
                    <a:pt x="47643" y="183"/>
                  </a:cubicBezTo>
                  <a:cubicBezTo>
                    <a:pt x="46723" y="68"/>
                    <a:pt x="45803" y="1"/>
                    <a:pt x="44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5"/>
            <p:cNvSpPr/>
            <p:nvPr/>
          </p:nvSpPr>
          <p:spPr>
            <a:xfrm>
              <a:off x="3050200" y="238125"/>
              <a:ext cx="1006150" cy="1006125"/>
            </a:xfrm>
            <a:custGeom>
              <a:avLst/>
              <a:gdLst/>
              <a:ahLst/>
              <a:cxnLst/>
              <a:rect l="l" t="t" r="r" b="b"/>
              <a:pathLst>
                <a:path w="40246" h="40245" extrusionOk="0">
                  <a:moveTo>
                    <a:pt x="20261" y="0"/>
                  </a:moveTo>
                  <a:cubicBezTo>
                    <a:pt x="9159" y="0"/>
                    <a:pt x="0" y="9159"/>
                    <a:pt x="0" y="20261"/>
                  </a:cubicBezTo>
                  <a:cubicBezTo>
                    <a:pt x="0" y="31363"/>
                    <a:pt x="9159" y="40245"/>
                    <a:pt x="20261" y="40245"/>
                  </a:cubicBezTo>
                  <a:cubicBezTo>
                    <a:pt x="31363" y="40245"/>
                    <a:pt x="40245" y="31363"/>
                    <a:pt x="40245" y="20261"/>
                  </a:cubicBezTo>
                  <a:cubicBezTo>
                    <a:pt x="40245" y="9159"/>
                    <a:pt x="31363" y="0"/>
                    <a:pt x="20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9" name="Google Shape;1069;p35"/>
          <p:cNvGrpSpPr/>
          <p:nvPr/>
        </p:nvGrpSpPr>
        <p:grpSpPr>
          <a:xfrm>
            <a:off x="1937985" y="3824809"/>
            <a:ext cx="357728" cy="668946"/>
            <a:chOff x="2407300" y="238125"/>
            <a:chExt cx="2753875" cy="5149700"/>
          </a:xfrm>
        </p:grpSpPr>
        <p:sp>
          <p:nvSpPr>
            <p:cNvPr id="1070" name="Google Shape;1070;p35"/>
            <p:cNvSpPr/>
            <p:nvPr/>
          </p:nvSpPr>
          <p:spPr>
            <a:xfrm>
              <a:off x="2508975" y="3860125"/>
              <a:ext cx="1006150" cy="1306050"/>
            </a:xfrm>
            <a:custGeom>
              <a:avLst/>
              <a:gdLst/>
              <a:ahLst/>
              <a:cxnLst/>
              <a:rect l="l" t="t" r="r" b="b"/>
              <a:pathLst>
                <a:path w="40246" h="52242" extrusionOk="0">
                  <a:moveTo>
                    <a:pt x="33862" y="1"/>
                  </a:moveTo>
                  <a:cubicBezTo>
                    <a:pt x="33862" y="1"/>
                    <a:pt x="10547" y="21095"/>
                    <a:pt x="3053" y="33862"/>
                  </a:cubicBezTo>
                  <a:cubicBezTo>
                    <a:pt x="0" y="39413"/>
                    <a:pt x="278" y="46074"/>
                    <a:pt x="5551" y="49960"/>
                  </a:cubicBezTo>
                  <a:cubicBezTo>
                    <a:pt x="7514" y="51461"/>
                    <a:pt x="10102" y="52241"/>
                    <a:pt x="12674" y="52241"/>
                  </a:cubicBezTo>
                  <a:cubicBezTo>
                    <a:pt x="16285" y="52241"/>
                    <a:pt x="19866" y="50704"/>
                    <a:pt x="21649" y="47462"/>
                  </a:cubicBezTo>
                  <a:cubicBezTo>
                    <a:pt x="28311" y="36360"/>
                    <a:pt x="40245" y="27756"/>
                    <a:pt x="40245" y="27756"/>
                  </a:cubicBezTo>
                  <a:cubicBezTo>
                    <a:pt x="40245" y="27756"/>
                    <a:pt x="36082" y="18042"/>
                    <a:pt x="338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5"/>
            <p:cNvSpPr/>
            <p:nvPr/>
          </p:nvSpPr>
          <p:spPr>
            <a:xfrm>
              <a:off x="2407300" y="1371500"/>
              <a:ext cx="2753875" cy="4016325"/>
            </a:xfrm>
            <a:custGeom>
              <a:avLst/>
              <a:gdLst/>
              <a:ahLst/>
              <a:cxnLst/>
              <a:rect l="l" t="t" r="r" b="b"/>
              <a:pathLst>
                <a:path w="110155" h="160653" extrusionOk="0">
                  <a:moveTo>
                    <a:pt x="44903" y="1"/>
                  </a:moveTo>
                  <a:cubicBezTo>
                    <a:pt x="43631" y="1"/>
                    <a:pt x="42397" y="136"/>
                    <a:pt x="41259" y="461"/>
                  </a:cubicBezTo>
                  <a:cubicBezTo>
                    <a:pt x="35986" y="1848"/>
                    <a:pt x="32378" y="5179"/>
                    <a:pt x="30435" y="9342"/>
                  </a:cubicBezTo>
                  <a:cubicBezTo>
                    <a:pt x="20720" y="20722"/>
                    <a:pt x="12394" y="33212"/>
                    <a:pt x="5178" y="46256"/>
                  </a:cubicBezTo>
                  <a:cubicBezTo>
                    <a:pt x="0" y="55268"/>
                    <a:pt x="7938" y="63618"/>
                    <a:pt x="15811" y="63618"/>
                  </a:cubicBezTo>
                  <a:cubicBezTo>
                    <a:pt x="19334" y="63618"/>
                    <a:pt x="22845" y="61946"/>
                    <a:pt x="25161" y="57913"/>
                  </a:cubicBezTo>
                  <a:cubicBezTo>
                    <a:pt x="27382" y="53750"/>
                    <a:pt x="29602" y="49865"/>
                    <a:pt x="32100" y="45979"/>
                  </a:cubicBezTo>
                  <a:cubicBezTo>
                    <a:pt x="34320" y="60134"/>
                    <a:pt x="36263" y="74289"/>
                    <a:pt x="38484" y="88721"/>
                  </a:cubicBezTo>
                  <a:cubicBezTo>
                    <a:pt x="38761" y="91497"/>
                    <a:pt x="40149" y="93995"/>
                    <a:pt x="42092" y="95938"/>
                  </a:cubicBezTo>
                  <a:cubicBezTo>
                    <a:pt x="45145" y="116199"/>
                    <a:pt x="50973" y="136182"/>
                    <a:pt x="59855" y="154778"/>
                  </a:cubicBezTo>
                  <a:cubicBezTo>
                    <a:pt x="61843" y="158927"/>
                    <a:pt x="65149" y="160653"/>
                    <a:pt x="68559" y="160653"/>
                  </a:cubicBezTo>
                  <a:cubicBezTo>
                    <a:pt x="76100" y="160653"/>
                    <a:pt x="84148" y="152209"/>
                    <a:pt x="79561" y="142844"/>
                  </a:cubicBezTo>
                  <a:cubicBezTo>
                    <a:pt x="73177" y="129244"/>
                    <a:pt x="68737" y="113979"/>
                    <a:pt x="65961" y="98713"/>
                  </a:cubicBezTo>
                  <a:cubicBezTo>
                    <a:pt x="71790" y="94550"/>
                    <a:pt x="74010" y="87056"/>
                    <a:pt x="72900" y="79285"/>
                  </a:cubicBezTo>
                  <a:cubicBezTo>
                    <a:pt x="70957" y="65407"/>
                    <a:pt x="68737" y="51252"/>
                    <a:pt x="66794" y="37097"/>
                  </a:cubicBezTo>
                  <a:lnTo>
                    <a:pt x="66794" y="37097"/>
                  </a:lnTo>
                  <a:cubicBezTo>
                    <a:pt x="72900" y="41816"/>
                    <a:pt x="79006" y="46534"/>
                    <a:pt x="85112" y="51807"/>
                  </a:cubicBezTo>
                  <a:cubicBezTo>
                    <a:pt x="87547" y="53999"/>
                    <a:pt x="90236" y="54922"/>
                    <a:pt x="92833" y="54922"/>
                  </a:cubicBezTo>
                  <a:cubicBezTo>
                    <a:pt x="102076" y="54922"/>
                    <a:pt x="110154" y="43232"/>
                    <a:pt x="101487" y="35432"/>
                  </a:cubicBezTo>
                  <a:cubicBezTo>
                    <a:pt x="87887" y="23497"/>
                    <a:pt x="73177" y="12673"/>
                    <a:pt x="57357" y="4069"/>
                  </a:cubicBezTo>
                  <a:cubicBezTo>
                    <a:pt x="55692" y="2681"/>
                    <a:pt x="53749" y="1571"/>
                    <a:pt x="51806" y="1016"/>
                  </a:cubicBezTo>
                  <a:cubicBezTo>
                    <a:pt x="50418" y="461"/>
                    <a:pt x="49030" y="183"/>
                    <a:pt x="47643" y="183"/>
                  </a:cubicBezTo>
                  <a:cubicBezTo>
                    <a:pt x="46723" y="68"/>
                    <a:pt x="45803" y="1"/>
                    <a:pt x="44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5"/>
            <p:cNvSpPr/>
            <p:nvPr/>
          </p:nvSpPr>
          <p:spPr>
            <a:xfrm>
              <a:off x="3050200" y="238125"/>
              <a:ext cx="1006150" cy="1006125"/>
            </a:xfrm>
            <a:custGeom>
              <a:avLst/>
              <a:gdLst/>
              <a:ahLst/>
              <a:cxnLst/>
              <a:rect l="l" t="t" r="r" b="b"/>
              <a:pathLst>
                <a:path w="40246" h="40245" extrusionOk="0">
                  <a:moveTo>
                    <a:pt x="20261" y="0"/>
                  </a:moveTo>
                  <a:cubicBezTo>
                    <a:pt x="9159" y="0"/>
                    <a:pt x="0" y="9159"/>
                    <a:pt x="0" y="20261"/>
                  </a:cubicBezTo>
                  <a:cubicBezTo>
                    <a:pt x="0" y="31363"/>
                    <a:pt x="9159" y="40245"/>
                    <a:pt x="20261" y="40245"/>
                  </a:cubicBezTo>
                  <a:cubicBezTo>
                    <a:pt x="31363" y="40245"/>
                    <a:pt x="40245" y="31363"/>
                    <a:pt x="40245" y="20261"/>
                  </a:cubicBezTo>
                  <a:cubicBezTo>
                    <a:pt x="40245" y="9159"/>
                    <a:pt x="31363" y="0"/>
                    <a:pt x="20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35"/>
          <p:cNvGrpSpPr/>
          <p:nvPr/>
        </p:nvGrpSpPr>
        <p:grpSpPr>
          <a:xfrm>
            <a:off x="2462010" y="3824809"/>
            <a:ext cx="357728" cy="668946"/>
            <a:chOff x="2407300" y="238125"/>
            <a:chExt cx="2753875" cy="5149700"/>
          </a:xfrm>
        </p:grpSpPr>
        <p:sp>
          <p:nvSpPr>
            <p:cNvPr id="1074" name="Google Shape;1074;p35"/>
            <p:cNvSpPr/>
            <p:nvPr/>
          </p:nvSpPr>
          <p:spPr>
            <a:xfrm>
              <a:off x="2508975" y="3860125"/>
              <a:ext cx="1006150" cy="1306050"/>
            </a:xfrm>
            <a:custGeom>
              <a:avLst/>
              <a:gdLst/>
              <a:ahLst/>
              <a:cxnLst/>
              <a:rect l="l" t="t" r="r" b="b"/>
              <a:pathLst>
                <a:path w="40246" h="52242" extrusionOk="0">
                  <a:moveTo>
                    <a:pt x="33862" y="1"/>
                  </a:moveTo>
                  <a:cubicBezTo>
                    <a:pt x="33862" y="1"/>
                    <a:pt x="10547" y="21095"/>
                    <a:pt x="3053" y="33862"/>
                  </a:cubicBezTo>
                  <a:cubicBezTo>
                    <a:pt x="0" y="39413"/>
                    <a:pt x="278" y="46074"/>
                    <a:pt x="5551" y="49960"/>
                  </a:cubicBezTo>
                  <a:cubicBezTo>
                    <a:pt x="7514" y="51461"/>
                    <a:pt x="10102" y="52241"/>
                    <a:pt x="12674" y="52241"/>
                  </a:cubicBezTo>
                  <a:cubicBezTo>
                    <a:pt x="16285" y="52241"/>
                    <a:pt x="19866" y="50704"/>
                    <a:pt x="21649" y="47462"/>
                  </a:cubicBezTo>
                  <a:cubicBezTo>
                    <a:pt x="28311" y="36360"/>
                    <a:pt x="40245" y="27756"/>
                    <a:pt x="40245" y="27756"/>
                  </a:cubicBezTo>
                  <a:cubicBezTo>
                    <a:pt x="40245" y="27756"/>
                    <a:pt x="36082" y="18042"/>
                    <a:pt x="338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5"/>
            <p:cNvSpPr/>
            <p:nvPr/>
          </p:nvSpPr>
          <p:spPr>
            <a:xfrm>
              <a:off x="2407300" y="1371500"/>
              <a:ext cx="2753875" cy="4016325"/>
            </a:xfrm>
            <a:custGeom>
              <a:avLst/>
              <a:gdLst/>
              <a:ahLst/>
              <a:cxnLst/>
              <a:rect l="l" t="t" r="r" b="b"/>
              <a:pathLst>
                <a:path w="110155" h="160653" extrusionOk="0">
                  <a:moveTo>
                    <a:pt x="44903" y="1"/>
                  </a:moveTo>
                  <a:cubicBezTo>
                    <a:pt x="43631" y="1"/>
                    <a:pt x="42397" y="136"/>
                    <a:pt x="41259" y="461"/>
                  </a:cubicBezTo>
                  <a:cubicBezTo>
                    <a:pt x="35986" y="1848"/>
                    <a:pt x="32378" y="5179"/>
                    <a:pt x="30435" y="9342"/>
                  </a:cubicBezTo>
                  <a:cubicBezTo>
                    <a:pt x="20720" y="20722"/>
                    <a:pt x="12394" y="33212"/>
                    <a:pt x="5178" y="46256"/>
                  </a:cubicBezTo>
                  <a:cubicBezTo>
                    <a:pt x="0" y="55268"/>
                    <a:pt x="7938" y="63618"/>
                    <a:pt x="15811" y="63618"/>
                  </a:cubicBezTo>
                  <a:cubicBezTo>
                    <a:pt x="19334" y="63618"/>
                    <a:pt x="22845" y="61946"/>
                    <a:pt x="25161" y="57913"/>
                  </a:cubicBezTo>
                  <a:cubicBezTo>
                    <a:pt x="27382" y="53750"/>
                    <a:pt x="29602" y="49865"/>
                    <a:pt x="32100" y="45979"/>
                  </a:cubicBezTo>
                  <a:cubicBezTo>
                    <a:pt x="34320" y="60134"/>
                    <a:pt x="36263" y="74289"/>
                    <a:pt x="38484" y="88721"/>
                  </a:cubicBezTo>
                  <a:cubicBezTo>
                    <a:pt x="38761" y="91497"/>
                    <a:pt x="40149" y="93995"/>
                    <a:pt x="42092" y="95938"/>
                  </a:cubicBezTo>
                  <a:cubicBezTo>
                    <a:pt x="45145" y="116199"/>
                    <a:pt x="50973" y="136182"/>
                    <a:pt x="59855" y="154778"/>
                  </a:cubicBezTo>
                  <a:cubicBezTo>
                    <a:pt x="61843" y="158927"/>
                    <a:pt x="65149" y="160653"/>
                    <a:pt x="68559" y="160653"/>
                  </a:cubicBezTo>
                  <a:cubicBezTo>
                    <a:pt x="76100" y="160653"/>
                    <a:pt x="84148" y="152209"/>
                    <a:pt x="79561" y="142844"/>
                  </a:cubicBezTo>
                  <a:cubicBezTo>
                    <a:pt x="73177" y="129244"/>
                    <a:pt x="68737" y="113979"/>
                    <a:pt x="65961" y="98713"/>
                  </a:cubicBezTo>
                  <a:cubicBezTo>
                    <a:pt x="71790" y="94550"/>
                    <a:pt x="74010" y="87056"/>
                    <a:pt x="72900" y="79285"/>
                  </a:cubicBezTo>
                  <a:cubicBezTo>
                    <a:pt x="70957" y="65407"/>
                    <a:pt x="68737" y="51252"/>
                    <a:pt x="66794" y="37097"/>
                  </a:cubicBezTo>
                  <a:lnTo>
                    <a:pt x="66794" y="37097"/>
                  </a:lnTo>
                  <a:cubicBezTo>
                    <a:pt x="72900" y="41816"/>
                    <a:pt x="79006" y="46534"/>
                    <a:pt x="85112" y="51807"/>
                  </a:cubicBezTo>
                  <a:cubicBezTo>
                    <a:pt x="87547" y="53999"/>
                    <a:pt x="90236" y="54922"/>
                    <a:pt x="92833" y="54922"/>
                  </a:cubicBezTo>
                  <a:cubicBezTo>
                    <a:pt x="102076" y="54922"/>
                    <a:pt x="110154" y="43232"/>
                    <a:pt x="101487" y="35432"/>
                  </a:cubicBezTo>
                  <a:cubicBezTo>
                    <a:pt x="87887" y="23497"/>
                    <a:pt x="73177" y="12673"/>
                    <a:pt x="57357" y="4069"/>
                  </a:cubicBezTo>
                  <a:cubicBezTo>
                    <a:pt x="55692" y="2681"/>
                    <a:pt x="53749" y="1571"/>
                    <a:pt x="51806" y="1016"/>
                  </a:cubicBezTo>
                  <a:cubicBezTo>
                    <a:pt x="50418" y="461"/>
                    <a:pt x="49030" y="183"/>
                    <a:pt x="47643" y="183"/>
                  </a:cubicBezTo>
                  <a:cubicBezTo>
                    <a:pt x="46723" y="68"/>
                    <a:pt x="45803" y="1"/>
                    <a:pt x="44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5"/>
            <p:cNvSpPr/>
            <p:nvPr/>
          </p:nvSpPr>
          <p:spPr>
            <a:xfrm>
              <a:off x="3050200" y="238125"/>
              <a:ext cx="1006150" cy="1006125"/>
            </a:xfrm>
            <a:custGeom>
              <a:avLst/>
              <a:gdLst/>
              <a:ahLst/>
              <a:cxnLst/>
              <a:rect l="l" t="t" r="r" b="b"/>
              <a:pathLst>
                <a:path w="40246" h="40245" extrusionOk="0">
                  <a:moveTo>
                    <a:pt x="20261" y="0"/>
                  </a:moveTo>
                  <a:cubicBezTo>
                    <a:pt x="9159" y="0"/>
                    <a:pt x="0" y="9159"/>
                    <a:pt x="0" y="20261"/>
                  </a:cubicBezTo>
                  <a:cubicBezTo>
                    <a:pt x="0" y="31363"/>
                    <a:pt x="9159" y="40245"/>
                    <a:pt x="20261" y="40245"/>
                  </a:cubicBezTo>
                  <a:cubicBezTo>
                    <a:pt x="31363" y="40245"/>
                    <a:pt x="40245" y="31363"/>
                    <a:pt x="40245" y="20261"/>
                  </a:cubicBezTo>
                  <a:cubicBezTo>
                    <a:pt x="40245" y="9159"/>
                    <a:pt x="31363" y="0"/>
                    <a:pt x="20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7" name="Google Shape;1077;p35"/>
          <p:cNvSpPr txBox="1"/>
          <p:nvPr/>
        </p:nvSpPr>
        <p:spPr>
          <a:xfrm>
            <a:off x="3269125" y="2157450"/>
            <a:ext cx="2840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6AA84F"/>
                </a:solidFill>
                <a:latin typeface="Barlow"/>
                <a:ea typeface="Barlow"/>
                <a:cs typeface="Barlow"/>
                <a:sym typeface="Barlow"/>
              </a:rPr>
              <a:t>Uso de formulario impreso</a:t>
            </a:r>
            <a:endParaRPr sz="2500" b="1">
              <a:solidFill>
                <a:srgbClr val="6AA84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8" name="Google Shape;1078;p35"/>
          <p:cNvSpPr txBox="1"/>
          <p:nvPr/>
        </p:nvSpPr>
        <p:spPr>
          <a:xfrm>
            <a:off x="428725" y="2157450"/>
            <a:ext cx="31569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Recolección de información desordenada</a:t>
            </a:r>
            <a:endParaRPr sz="2500" b="1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9" name="Google Shape;1079;p35"/>
          <p:cNvSpPr txBox="1"/>
          <p:nvPr/>
        </p:nvSpPr>
        <p:spPr>
          <a:xfrm>
            <a:off x="5957125" y="2157450"/>
            <a:ext cx="2840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6"/>
                </a:solidFill>
                <a:latin typeface="Barlow"/>
                <a:ea typeface="Barlow"/>
                <a:cs typeface="Barlow"/>
                <a:sym typeface="Barlow"/>
              </a:rPr>
              <a:t>Ausencia de registros históricos</a:t>
            </a:r>
            <a:endParaRPr sz="2500" b="1">
              <a:solidFill>
                <a:schemeClr val="accent6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6"/>
          <p:cNvSpPr txBox="1">
            <a:spLocks noGrp="1"/>
          </p:cNvSpPr>
          <p:nvPr>
            <p:ph type="title"/>
          </p:nvPr>
        </p:nvSpPr>
        <p:spPr>
          <a:xfrm>
            <a:off x="1921925" y="545325"/>
            <a:ext cx="5626200" cy="13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900">
                <a:solidFill>
                  <a:schemeClr val="accent2"/>
                </a:solidFill>
              </a:rPr>
              <a:t>Propuesta de Solución</a:t>
            </a:r>
            <a:endParaRPr sz="5900">
              <a:solidFill>
                <a:schemeClr val="accent2"/>
              </a:solidFill>
            </a:endParaRPr>
          </a:p>
        </p:txBody>
      </p:sp>
      <p:grpSp>
        <p:nvGrpSpPr>
          <p:cNvPr id="1085" name="Google Shape;1085;p36"/>
          <p:cNvGrpSpPr/>
          <p:nvPr/>
        </p:nvGrpSpPr>
        <p:grpSpPr>
          <a:xfrm>
            <a:off x="287998" y="1026852"/>
            <a:ext cx="1633939" cy="4316689"/>
            <a:chOff x="5553225" y="310263"/>
            <a:chExt cx="806605" cy="2277215"/>
          </a:xfrm>
        </p:grpSpPr>
        <p:sp>
          <p:nvSpPr>
            <p:cNvPr id="1086" name="Google Shape;1086;p36"/>
            <p:cNvSpPr/>
            <p:nvPr/>
          </p:nvSpPr>
          <p:spPr>
            <a:xfrm>
              <a:off x="5553225" y="310263"/>
              <a:ext cx="806605" cy="1303210"/>
            </a:xfrm>
            <a:custGeom>
              <a:avLst/>
              <a:gdLst/>
              <a:ahLst/>
              <a:cxnLst/>
              <a:rect l="l" t="t" r="r" b="b"/>
              <a:pathLst>
                <a:path w="23441" h="37873" extrusionOk="0">
                  <a:moveTo>
                    <a:pt x="9651" y="0"/>
                  </a:moveTo>
                  <a:cubicBezTo>
                    <a:pt x="8361" y="0"/>
                    <a:pt x="7457" y="1298"/>
                    <a:pt x="6937" y="2467"/>
                  </a:cubicBezTo>
                  <a:cubicBezTo>
                    <a:pt x="4899" y="7069"/>
                    <a:pt x="4505" y="12231"/>
                    <a:pt x="5721" y="17096"/>
                  </a:cubicBezTo>
                  <a:cubicBezTo>
                    <a:pt x="5250" y="16850"/>
                    <a:pt x="4727" y="16719"/>
                    <a:pt x="4193" y="16719"/>
                  </a:cubicBezTo>
                  <a:cubicBezTo>
                    <a:pt x="3871" y="16719"/>
                    <a:pt x="3544" y="16767"/>
                    <a:pt x="3223" y="16866"/>
                  </a:cubicBezTo>
                  <a:cubicBezTo>
                    <a:pt x="1743" y="17392"/>
                    <a:pt x="724" y="18838"/>
                    <a:pt x="362" y="20384"/>
                  </a:cubicBezTo>
                  <a:cubicBezTo>
                    <a:pt x="1" y="21896"/>
                    <a:pt x="198" y="23540"/>
                    <a:pt x="494" y="25052"/>
                  </a:cubicBezTo>
                  <a:cubicBezTo>
                    <a:pt x="921" y="27254"/>
                    <a:pt x="1546" y="29424"/>
                    <a:pt x="2368" y="31495"/>
                  </a:cubicBezTo>
                  <a:cubicBezTo>
                    <a:pt x="3486" y="34388"/>
                    <a:pt x="5425" y="37511"/>
                    <a:pt x="8515" y="37840"/>
                  </a:cubicBezTo>
                  <a:cubicBezTo>
                    <a:pt x="8700" y="37862"/>
                    <a:pt x="8885" y="37873"/>
                    <a:pt x="9070" y="37873"/>
                  </a:cubicBezTo>
                  <a:cubicBezTo>
                    <a:pt x="10820" y="37873"/>
                    <a:pt x="12523" y="36920"/>
                    <a:pt x="13743" y="35670"/>
                  </a:cubicBezTo>
                  <a:cubicBezTo>
                    <a:pt x="15090" y="34257"/>
                    <a:pt x="16011" y="32482"/>
                    <a:pt x="16866" y="30739"/>
                  </a:cubicBezTo>
                  <a:lnTo>
                    <a:pt x="21435" y="21764"/>
                  </a:lnTo>
                  <a:cubicBezTo>
                    <a:pt x="22224" y="20153"/>
                    <a:pt x="23046" y="18510"/>
                    <a:pt x="23243" y="16734"/>
                  </a:cubicBezTo>
                  <a:cubicBezTo>
                    <a:pt x="23441" y="14959"/>
                    <a:pt x="22915" y="12987"/>
                    <a:pt x="21435" y="11935"/>
                  </a:cubicBezTo>
                  <a:cubicBezTo>
                    <a:pt x="20787" y="11503"/>
                    <a:pt x="20045" y="11293"/>
                    <a:pt x="19307" y="11293"/>
                  </a:cubicBezTo>
                  <a:cubicBezTo>
                    <a:pt x="18247" y="11293"/>
                    <a:pt x="17194" y="11726"/>
                    <a:pt x="16438" y="12559"/>
                  </a:cubicBezTo>
                  <a:cubicBezTo>
                    <a:pt x="16031" y="13014"/>
                    <a:pt x="15380" y="13592"/>
                    <a:pt x="14891" y="13592"/>
                  </a:cubicBezTo>
                  <a:cubicBezTo>
                    <a:pt x="14708" y="13592"/>
                    <a:pt x="14549" y="13512"/>
                    <a:pt x="14433" y="13315"/>
                  </a:cubicBezTo>
                  <a:cubicBezTo>
                    <a:pt x="14301" y="13085"/>
                    <a:pt x="14269" y="12822"/>
                    <a:pt x="14334" y="12592"/>
                  </a:cubicBezTo>
                  <a:cubicBezTo>
                    <a:pt x="14564" y="8976"/>
                    <a:pt x="13841" y="5393"/>
                    <a:pt x="12197" y="2204"/>
                  </a:cubicBezTo>
                  <a:cubicBezTo>
                    <a:pt x="11671" y="1152"/>
                    <a:pt x="10850" y="67"/>
                    <a:pt x="9699" y="1"/>
                  </a:cubicBezTo>
                  <a:cubicBezTo>
                    <a:pt x="9683" y="1"/>
                    <a:pt x="9667" y="0"/>
                    <a:pt x="96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5916351" y="824997"/>
              <a:ext cx="5712" cy="1762480"/>
            </a:xfrm>
            <a:custGeom>
              <a:avLst/>
              <a:gdLst/>
              <a:ahLst/>
              <a:cxnLst/>
              <a:rect l="l" t="t" r="r" b="b"/>
              <a:pathLst>
                <a:path w="166" h="51220" fill="none" extrusionOk="0">
                  <a:moveTo>
                    <a:pt x="165" y="0"/>
                  </a:moveTo>
                  <a:lnTo>
                    <a:pt x="1" y="51219"/>
                  </a:lnTo>
                </a:path>
              </a:pathLst>
            </a:custGeom>
            <a:noFill/>
            <a:ln w="23825" cap="flat" cmpd="sng">
              <a:solidFill>
                <a:srgbClr val="38761D"/>
              </a:solidFill>
              <a:prstDash val="solid"/>
              <a:miter lim="32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5920893" y="927917"/>
              <a:ext cx="216095" cy="257972"/>
            </a:xfrm>
            <a:custGeom>
              <a:avLst/>
              <a:gdLst/>
              <a:ahLst/>
              <a:cxnLst/>
              <a:rect l="l" t="t" r="r" b="b"/>
              <a:pathLst>
                <a:path w="6280" h="7497" fill="none" extrusionOk="0">
                  <a:moveTo>
                    <a:pt x="6279" y="1"/>
                  </a:moveTo>
                  <a:lnTo>
                    <a:pt x="0" y="7496"/>
                  </a:lnTo>
                </a:path>
              </a:pathLst>
            </a:custGeom>
            <a:noFill/>
            <a:ln w="23825" cap="flat" cmpd="sng">
              <a:solidFill>
                <a:srgbClr val="6AA84F"/>
              </a:solidFill>
              <a:prstDash val="solid"/>
              <a:miter lim="32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5735356" y="1249200"/>
              <a:ext cx="184438" cy="143696"/>
            </a:xfrm>
            <a:custGeom>
              <a:avLst/>
              <a:gdLst/>
              <a:ahLst/>
              <a:cxnLst/>
              <a:rect l="l" t="t" r="r" b="b"/>
              <a:pathLst>
                <a:path w="5360" h="4176" fill="none" extrusionOk="0">
                  <a:moveTo>
                    <a:pt x="5359" y="4175"/>
                  </a:moveTo>
                  <a:lnTo>
                    <a:pt x="1" y="0"/>
                  </a:lnTo>
                </a:path>
              </a:pathLst>
            </a:custGeom>
            <a:noFill/>
            <a:ln w="23825" cap="flat" cmpd="sng">
              <a:solidFill>
                <a:srgbClr val="6AA84F"/>
              </a:solidFill>
              <a:prstDash val="solid"/>
              <a:miter lim="32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0" name="Google Shape;1090;p36"/>
          <p:cNvSpPr txBox="1"/>
          <p:nvPr/>
        </p:nvSpPr>
        <p:spPr>
          <a:xfrm>
            <a:off x="2549375" y="2317700"/>
            <a:ext cx="4784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Sistema digitalizado para el registro de casos y reporte de casos</a:t>
            </a:r>
            <a:endParaRPr sz="2500" b="1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91" name="Google Shape;1091;p36"/>
          <p:cNvGrpSpPr/>
          <p:nvPr/>
        </p:nvGrpSpPr>
        <p:grpSpPr>
          <a:xfrm>
            <a:off x="7222036" y="1790497"/>
            <a:ext cx="1463960" cy="3353008"/>
            <a:chOff x="5099075" y="1655887"/>
            <a:chExt cx="1539391" cy="3525770"/>
          </a:xfrm>
        </p:grpSpPr>
        <p:sp>
          <p:nvSpPr>
            <p:cNvPr id="1092" name="Google Shape;1092;p36"/>
            <p:cNvSpPr/>
            <p:nvPr/>
          </p:nvSpPr>
          <p:spPr>
            <a:xfrm>
              <a:off x="5983062" y="3262647"/>
              <a:ext cx="576815" cy="1706943"/>
            </a:xfrm>
            <a:custGeom>
              <a:avLst/>
              <a:gdLst/>
              <a:ahLst/>
              <a:cxnLst/>
              <a:rect l="l" t="t" r="r" b="b"/>
              <a:pathLst>
                <a:path w="13426" h="39731" extrusionOk="0">
                  <a:moveTo>
                    <a:pt x="8483" y="0"/>
                  </a:moveTo>
                  <a:lnTo>
                    <a:pt x="0" y="428"/>
                  </a:lnTo>
                  <a:lnTo>
                    <a:pt x="3386" y="15176"/>
                  </a:lnTo>
                  <a:cubicBezTo>
                    <a:pt x="3658" y="16266"/>
                    <a:pt x="3853" y="17433"/>
                    <a:pt x="3930" y="18562"/>
                  </a:cubicBezTo>
                  <a:cubicBezTo>
                    <a:pt x="3930" y="19185"/>
                    <a:pt x="3969" y="19807"/>
                    <a:pt x="4047" y="20391"/>
                  </a:cubicBezTo>
                  <a:cubicBezTo>
                    <a:pt x="4242" y="21325"/>
                    <a:pt x="4553" y="22220"/>
                    <a:pt x="4981" y="23037"/>
                  </a:cubicBezTo>
                  <a:cubicBezTo>
                    <a:pt x="7394" y="28329"/>
                    <a:pt x="9067" y="33972"/>
                    <a:pt x="9962" y="39731"/>
                  </a:cubicBezTo>
                  <a:cubicBezTo>
                    <a:pt x="11324" y="39614"/>
                    <a:pt x="12569" y="38953"/>
                    <a:pt x="13425" y="37863"/>
                  </a:cubicBezTo>
                  <a:cubicBezTo>
                    <a:pt x="12063" y="35762"/>
                    <a:pt x="12180" y="33077"/>
                    <a:pt x="11985" y="30586"/>
                  </a:cubicBezTo>
                  <a:cubicBezTo>
                    <a:pt x="11752" y="28524"/>
                    <a:pt x="11285" y="26539"/>
                    <a:pt x="10546" y="24633"/>
                  </a:cubicBezTo>
                  <a:cubicBezTo>
                    <a:pt x="9806" y="22804"/>
                    <a:pt x="8872" y="21052"/>
                    <a:pt x="8522" y="19146"/>
                  </a:cubicBezTo>
                  <a:cubicBezTo>
                    <a:pt x="8367" y="18095"/>
                    <a:pt x="8328" y="17083"/>
                    <a:pt x="8367" y="16033"/>
                  </a:cubicBezTo>
                  <a:lnTo>
                    <a:pt x="8483" y="0"/>
                  </a:lnTo>
                  <a:close/>
                </a:path>
              </a:pathLst>
            </a:custGeom>
            <a:solidFill>
              <a:srgbClr val="FDE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350879" y="4767325"/>
              <a:ext cx="244113" cy="303831"/>
            </a:xfrm>
            <a:custGeom>
              <a:avLst/>
              <a:gdLst/>
              <a:ahLst/>
              <a:cxnLst/>
              <a:rect l="l" t="t" r="r" b="b"/>
              <a:pathLst>
                <a:path w="5682" h="7072" extrusionOk="0">
                  <a:moveTo>
                    <a:pt x="3814" y="0"/>
                  </a:moveTo>
                  <a:cubicBezTo>
                    <a:pt x="3541" y="429"/>
                    <a:pt x="3113" y="740"/>
                    <a:pt x="2607" y="895"/>
                  </a:cubicBezTo>
                  <a:cubicBezTo>
                    <a:pt x="2140" y="1051"/>
                    <a:pt x="1673" y="1090"/>
                    <a:pt x="1206" y="1207"/>
                  </a:cubicBezTo>
                  <a:cubicBezTo>
                    <a:pt x="1051" y="1207"/>
                    <a:pt x="934" y="1246"/>
                    <a:pt x="778" y="1324"/>
                  </a:cubicBezTo>
                  <a:cubicBezTo>
                    <a:pt x="739" y="1362"/>
                    <a:pt x="817" y="1401"/>
                    <a:pt x="817" y="1479"/>
                  </a:cubicBezTo>
                  <a:cubicBezTo>
                    <a:pt x="1012" y="2374"/>
                    <a:pt x="1051" y="3269"/>
                    <a:pt x="895" y="4203"/>
                  </a:cubicBezTo>
                  <a:cubicBezTo>
                    <a:pt x="778" y="5098"/>
                    <a:pt x="1051" y="6421"/>
                    <a:pt x="311" y="6966"/>
                  </a:cubicBezTo>
                  <a:lnTo>
                    <a:pt x="0" y="6927"/>
                  </a:lnTo>
                  <a:lnTo>
                    <a:pt x="0" y="6927"/>
                  </a:lnTo>
                  <a:cubicBezTo>
                    <a:pt x="185" y="7033"/>
                    <a:pt x="325" y="7071"/>
                    <a:pt x="453" y="7071"/>
                  </a:cubicBezTo>
                  <a:cubicBezTo>
                    <a:pt x="700" y="7071"/>
                    <a:pt x="899" y="6926"/>
                    <a:pt x="1284" y="6849"/>
                  </a:cubicBezTo>
                  <a:cubicBezTo>
                    <a:pt x="1907" y="6694"/>
                    <a:pt x="2452" y="6421"/>
                    <a:pt x="2958" y="6071"/>
                  </a:cubicBezTo>
                  <a:cubicBezTo>
                    <a:pt x="3969" y="5371"/>
                    <a:pt x="4864" y="4553"/>
                    <a:pt x="5604" y="3581"/>
                  </a:cubicBezTo>
                  <a:cubicBezTo>
                    <a:pt x="5643" y="3542"/>
                    <a:pt x="5643" y="3503"/>
                    <a:pt x="5681" y="3464"/>
                  </a:cubicBezTo>
                  <a:cubicBezTo>
                    <a:pt x="5643" y="3386"/>
                    <a:pt x="5643" y="3347"/>
                    <a:pt x="5604" y="3269"/>
                  </a:cubicBezTo>
                  <a:cubicBezTo>
                    <a:pt x="4825" y="2257"/>
                    <a:pt x="4125" y="2530"/>
                    <a:pt x="38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6247421" y="4852608"/>
              <a:ext cx="391045" cy="329050"/>
            </a:xfrm>
            <a:custGeom>
              <a:avLst/>
              <a:gdLst/>
              <a:ahLst/>
              <a:cxnLst/>
              <a:rect l="l" t="t" r="r" b="b"/>
              <a:pathLst>
                <a:path w="9102" h="7659" extrusionOk="0">
                  <a:moveTo>
                    <a:pt x="6766" y="0"/>
                  </a:moveTo>
                  <a:lnTo>
                    <a:pt x="6766" y="39"/>
                  </a:lnTo>
                  <a:cubicBezTo>
                    <a:pt x="6338" y="1440"/>
                    <a:pt x="5171" y="2452"/>
                    <a:pt x="3731" y="2724"/>
                  </a:cubicBezTo>
                  <a:cubicBezTo>
                    <a:pt x="3498" y="2763"/>
                    <a:pt x="3303" y="2685"/>
                    <a:pt x="3147" y="2880"/>
                  </a:cubicBezTo>
                  <a:cubicBezTo>
                    <a:pt x="2992" y="3113"/>
                    <a:pt x="2914" y="3386"/>
                    <a:pt x="2875" y="3658"/>
                  </a:cubicBezTo>
                  <a:cubicBezTo>
                    <a:pt x="2680" y="4592"/>
                    <a:pt x="1785" y="5370"/>
                    <a:pt x="968" y="5798"/>
                  </a:cubicBezTo>
                  <a:cubicBezTo>
                    <a:pt x="1" y="6300"/>
                    <a:pt x="452" y="7659"/>
                    <a:pt x="1410" y="7659"/>
                  </a:cubicBezTo>
                  <a:cubicBezTo>
                    <a:pt x="1493" y="7659"/>
                    <a:pt x="1579" y="7649"/>
                    <a:pt x="1669" y="7627"/>
                  </a:cubicBezTo>
                  <a:lnTo>
                    <a:pt x="1902" y="7549"/>
                  </a:lnTo>
                  <a:cubicBezTo>
                    <a:pt x="3420" y="7043"/>
                    <a:pt x="5015" y="6499"/>
                    <a:pt x="5910" y="5176"/>
                  </a:cubicBezTo>
                  <a:cubicBezTo>
                    <a:pt x="6066" y="4864"/>
                    <a:pt x="6299" y="4553"/>
                    <a:pt x="6572" y="4319"/>
                  </a:cubicBezTo>
                  <a:cubicBezTo>
                    <a:pt x="6677" y="4260"/>
                    <a:pt x="6799" y="4228"/>
                    <a:pt x="6921" y="4228"/>
                  </a:cubicBezTo>
                  <a:cubicBezTo>
                    <a:pt x="7115" y="4228"/>
                    <a:pt x="7308" y="4308"/>
                    <a:pt x="7428" y="4475"/>
                  </a:cubicBezTo>
                  <a:cubicBezTo>
                    <a:pt x="7455" y="4503"/>
                    <a:pt x="7502" y="4530"/>
                    <a:pt x="7541" y="4530"/>
                  </a:cubicBezTo>
                  <a:cubicBezTo>
                    <a:pt x="7557" y="4530"/>
                    <a:pt x="7572" y="4525"/>
                    <a:pt x="7584" y="4514"/>
                  </a:cubicBezTo>
                  <a:lnTo>
                    <a:pt x="8751" y="3541"/>
                  </a:lnTo>
                  <a:cubicBezTo>
                    <a:pt x="8907" y="3463"/>
                    <a:pt x="8984" y="3347"/>
                    <a:pt x="9062" y="3191"/>
                  </a:cubicBezTo>
                  <a:cubicBezTo>
                    <a:pt x="9101" y="3035"/>
                    <a:pt x="9062" y="2880"/>
                    <a:pt x="8984" y="2763"/>
                  </a:cubicBezTo>
                  <a:cubicBezTo>
                    <a:pt x="8829" y="2179"/>
                    <a:pt x="8556" y="1596"/>
                    <a:pt x="8245" y="1090"/>
                  </a:cubicBezTo>
                  <a:cubicBezTo>
                    <a:pt x="7895" y="545"/>
                    <a:pt x="7389" y="156"/>
                    <a:pt x="6766" y="0"/>
                  </a:cubicBezTo>
                  <a:close/>
                </a:path>
              </a:pathLst>
            </a:custGeom>
            <a:solidFill>
              <a:srgbClr val="171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5951269" y="1990318"/>
              <a:ext cx="225768" cy="376437"/>
            </a:xfrm>
            <a:custGeom>
              <a:avLst/>
              <a:gdLst/>
              <a:ahLst/>
              <a:cxnLst/>
              <a:rect l="l" t="t" r="r" b="b"/>
              <a:pathLst>
                <a:path w="5255" h="8762" extrusionOk="0">
                  <a:moveTo>
                    <a:pt x="4476" y="1"/>
                  </a:moveTo>
                  <a:lnTo>
                    <a:pt x="40" y="2686"/>
                  </a:lnTo>
                  <a:cubicBezTo>
                    <a:pt x="546" y="3192"/>
                    <a:pt x="974" y="5176"/>
                    <a:pt x="974" y="5877"/>
                  </a:cubicBezTo>
                  <a:cubicBezTo>
                    <a:pt x="935" y="6344"/>
                    <a:pt x="896" y="6811"/>
                    <a:pt x="818" y="7317"/>
                  </a:cubicBezTo>
                  <a:cubicBezTo>
                    <a:pt x="779" y="7667"/>
                    <a:pt x="312" y="7745"/>
                    <a:pt x="429" y="8095"/>
                  </a:cubicBezTo>
                  <a:cubicBezTo>
                    <a:pt x="507" y="8484"/>
                    <a:pt x="1" y="8523"/>
                    <a:pt x="351" y="8679"/>
                  </a:cubicBezTo>
                  <a:cubicBezTo>
                    <a:pt x="494" y="8736"/>
                    <a:pt x="642" y="8761"/>
                    <a:pt x="791" y="8761"/>
                  </a:cubicBezTo>
                  <a:cubicBezTo>
                    <a:pt x="1049" y="8761"/>
                    <a:pt x="1311" y="8685"/>
                    <a:pt x="1557" y="8562"/>
                  </a:cubicBezTo>
                  <a:cubicBezTo>
                    <a:pt x="2880" y="7823"/>
                    <a:pt x="4087" y="6889"/>
                    <a:pt x="5098" y="5760"/>
                  </a:cubicBezTo>
                  <a:cubicBezTo>
                    <a:pt x="5176" y="5682"/>
                    <a:pt x="5215" y="5604"/>
                    <a:pt x="5254" y="5488"/>
                  </a:cubicBezTo>
                  <a:cubicBezTo>
                    <a:pt x="5254" y="5371"/>
                    <a:pt x="5215" y="5215"/>
                    <a:pt x="5137" y="5137"/>
                  </a:cubicBezTo>
                  <a:cubicBezTo>
                    <a:pt x="4437" y="3853"/>
                    <a:pt x="4281" y="2336"/>
                    <a:pt x="4670" y="935"/>
                  </a:cubicBezTo>
                  <a:cubicBezTo>
                    <a:pt x="4709" y="740"/>
                    <a:pt x="4748" y="585"/>
                    <a:pt x="4748" y="390"/>
                  </a:cubicBezTo>
                  <a:cubicBezTo>
                    <a:pt x="4748" y="234"/>
                    <a:pt x="4631" y="79"/>
                    <a:pt x="4476" y="1"/>
                  </a:cubicBezTo>
                  <a:close/>
                </a:path>
              </a:pathLst>
            </a:custGeom>
            <a:solidFill>
              <a:srgbClr val="FDE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802484" y="2160884"/>
              <a:ext cx="491534" cy="1085362"/>
            </a:xfrm>
            <a:custGeom>
              <a:avLst/>
              <a:gdLst/>
              <a:ahLst/>
              <a:cxnLst/>
              <a:rect l="l" t="t" r="r" b="b"/>
              <a:pathLst>
                <a:path w="11441" h="25263" extrusionOk="0">
                  <a:moveTo>
                    <a:pt x="8133" y="0"/>
                  </a:moveTo>
                  <a:cubicBezTo>
                    <a:pt x="7861" y="39"/>
                    <a:pt x="7627" y="156"/>
                    <a:pt x="7472" y="389"/>
                  </a:cubicBezTo>
                  <a:cubicBezTo>
                    <a:pt x="6771" y="1090"/>
                    <a:pt x="5915" y="1557"/>
                    <a:pt x="4981" y="1829"/>
                  </a:cubicBezTo>
                  <a:cubicBezTo>
                    <a:pt x="4320" y="2024"/>
                    <a:pt x="4320" y="2646"/>
                    <a:pt x="4047" y="3269"/>
                  </a:cubicBezTo>
                  <a:cubicBezTo>
                    <a:pt x="3892" y="3619"/>
                    <a:pt x="3075" y="5059"/>
                    <a:pt x="2880" y="5370"/>
                  </a:cubicBezTo>
                  <a:cubicBezTo>
                    <a:pt x="2063" y="7199"/>
                    <a:pt x="1557" y="7938"/>
                    <a:pt x="1557" y="9690"/>
                  </a:cubicBezTo>
                  <a:cubicBezTo>
                    <a:pt x="1557" y="10662"/>
                    <a:pt x="1946" y="11713"/>
                    <a:pt x="1907" y="12725"/>
                  </a:cubicBezTo>
                  <a:cubicBezTo>
                    <a:pt x="1868" y="13503"/>
                    <a:pt x="1635" y="14087"/>
                    <a:pt x="1790" y="14865"/>
                  </a:cubicBezTo>
                  <a:cubicBezTo>
                    <a:pt x="2491" y="18289"/>
                    <a:pt x="506" y="21753"/>
                    <a:pt x="0" y="25255"/>
                  </a:cubicBezTo>
                  <a:cubicBezTo>
                    <a:pt x="416" y="25260"/>
                    <a:pt x="831" y="25262"/>
                    <a:pt x="1246" y="25262"/>
                  </a:cubicBezTo>
                  <a:cubicBezTo>
                    <a:pt x="4100" y="25262"/>
                    <a:pt x="6953" y="25148"/>
                    <a:pt x="9807" y="24944"/>
                  </a:cubicBezTo>
                  <a:cubicBezTo>
                    <a:pt x="9962" y="24944"/>
                    <a:pt x="10079" y="24905"/>
                    <a:pt x="10196" y="24788"/>
                  </a:cubicBezTo>
                  <a:cubicBezTo>
                    <a:pt x="10274" y="24710"/>
                    <a:pt x="10313" y="24555"/>
                    <a:pt x="10274" y="24438"/>
                  </a:cubicBezTo>
                  <a:cubicBezTo>
                    <a:pt x="10429" y="20274"/>
                    <a:pt x="11246" y="16110"/>
                    <a:pt x="11363" y="11908"/>
                  </a:cubicBezTo>
                  <a:cubicBezTo>
                    <a:pt x="11441" y="7705"/>
                    <a:pt x="10702" y="3308"/>
                    <a:pt x="8133" y="0"/>
                  </a:cubicBezTo>
                  <a:close/>
                </a:path>
              </a:pathLst>
            </a:custGeom>
            <a:solidFill>
              <a:srgbClr val="008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223791" y="2255834"/>
              <a:ext cx="396286" cy="903244"/>
            </a:xfrm>
            <a:custGeom>
              <a:avLst/>
              <a:gdLst/>
              <a:ahLst/>
              <a:cxnLst/>
              <a:rect l="l" t="t" r="r" b="b"/>
              <a:pathLst>
                <a:path w="9224" h="21024" extrusionOk="0">
                  <a:moveTo>
                    <a:pt x="4088" y="1"/>
                  </a:moveTo>
                  <a:cubicBezTo>
                    <a:pt x="4023" y="1"/>
                    <a:pt x="3957" y="3"/>
                    <a:pt x="3892" y="8"/>
                  </a:cubicBezTo>
                  <a:cubicBezTo>
                    <a:pt x="2569" y="8"/>
                    <a:pt x="1285" y="164"/>
                    <a:pt x="1" y="436"/>
                  </a:cubicBezTo>
                  <a:lnTo>
                    <a:pt x="779" y="20827"/>
                  </a:lnTo>
                  <a:cubicBezTo>
                    <a:pt x="1684" y="20958"/>
                    <a:pt x="2594" y="21024"/>
                    <a:pt x="3503" y="21024"/>
                  </a:cubicBezTo>
                  <a:cubicBezTo>
                    <a:pt x="5019" y="21024"/>
                    <a:pt x="6533" y="20842"/>
                    <a:pt x="8017" y="20477"/>
                  </a:cubicBezTo>
                  <a:cubicBezTo>
                    <a:pt x="8367" y="20438"/>
                    <a:pt x="8678" y="20282"/>
                    <a:pt x="8912" y="20049"/>
                  </a:cubicBezTo>
                  <a:cubicBezTo>
                    <a:pt x="9145" y="19698"/>
                    <a:pt x="9223" y="19309"/>
                    <a:pt x="9184" y="18920"/>
                  </a:cubicBezTo>
                  <a:cubicBezTo>
                    <a:pt x="9145" y="13394"/>
                    <a:pt x="7900" y="7947"/>
                    <a:pt x="6616" y="2576"/>
                  </a:cubicBezTo>
                  <a:cubicBezTo>
                    <a:pt x="6421" y="1681"/>
                    <a:pt x="6149" y="709"/>
                    <a:pt x="5332" y="281"/>
                  </a:cubicBezTo>
                  <a:cubicBezTo>
                    <a:pt x="4959" y="111"/>
                    <a:pt x="4527" y="1"/>
                    <a:pt x="40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5954620" y="2277487"/>
              <a:ext cx="469279" cy="737666"/>
            </a:xfrm>
            <a:custGeom>
              <a:avLst/>
              <a:gdLst/>
              <a:ahLst/>
              <a:cxnLst/>
              <a:rect l="l" t="t" r="r" b="b"/>
              <a:pathLst>
                <a:path w="10923" h="17170" extrusionOk="0">
                  <a:moveTo>
                    <a:pt x="6230" y="1"/>
                  </a:moveTo>
                  <a:cubicBezTo>
                    <a:pt x="4231" y="1"/>
                    <a:pt x="2780" y="965"/>
                    <a:pt x="1713" y="2695"/>
                  </a:cubicBezTo>
                  <a:cubicBezTo>
                    <a:pt x="1168" y="3551"/>
                    <a:pt x="701" y="4446"/>
                    <a:pt x="351" y="5380"/>
                  </a:cubicBezTo>
                  <a:cubicBezTo>
                    <a:pt x="1" y="6470"/>
                    <a:pt x="351" y="7715"/>
                    <a:pt x="273" y="8805"/>
                  </a:cubicBezTo>
                  <a:cubicBezTo>
                    <a:pt x="195" y="10945"/>
                    <a:pt x="2219" y="12462"/>
                    <a:pt x="3970" y="13357"/>
                  </a:cubicBezTo>
                  <a:cubicBezTo>
                    <a:pt x="6071" y="14447"/>
                    <a:pt x="8328" y="15109"/>
                    <a:pt x="9924" y="17015"/>
                  </a:cubicBezTo>
                  <a:cubicBezTo>
                    <a:pt x="10014" y="17124"/>
                    <a:pt x="10121" y="17169"/>
                    <a:pt x="10228" y="17169"/>
                  </a:cubicBezTo>
                  <a:cubicBezTo>
                    <a:pt x="10579" y="17169"/>
                    <a:pt x="10923" y="16673"/>
                    <a:pt x="10624" y="16315"/>
                  </a:cubicBezTo>
                  <a:cubicBezTo>
                    <a:pt x="9457" y="14875"/>
                    <a:pt x="7900" y="14058"/>
                    <a:pt x="6266" y="13319"/>
                  </a:cubicBezTo>
                  <a:cubicBezTo>
                    <a:pt x="4631" y="12579"/>
                    <a:pt x="2647" y="11840"/>
                    <a:pt x="1674" y="10205"/>
                  </a:cubicBezTo>
                  <a:cubicBezTo>
                    <a:pt x="1090" y="9233"/>
                    <a:pt x="1324" y="8026"/>
                    <a:pt x="1246" y="6937"/>
                  </a:cubicBezTo>
                  <a:cubicBezTo>
                    <a:pt x="1129" y="5847"/>
                    <a:pt x="1596" y="5108"/>
                    <a:pt x="2024" y="4213"/>
                  </a:cubicBezTo>
                  <a:cubicBezTo>
                    <a:pt x="2970" y="2320"/>
                    <a:pt x="4138" y="980"/>
                    <a:pt x="6385" y="980"/>
                  </a:cubicBezTo>
                  <a:cubicBezTo>
                    <a:pt x="6448" y="980"/>
                    <a:pt x="6512" y="981"/>
                    <a:pt x="6577" y="983"/>
                  </a:cubicBezTo>
                  <a:cubicBezTo>
                    <a:pt x="6589" y="984"/>
                    <a:pt x="6600" y="984"/>
                    <a:pt x="6612" y="984"/>
                  </a:cubicBezTo>
                  <a:cubicBezTo>
                    <a:pt x="7199" y="984"/>
                    <a:pt x="7188" y="10"/>
                    <a:pt x="6577" y="10"/>
                  </a:cubicBezTo>
                  <a:cubicBezTo>
                    <a:pt x="6460" y="4"/>
                    <a:pt x="6344" y="1"/>
                    <a:pt x="62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5334347" y="3317813"/>
              <a:ext cx="769072" cy="1705139"/>
            </a:xfrm>
            <a:custGeom>
              <a:avLst/>
              <a:gdLst/>
              <a:ahLst/>
              <a:cxnLst/>
              <a:rect l="l" t="t" r="r" b="b"/>
              <a:pathLst>
                <a:path w="17901" h="39689" extrusionOk="0">
                  <a:moveTo>
                    <a:pt x="10274" y="0"/>
                  </a:moveTo>
                  <a:lnTo>
                    <a:pt x="6110" y="14554"/>
                  </a:lnTo>
                  <a:cubicBezTo>
                    <a:pt x="5838" y="15683"/>
                    <a:pt x="5448" y="16772"/>
                    <a:pt x="4982" y="17823"/>
                  </a:cubicBezTo>
                  <a:cubicBezTo>
                    <a:pt x="4709" y="18368"/>
                    <a:pt x="4398" y="18912"/>
                    <a:pt x="4164" y="19457"/>
                  </a:cubicBezTo>
                  <a:cubicBezTo>
                    <a:pt x="3892" y="20352"/>
                    <a:pt x="3736" y="21286"/>
                    <a:pt x="3736" y="22259"/>
                  </a:cubicBezTo>
                  <a:cubicBezTo>
                    <a:pt x="3269" y="28057"/>
                    <a:pt x="2024" y="33777"/>
                    <a:pt x="1" y="39225"/>
                  </a:cubicBezTo>
                  <a:cubicBezTo>
                    <a:pt x="655" y="39532"/>
                    <a:pt x="1364" y="39689"/>
                    <a:pt x="2070" y="39689"/>
                  </a:cubicBezTo>
                  <a:cubicBezTo>
                    <a:pt x="2706" y="39689"/>
                    <a:pt x="3340" y="39561"/>
                    <a:pt x="3931" y="39303"/>
                  </a:cubicBezTo>
                  <a:cubicBezTo>
                    <a:pt x="3736" y="36774"/>
                    <a:pt x="5176" y="34478"/>
                    <a:pt x="6188" y="32182"/>
                  </a:cubicBezTo>
                  <a:cubicBezTo>
                    <a:pt x="7005" y="30314"/>
                    <a:pt x="7550" y="28291"/>
                    <a:pt x="7822" y="26267"/>
                  </a:cubicBezTo>
                  <a:cubicBezTo>
                    <a:pt x="8056" y="24321"/>
                    <a:pt x="8056" y="22337"/>
                    <a:pt x="8717" y="20508"/>
                  </a:cubicBezTo>
                  <a:cubicBezTo>
                    <a:pt x="9067" y="19535"/>
                    <a:pt x="9534" y="18601"/>
                    <a:pt x="10040" y="17706"/>
                  </a:cubicBezTo>
                  <a:lnTo>
                    <a:pt x="17901" y="3736"/>
                  </a:lnTo>
                  <a:lnTo>
                    <a:pt x="10274" y="0"/>
                  </a:lnTo>
                  <a:close/>
                </a:path>
              </a:pathLst>
            </a:custGeom>
            <a:solidFill>
              <a:srgbClr val="FDE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5239052" y="4862619"/>
              <a:ext cx="284240" cy="225725"/>
            </a:xfrm>
            <a:custGeom>
              <a:avLst/>
              <a:gdLst/>
              <a:ahLst/>
              <a:cxnLst/>
              <a:rect l="l" t="t" r="r" b="b"/>
              <a:pathLst>
                <a:path w="6616" h="5254" extrusionOk="0">
                  <a:moveTo>
                    <a:pt x="3347" y="1"/>
                  </a:moveTo>
                  <a:cubicBezTo>
                    <a:pt x="3269" y="39"/>
                    <a:pt x="3269" y="117"/>
                    <a:pt x="3269" y="156"/>
                  </a:cubicBezTo>
                  <a:cubicBezTo>
                    <a:pt x="3036" y="1051"/>
                    <a:pt x="2608" y="1868"/>
                    <a:pt x="2024" y="2569"/>
                  </a:cubicBezTo>
                  <a:cubicBezTo>
                    <a:pt x="1518" y="3308"/>
                    <a:pt x="1090" y="4592"/>
                    <a:pt x="195" y="4709"/>
                  </a:cubicBezTo>
                  <a:lnTo>
                    <a:pt x="1" y="4553"/>
                  </a:lnTo>
                  <a:lnTo>
                    <a:pt x="1" y="4553"/>
                  </a:lnTo>
                  <a:cubicBezTo>
                    <a:pt x="273" y="5098"/>
                    <a:pt x="545" y="4904"/>
                    <a:pt x="1129" y="5098"/>
                  </a:cubicBezTo>
                  <a:cubicBezTo>
                    <a:pt x="1518" y="5202"/>
                    <a:pt x="1942" y="5254"/>
                    <a:pt x="2366" y="5254"/>
                  </a:cubicBezTo>
                  <a:cubicBezTo>
                    <a:pt x="2577" y="5254"/>
                    <a:pt x="2789" y="5241"/>
                    <a:pt x="2997" y="5215"/>
                  </a:cubicBezTo>
                  <a:cubicBezTo>
                    <a:pt x="4203" y="5137"/>
                    <a:pt x="5371" y="4826"/>
                    <a:pt x="6499" y="4320"/>
                  </a:cubicBezTo>
                  <a:cubicBezTo>
                    <a:pt x="6538" y="4320"/>
                    <a:pt x="6577" y="4281"/>
                    <a:pt x="6577" y="4242"/>
                  </a:cubicBezTo>
                  <a:cubicBezTo>
                    <a:pt x="6616" y="4203"/>
                    <a:pt x="6616" y="4125"/>
                    <a:pt x="6616" y="4048"/>
                  </a:cubicBezTo>
                  <a:cubicBezTo>
                    <a:pt x="6421" y="2802"/>
                    <a:pt x="5682" y="2686"/>
                    <a:pt x="6616" y="312"/>
                  </a:cubicBezTo>
                  <a:lnTo>
                    <a:pt x="6616" y="312"/>
                  </a:lnTo>
                  <a:cubicBezTo>
                    <a:pt x="6289" y="503"/>
                    <a:pt x="5943" y="598"/>
                    <a:pt x="5591" y="598"/>
                  </a:cubicBezTo>
                  <a:cubicBezTo>
                    <a:pt x="5441" y="598"/>
                    <a:pt x="5289" y="580"/>
                    <a:pt x="5137" y="545"/>
                  </a:cubicBezTo>
                  <a:cubicBezTo>
                    <a:pt x="4670" y="429"/>
                    <a:pt x="4203" y="273"/>
                    <a:pt x="3775" y="117"/>
                  </a:cubicBezTo>
                  <a:cubicBezTo>
                    <a:pt x="3619" y="78"/>
                    <a:pt x="3464" y="39"/>
                    <a:pt x="3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5099075" y="4961263"/>
              <a:ext cx="437616" cy="196983"/>
            </a:xfrm>
            <a:custGeom>
              <a:avLst/>
              <a:gdLst/>
              <a:ahLst/>
              <a:cxnLst/>
              <a:rect l="l" t="t" r="r" b="b"/>
              <a:pathLst>
                <a:path w="10186" h="4585" extrusionOk="0">
                  <a:moveTo>
                    <a:pt x="9368" y="0"/>
                  </a:moveTo>
                  <a:cubicBezTo>
                    <a:pt x="8624" y="717"/>
                    <a:pt x="7645" y="1082"/>
                    <a:pt x="6654" y="1082"/>
                  </a:cubicBezTo>
                  <a:cubicBezTo>
                    <a:pt x="6246" y="1082"/>
                    <a:pt x="5835" y="1020"/>
                    <a:pt x="5438" y="895"/>
                  </a:cubicBezTo>
                  <a:cubicBezTo>
                    <a:pt x="5249" y="832"/>
                    <a:pt x="5111" y="719"/>
                    <a:pt x="4941" y="719"/>
                  </a:cubicBezTo>
                  <a:cubicBezTo>
                    <a:pt x="4901" y="719"/>
                    <a:pt x="4860" y="725"/>
                    <a:pt x="4815" y="740"/>
                  </a:cubicBezTo>
                  <a:cubicBezTo>
                    <a:pt x="4582" y="895"/>
                    <a:pt x="4348" y="1090"/>
                    <a:pt x="4192" y="1285"/>
                  </a:cubicBezTo>
                  <a:cubicBezTo>
                    <a:pt x="3570" y="2024"/>
                    <a:pt x="2441" y="2257"/>
                    <a:pt x="1468" y="2257"/>
                  </a:cubicBezTo>
                  <a:cubicBezTo>
                    <a:pt x="1419" y="2251"/>
                    <a:pt x="1371" y="2249"/>
                    <a:pt x="1325" y="2249"/>
                  </a:cubicBezTo>
                  <a:cubicBezTo>
                    <a:pt x="169" y="2249"/>
                    <a:pt x="0" y="4053"/>
                    <a:pt x="1235" y="4203"/>
                  </a:cubicBezTo>
                  <a:lnTo>
                    <a:pt x="1507" y="4281"/>
                  </a:lnTo>
                  <a:cubicBezTo>
                    <a:pt x="2322" y="4427"/>
                    <a:pt x="3193" y="4585"/>
                    <a:pt x="4036" y="4585"/>
                  </a:cubicBezTo>
                  <a:cubicBezTo>
                    <a:pt x="4763" y="4585"/>
                    <a:pt x="5469" y="4468"/>
                    <a:pt x="6099" y="4125"/>
                  </a:cubicBezTo>
                  <a:cubicBezTo>
                    <a:pt x="6411" y="3931"/>
                    <a:pt x="6761" y="3775"/>
                    <a:pt x="7111" y="3697"/>
                  </a:cubicBezTo>
                  <a:cubicBezTo>
                    <a:pt x="7461" y="3697"/>
                    <a:pt x="7734" y="3931"/>
                    <a:pt x="7811" y="4242"/>
                  </a:cubicBezTo>
                  <a:cubicBezTo>
                    <a:pt x="7780" y="4306"/>
                    <a:pt x="7826" y="4369"/>
                    <a:pt x="7886" y="4369"/>
                  </a:cubicBezTo>
                  <a:cubicBezTo>
                    <a:pt x="7900" y="4369"/>
                    <a:pt x="7914" y="4366"/>
                    <a:pt x="7928" y="4359"/>
                  </a:cubicBezTo>
                  <a:lnTo>
                    <a:pt x="9407" y="4125"/>
                  </a:lnTo>
                  <a:cubicBezTo>
                    <a:pt x="9563" y="4086"/>
                    <a:pt x="9718" y="4047"/>
                    <a:pt x="9835" y="3931"/>
                  </a:cubicBezTo>
                  <a:cubicBezTo>
                    <a:pt x="9952" y="3814"/>
                    <a:pt x="9991" y="3697"/>
                    <a:pt x="9991" y="3542"/>
                  </a:cubicBezTo>
                  <a:cubicBezTo>
                    <a:pt x="10146" y="2919"/>
                    <a:pt x="10185" y="2296"/>
                    <a:pt x="10146" y="1674"/>
                  </a:cubicBezTo>
                  <a:cubicBezTo>
                    <a:pt x="10107" y="1051"/>
                    <a:pt x="9874" y="467"/>
                    <a:pt x="9407" y="39"/>
                  </a:cubicBezTo>
                  <a:lnTo>
                    <a:pt x="9368" y="0"/>
                  </a:lnTo>
                  <a:close/>
                </a:path>
              </a:pathLst>
            </a:custGeom>
            <a:solidFill>
              <a:srgbClr val="171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5673763" y="2425025"/>
              <a:ext cx="745657" cy="1289348"/>
            </a:xfrm>
            <a:custGeom>
              <a:avLst/>
              <a:gdLst/>
              <a:ahLst/>
              <a:cxnLst/>
              <a:rect l="l" t="t" r="r" b="b"/>
              <a:pathLst>
                <a:path w="17356" h="30011" extrusionOk="0">
                  <a:moveTo>
                    <a:pt x="8289" y="0"/>
                  </a:moveTo>
                  <a:lnTo>
                    <a:pt x="6187" y="390"/>
                  </a:lnTo>
                  <a:cubicBezTo>
                    <a:pt x="5954" y="428"/>
                    <a:pt x="5720" y="506"/>
                    <a:pt x="5526" y="584"/>
                  </a:cubicBezTo>
                  <a:cubicBezTo>
                    <a:pt x="5253" y="740"/>
                    <a:pt x="5020" y="973"/>
                    <a:pt x="4864" y="1207"/>
                  </a:cubicBezTo>
                  <a:cubicBezTo>
                    <a:pt x="3619" y="3036"/>
                    <a:pt x="3386" y="5448"/>
                    <a:pt x="3736" y="7589"/>
                  </a:cubicBezTo>
                  <a:cubicBezTo>
                    <a:pt x="4125" y="9651"/>
                    <a:pt x="4203" y="11713"/>
                    <a:pt x="4008" y="13776"/>
                  </a:cubicBezTo>
                  <a:cubicBezTo>
                    <a:pt x="3269" y="18874"/>
                    <a:pt x="1596" y="23115"/>
                    <a:pt x="0" y="27979"/>
                  </a:cubicBezTo>
                  <a:lnTo>
                    <a:pt x="4942" y="29069"/>
                  </a:lnTo>
                  <a:cubicBezTo>
                    <a:pt x="7079" y="29540"/>
                    <a:pt x="9251" y="30011"/>
                    <a:pt x="11455" y="30011"/>
                  </a:cubicBezTo>
                  <a:cubicBezTo>
                    <a:pt x="11619" y="30011"/>
                    <a:pt x="11783" y="30008"/>
                    <a:pt x="11947" y="30003"/>
                  </a:cubicBezTo>
                  <a:cubicBezTo>
                    <a:pt x="13251" y="29975"/>
                    <a:pt x="14536" y="29749"/>
                    <a:pt x="15816" y="29749"/>
                  </a:cubicBezTo>
                  <a:cubicBezTo>
                    <a:pt x="16329" y="29749"/>
                    <a:pt x="16843" y="29786"/>
                    <a:pt x="17356" y="29886"/>
                  </a:cubicBezTo>
                  <a:cubicBezTo>
                    <a:pt x="16188" y="25333"/>
                    <a:pt x="16461" y="20391"/>
                    <a:pt x="14359" y="16227"/>
                  </a:cubicBezTo>
                  <a:cubicBezTo>
                    <a:pt x="14204" y="15916"/>
                    <a:pt x="14009" y="15644"/>
                    <a:pt x="13775" y="15449"/>
                  </a:cubicBezTo>
                  <a:cubicBezTo>
                    <a:pt x="13425" y="15216"/>
                    <a:pt x="12997" y="15060"/>
                    <a:pt x="12569" y="14982"/>
                  </a:cubicBezTo>
                  <a:cubicBezTo>
                    <a:pt x="10585" y="14554"/>
                    <a:pt x="8756" y="13542"/>
                    <a:pt x="7277" y="12103"/>
                  </a:cubicBezTo>
                  <a:cubicBezTo>
                    <a:pt x="7005" y="11869"/>
                    <a:pt x="6771" y="11597"/>
                    <a:pt x="6654" y="11246"/>
                  </a:cubicBezTo>
                  <a:cubicBezTo>
                    <a:pt x="6538" y="10818"/>
                    <a:pt x="6538" y="10390"/>
                    <a:pt x="6615" y="9962"/>
                  </a:cubicBezTo>
                  <a:lnTo>
                    <a:pt x="8094" y="117"/>
                  </a:lnTo>
                  <a:lnTo>
                    <a:pt x="82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5620230" y="2712582"/>
              <a:ext cx="182290" cy="189594"/>
            </a:xfrm>
            <a:custGeom>
              <a:avLst/>
              <a:gdLst/>
              <a:ahLst/>
              <a:cxnLst/>
              <a:rect l="l" t="t" r="r" b="b"/>
              <a:pathLst>
                <a:path w="4243" h="4413" extrusionOk="0">
                  <a:moveTo>
                    <a:pt x="2608" y="1"/>
                  </a:moveTo>
                  <a:cubicBezTo>
                    <a:pt x="2569" y="1"/>
                    <a:pt x="2530" y="39"/>
                    <a:pt x="2491" y="78"/>
                  </a:cubicBezTo>
                  <a:cubicBezTo>
                    <a:pt x="2297" y="195"/>
                    <a:pt x="2336" y="506"/>
                    <a:pt x="2375" y="779"/>
                  </a:cubicBezTo>
                  <a:cubicBezTo>
                    <a:pt x="2413" y="1051"/>
                    <a:pt x="2375" y="1363"/>
                    <a:pt x="2102" y="1401"/>
                  </a:cubicBezTo>
                  <a:cubicBezTo>
                    <a:pt x="2054" y="1414"/>
                    <a:pt x="2011" y="1419"/>
                    <a:pt x="1973" y="1419"/>
                  </a:cubicBezTo>
                  <a:cubicBezTo>
                    <a:pt x="1766" y="1419"/>
                    <a:pt x="1695" y="1255"/>
                    <a:pt x="1596" y="1090"/>
                  </a:cubicBezTo>
                  <a:lnTo>
                    <a:pt x="1051" y="429"/>
                  </a:lnTo>
                  <a:cubicBezTo>
                    <a:pt x="974" y="312"/>
                    <a:pt x="896" y="195"/>
                    <a:pt x="740" y="195"/>
                  </a:cubicBezTo>
                  <a:cubicBezTo>
                    <a:pt x="726" y="193"/>
                    <a:pt x="712" y="192"/>
                    <a:pt x="699" y="192"/>
                  </a:cubicBezTo>
                  <a:cubicBezTo>
                    <a:pt x="456" y="192"/>
                    <a:pt x="349" y="521"/>
                    <a:pt x="312" y="779"/>
                  </a:cubicBezTo>
                  <a:lnTo>
                    <a:pt x="195" y="1674"/>
                  </a:lnTo>
                  <a:cubicBezTo>
                    <a:pt x="1" y="2374"/>
                    <a:pt x="351" y="3114"/>
                    <a:pt x="1013" y="3425"/>
                  </a:cubicBezTo>
                  <a:cubicBezTo>
                    <a:pt x="1687" y="3887"/>
                    <a:pt x="2427" y="4413"/>
                    <a:pt x="3231" y="4413"/>
                  </a:cubicBezTo>
                  <a:cubicBezTo>
                    <a:pt x="3308" y="4413"/>
                    <a:pt x="3386" y="4408"/>
                    <a:pt x="3464" y="4398"/>
                  </a:cubicBezTo>
                  <a:lnTo>
                    <a:pt x="4242" y="2725"/>
                  </a:lnTo>
                  <a:cubicBezTo>
                    <a:pt x="3386" y="2180"/>
                    <a:pt x="3503" y="818"/>
                    <a:pt x="2803" y="117"/>
                  </a:cubicBezTo>
                  <a:cubicBezTo>
                    <a:pt x="2764" y="39"/>
                    <a:pt x="2686" y="1"/>
                    <a:pt x="2608" y="1"/>
                  </a:cubicBezTo>
                  <a:close/>
                </a:path>
              </a:pathLst>
            </a:custGeom>
            <a:solidFill>
              <a:srgbClr val="FDE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5750669" y="2299399"/>
              <a:ext cx="595202" cy="757687"/>
            </a:xfrm>
            <a:custGeom>
              <a:avLst/>
              <a:gdLst/>
              <a:ahLst/>
              <a:cxnLst/>
              <a:rect l="l" t="t" r="r" b="b"/>
              <a:pathLst>
                <a:path w="13854" h="17636" extrusionOk="0">
                  <a:moveTo>
                    <a:pt x="9723" y="0"/>
                  </a:moveTo>
                  <a:cubicBezTo>
                    <a:pt x="9529" y="0"/>
                    <a:pt x="9334" y="40"/>
                    <a:pt x="9145" y="123"/>
                  </a:cubicBezTo>
                  <a:lnTo>
                    <a:pt x="8795" y="356"/>
                  </a:lnTo>
                  <a:cubicBezTo>
                    <a:pt x="7977" y="901"/>
                    <a:pt x="7510" y="1796"/>
                    <a:pt x="7510" y="2730"/>
                  </a:cubicBezTo>
                  <a:cubicBezTo>
                    <a:pt x="7510" y="3703"/>
                    <a:pt x="7666" y="4637"/>
                    <a:pt x="7977" y="5532"/>
                  </a:cubicBezTo>
                  <a:cubicBezTo>
                    <a:pt x="8756" y="8450"/>
                    <a:pt x="9456" y="11369"/>
                    <a:pt x="10040" y="14326"/>
                  </a:cubicBezTo>
                  <a:cubicBezTo>
                    <a:pt x="7121" y="13392"/>
                    <a:pt x="4125" y="12575"/>
                    <a:pt x="1167" y="11797"/>
                  </a:cubicBezTo>
                  <a:cubicBezTo>
                    <a:pt x="1109" y="11777"/>
                    <a:pt x="1060" y="11768"/>
                    <a:pt x="1012" y="11768"/>
                  </a:cubicBezTo>
                  <a:cubicBezTo>
                    <a:pt x="963" y="11768"/>
                    <a:pt x="915" y="11777"/>
                    <a:pt x="856" y="11797"/>
                  </a:cubicBezTo>
                  <a:cubicBezTo>
                    <a:pt x="778" y="11836"/>
                    <a:pt x="701" y="11952"/>
                    <a:pt x="701" y="12030"/>
                  </a:cubicBezTo>
                  <a:lnTo>
                    <a:pt x="39" y="13820"/>
                  </a:lnTo>
                  <a:cubicBezTo>
                    <a:pt x="0" y="13898"/>
                    <a:pt x="0" y="14015"/>
                    <a:pt x="0" y="14093"/>
                  </a:cubicBezTo>
                  <a:cubicBezTo>
                    <a:pt x="39" y="14209"/>
                    <a:pt x="156" y="14287"/>
                    <a:pt x="272" y="14365"/>
                  </a:cubicBezTo>
                  <a:cubicBezTo>
                    <a:pt x="2179" y="15338"/>
                    <a:pt x="4164" y="16194"/>
                    <a:pt x="6187" y="16894"/>
                  </a:cubicBezTo>
                  <a:cubicBezTo>
                    <a:pt x="7628" y="17393"/>
                    <a:pt x="9147" y="17635"/>
                    <a:pt x="10675" y="17635"/>
                  </a:cubicBezTo>
                  <a:cubicBezTo>
                    <a:pt x="11293" y="17635"/>
                    <a:pt x="11913" y="17596"/>
                    <a:pt x="12530" y="17517"/>
                  </a:cubicBezTo>
                  <a:cubicBezTo>
                    <a:pt x="12880" y="17478"/>
                    <a:pt x="13231" y="17322"/>
                    <a:pt x="13503" y="17050"/>
                  </a:cubicBezTo>
                  <a:cubicBezTo>
                    <a:pt x="13659" y="16856"/>
                    <a:pt x="13776" y="16583"/>
                    <a:pt x="13776" y="16272"/>
                  </a:cubicBezTo>
                  <a:cubicBezTo>
                    <a:pt x="13853" y="15649"/>
                    <a:pt x="13853" y="14988"/>
                    <a:pt x="13776" y="14326"/>
                  </a:cubicBezTo>
                  <a:cubicBezTo>
                    <a:pt x="13464" y="10279"/>
                    <a:pt x="12764" y="6271"/>
                    <a:pt x="11713" y="2380"/>
                  </a:cubicBezTo>
                  <a:cubicBezTo>
                    <a:pt x="11557" y="1718"/>
                    <a:pt x="11285" y="1095"/>
                    <a:pt x="10896" y="590"/>
                  </a:cubicBezTo>
                  <a:cubicBezTo>
                    <a:pt x="10598" y="210"/>
                    <a:pt x="10167" y="0"/>
                    <a:pt x="9723" y="0"/>
                  </a:cubicBezTo>
                  <a:close/>
                </a:path>
              </a:pathLst>
            </a:custGeom>
            <a:solidFill>
              <a:srgbClr val="0082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5764031" y="1843210"/>
              <a:ext cx="180614" cy="299921"/>
            </a:xfrm>
            <a:custGeom>
              <a:avLst/>
              <a:gdLst/>
              <a:ahLst/>
              <a:cxnLst/>
              <a:rect l="l" t="t" r="r" b="b"/>
              <a:pathLst>
                <a:path w="4204" h="6981" extrusionOk="0">
                  <a:moveTo>
                    <a:pt x="3386" y="0"/>
                  </a:moveTo>
                  <a:lnTo>
                    <a:pt x="1829" y="623"/>
                  </a:lnTo>
                  <a:cubicBezTo>
                    <a:pt x="1829" y="1596"/>
                    <a:pt x="1713" y="2608"/>
                    <a:pt x="1401" y="3542"/>
                  </a:cubicBezTo>
                  <a:cubicBezTo>
                    <a:pt x="1323" y="4009"/>
                    <a:pt x="1051" y="4398"/>
                    <a:pt x="701" y="4709"/>
                  </a:cubicBezTo>
                  <a:cubicBezTo>
                    <a:pt x="584" y="4787"/>
                    <a:pt x="428" y="4904"/>
                    <a:pt x="506" y="5020"/>
                  </a:cubicBezTo>
                  <a:cubicBezTo>
                    <a:pt x="545" y="5059"/>
                    <a:pt x="584" y="5059"/>
                    <a:pt x="623" y="5098"/>
                  </a:cubicBezTo>
                  <a:lnTo>
                    <a:pt x="1129" y="5254"/>
                  </a:lnTo>
                  <a:cubicBezTo>
                    <a:pt x="973" y="5799"/>
                    <a:pt x="545" y="6227"/>
                    <a:pt x="0" y="6382"/>
                  </a:cubicBezTo>
                  <a:cubicBezTo>
                    <a:pt x="195" y="6733"/>
                    <a:pt x="584" y="6927"/>
                    <a:pt x="1012" y="6927"/>
                  </a:cubicBezTo>
                  <a:cubicBezTo>
                    <a:pt x="1260" y="6961"/>
                    <a:pt x="1518" y="6981"/>
                    <a:pt x="1776" y="6981"/>
                  </a:cubicBezTo>
                  <a:cubicBezTo>
                    <a:pt x="2694" y="6981"/>
                    <a:pt x="3626" y="6739"/>
                    <a:pt x="4203" y="6071"/>
                  </a:cubicBezTo>
                  <a:lnTo>
                    <a:pt x="3386" y="0"/>
                  </a:ln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5852623" y="1697734"/>
              <a:ext cx="342798" cy="429711"/>
            </a:xfrm>
            <a:custGeom>
              <a:avLst/>
              <a:gdLst/>
              <a:ahLst/>
              <a:cxnLst/>
              <a:rect l="l" t="t" r="r" b="b"/>
              <a:pathLst>
                <a:path w="7979" h="10002" extrusionOk="0">
                  <a:moveTo>
                    <a:pt x="4320" y="1"/>
                  </a:moveTo>
                  <a:cubicBezTo>
                    <a:pt x="3114" y="1"/>
                    <a:pt x="1946" y="390"/>
                    <a:pt x="974" y="1129"/>
                  </a:cubicBezTo>
                  <a:lnTo>
                    <a:pt x="1090" y="1129"/>
                  </a:lnTo>
                  <a:cubicBezTo>
                    <a:pt x="351" y="1869"/>
                    <a:pt x="1" y="2881"/>
                    <a:pt x="156" y="3892"/>
                  </a:cubicBezTo>
                  <a:cubicBezTo>
                    <a:pt x="195" y="4320"/>
                    <a:pt x="351" y="4748"/>
                    <a:pt x="390" y="5215"/>
                  </a:cubicBezTo>
                  <a:cubicBezTo>
                    <a:pt x="390" y="5643"/>
                    <a:pt x="312" y="6033"/>
                    <a:pt x="351" y="6422"/>
                  </a:cubicBezTo>
                  <a:cubicBezTo>
                    <a:pt x="390" y="7628"/>
                    <a:pt x="1246" y="8640"/>
                    <a:pt x="2102" y="9418"/>
                  </a:cubicBezTo>
                  <a:cubicBezTo>
                    <a:pt x="2413" y="9768"/>
                    <a:pt x="2803" y="9963"/>
                    <a:pt x="3270" y="10002"/>
                  </a:cubicBezTo>
                  <a:cubicBezTo>
                    <a:pt x="3464" y="10002"/>
                    <a:pt x="3698" y="9924"/>
                    <a:pt x="3892" y="9807"/>
                  </a:cubicBezTo>
                  <a:cubicBezTo>
                    <a:pt x="4904" y="9379"/>
                    <a:pt x="5799" y="8718"/>
                    <a:pt x="6577" y="7939"/>
                  </a:cubicBezTo>
                  <a:cubicBezTo>
                    <a:pt x="7317" y="7161"/>
                    <a:pt x="7822" y="6110"/>
                    <a:pt x="7939" y="5021"/>
                  </a:cubicBezTo>
                  <a:cubicBezTo>
                    <a:pt x="7978" y="4476"/>
                    <a:pt x="7939" y="3931"/>
                    <a:pt x="7861" y="3425"/>
                  </a:cubicBezTo>
                  <a:cubicBezTo>
                    <a:pt x="7784" y="2803"/>
                    <a:pt x="7589" y="2219"/>
                    <a:pt x="7317" y="1674"/>
                  </a:cubicBezTo>
                  <a:cubicBezTo>
                    <a:pt x="6655" y="624"/>
                    <a:pt x="5527" y="1"/>
                    <a:pt x="4320" y="1"/>
                  </a:cubicBezTo>
                  <a:close/>
                </a:path>
              </a:pathLst>
            </a:custGeom>
            <a:solidFill>
              <a:srgbClr val="FDE6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5812795" y="1661129"/>
              <a:ext cx="506313" cy="488011"/>
            </a:xfrm>
            <a:custGeom>
              <a:avLst/>
              <a:gdLst/>
              <a:ahLst/>
              <a:cxnLst/>
              <a:rect l="l" t="t" r="r" b="b"/>
              <a:pathLst>
                <a:path w="11785" h="11359" extrusionOk="0">
                  <a:moveTo>
                    <a:pt x="6210" y="1"/>
                  </a:moveTo>
                  <a:cubicBezTo>
                    <a:pt x="5924" y="1"/>
                    <a:pt x="5629" y="13"/>
                    <a:pt x="5325" y="36"/>
                  </a:cubicBezTo>
                  <a:cubicBezTo>
                    <a:pt x="5184" y="24"/>
                    <a:pt x="5045" y="18"/>
                    <a:pt x="4906" y="18"/>
                  </a:cubicBezTo>
                  <a:cubicBezTo>
                    <a:pt x="2326" y="18"/>
                    <a:pt x="183" y="2046"/>
                    <a:pt x="72" y="4705"/>
                  </a:cubicBezTo>
                  <a:cubicBezTo>
                    <a:pt x="1" y="4883"/>
                    <a:pt x="157" y="5061"/>
                    <a:pt x="332" y="5061"/>
                  </a:cubicBezTo>
                  <a:cubicBezTo>
                    <a:pt x="349" y="5061"/>
                    <a:pt x="366" y="5059"/>
                    <a:pt x="383" y="5056"/>
                  </a:cubicBezTo>
                  <a:lnTo>
                    <a:pt x="1473" y="5133"/>
                  </a:lnTo>
                  <a:cubicBezTo>
                    <a:pt x="1512" y="4628"/>
                    <a:pt x="1628" y="4083"/>
                    <a:pt x="1823" y="3616"/>
                  </a:cubicBezTo>
                  <a:lnTo>
                    <a:pt x="1823" y="3616"/>
                  </a:lnTo>
                  <a:cubicBezTo>
                    <a:pt x="1658" y="4374"/>
                    <a:pt x="2274" y="5048"/>
                    <a:pt x="3010" y="5048"/>
                  </a:cubicBezTo>
                  <a:cubicBezTo>
                    <a:pt x="3144" y="5048"/>
                    <a:pt x="3281" y="5026"/>
                    <a:pt x="3418" y="4978"/>
                  </a:cubicBezTo>
                  <a:lnTo>
                    <a:pt x="5014" y="4822"/>
                  </a:lnTo>
                  <a:cubicBezTo>
                    <a:pt x="5130" y="4822"/>
                    <a:pt x="5247" y="4783"/>
                    <a:pt x="5325" y="4744"/>
                  </a:cubicBezTo>
                  <a:cubicBezTo>
                    <a:pt x="5442" y="4667"/>
                    <a:pt x="5481" y="4550"/>
                    <a:pt x="5520" y="4472"/>
                  </a:cubicBezTo>
                  <a:lnTo>
                    <a:pt x="6064" y="3421"/>
                  </a:lnTo>
                  <a:cubicBezTo>
                    <a:pt x="6259" y="4628"/>
                    <a:pt x="7543" y="5445"/>
                    <a:pt x="7854" y="6651"/>
                  </a:cubicBezTo>
                  <a:cubicBezTo>
                    <a:pt x="8010" y="7507"/>
                    <a:pt x="7816" y="8402"/>
                    <a:pt x="7310" y="9103"/>
                  </a:cubicBezTo>
                  <a:cubicBezTo>
                    <a:pt x="6804" y="9803"/>
                    <a:pt x="6181" y="10387"/>
                    <a:pt x="5520" y="10932"/>
                  </a:cubicBezTo>
                  <a:cubicBezTo>
                    <a:pt x="6212" y="11177"/>
                    <a:pt x="6980" y="11359"/>
                    <a:pt x="7730" y="11359"/>
                  </a:cubicBezTo>
                  <a:cubicBezTo>
                    <a:pt x="8288" y="11359"/>
                    <a:pt x="8835" y="11258"/>
                    <a:pt x="9333" y="11009"/>
                  </a:cubicBezTo>
                  <a:cubicBezTo>
                    <a:pt x="10189" y="10542"/>
                    <a:pt x="10812" y="9803"/>
                    <a:pt x="11162" y="8947"/>
                  </a:cubicBezTo>
                  <a:cubicBezTo>
                    <a:pt x="11512" y="8052"/>
                    <a:pt x="11707" y="7118"/>
                    <a:pt x="11707" y="6184"/>
                  </a:cubicBezTo>
                  <a:cubicBezTo>
                    <a:pt x="11785" y="5445"/>
                    <a:pt x="11746" y="4705"/>
                    <a:pt x="11590" y="4005"/>
                  </a:cubicBezTo>
                  <a:cubicBezTo>
                    <a:pt x="11318" y="2682"/>
                    <a:pt x="10501" y="1515"/>
                    <a:pt x="9333" y="775"/>
                  </a:cubicBezTo>
                  <a:cubicBezTo>
                    <a:pt x="8425" y="211"/>
                    <a:pt x="7391" y="1"/>
                    <a:pt x="6210" y="1"/>
                  </a:cubicBez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5929529" y="2043850"/>
              <a:ext cx="61909" cy="24145"/>
            </a:xfrm>
            <a:custGeom>
              <a:avLst/>
              <a:gdLst/>
              <a:ahLst/>
              <a:cxnLst/>
              <a:rect l="l" t="t" r="r" b="b"/>
              <a:pathLst>
                <a:path w="1441" h="562" extrusionOk="0">
                  <a:moveTo>
                    <a:pt x="1441" y="0"/>
                  </a:moveTo>
                  <a:lnTo>
                    <a:pt x="1" y="311"/>
                  </a:lnTo>
                  <a:cubicBezTo>
                    <a:pt x="232" y="485"/>
                    <a:pt x="437" y="562"/>
                    <a:pt x="622" y="562"/>
                  </a:cubicBezTo>
                  <a:cubicBezTo>
                    <a:pt x="936" y="562"/>
                    <a:pt x="1196" y="342"/>
                    <a:pt x="1441" y="0"/>
                  </a:cubicBezTo>
                  <a:close/>
                </a:path>
              </a:pathLst>
            </a:custGeom>
            <a:solidFill>
              <a:srgbClr val="FF6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5832559" y="1896313"/>
              <a:ext cx="344430" cy="76989"/>
            </a:xfrm>
            <a:custGeom>
              <a:avLst/>
              <a:gdLst/>
              <a:ahLst/>
              <a:cxnLst/>
              <a:rect l="l" t="t" r="r" b="b"/>
              <a:pathLst>
                <a:path w="8017" h="1792" extrusionOk="0">
                  <a:moveTo>
                    <a:pt x="954" y="253"/>
                  </a:moveTo>
                  <a:cubicBezTo>
                    <a:pt x="1061" y="253"/>
                    <a:pt x="1168" y="263"/>
                    <a:pt x="1285" y="282"/>
                  </a:cubicBezTo>
                  <a:cubicBezTo>
                    <a:pt x="1387" y="282"/>
                    <a:pt x="1533" y="266"/>
                    <a:pt x="1682" y="266"/>
                  </a:cubicBezTo>
                  <a:cubicBezTo>
                    <a:pt x="1930" y="266"/>
                    <a:pt x="2185" y="311"/>
                    <a:pt x="2258" y="555"/>
                  </a:cubicBezTo>
                  <a:cubicBezTo>
                    <a:pt x="2371" y="1118"/>
                    <a:pt x="1939" y="1646"/>
                    <a:pt x="1348" y="1646"/>
                  </a:cubicBezTo>
                  <a:cubicBezTo>
                    <a:pt x="1327" y="1646"/>
                    <a:pt x="1306" y="1645"/>
                    <a:pt x="1285" y="1644"/>
                  </a:cubicBezTo>
                  <a:cubicBezTo>
                    <a:pt x="1242" y="1650"/>
                    <a:pt x="1199" y="1653"/>
                    <a:pt x="1157" y="1653"/>
                  </a:cubicBezTo>
                  <a:cubicBezTo>
                    <a:pt x="669" y="1653"/>
                    <a:pt x="270" y="1251"/>
                    <a:pt x="234" y="749"/>
                  </a:cubicBezTo>
                  <a:cubicBezTo>
                    <a:pt x="195" y="399"/>
                    <a:pt x="273" y="282"/>
                    <a:pt x="623" y="282"/>
                  </a:cubicBezTo>
                  <a:cubicBezTo>
                    <a:pt x="740" y="263"/>
                    <a:pt x="847" y="253"/>
                    <a:pt x="954" y="253"/>
                  </a:cubicBezTo>
                  <a:close/>
                  <a:moveTo>
                    <a:pt x="4943" y="165"/>
                  </a:moveTo>
                  <a:cubicBezTo>
                    <a:pt x="5332" y="204"/>
                    <a:pt x="5410" y="321"/>
                    <a:pt x="5410" y="710"/>
                  </a:cubicBezTo>
                  <a:cubicBezTo>
                    <a:pt x="5449" y="1060"/>
                    <a:pt x="5215" y="1450"/>
                    <a:pt x="4865" y="1566"/>
                  </a:cubicBezTo>
                  <a:cubicBezTo>
                    <a:pt x="4632" y="1644"/>
                    <a:pt x="4398" y="1683"/>
                    <a:pt x="4204" y="1683"/>
                  </a:cubicBezTo>
                  <a:cubicBezTo>
                    <a:pt x="3581" y="1683"/>
                    <a:pt x="3153" y="1138"/>
                    <a:pt x="3231" y="555"/>
                  </a:cubicBezTo>
                  <a:cubicBezTo>
                    <a:pt x="3347" y="165"/>
                    <a:pt x="3931" y="243"/>
                    <a:pt x="4281" y="204"/>
                  </a:cubicBezTo>
                  <a:cubicBezTo>
                    <a:pt x="4476" y="165"/>
                    <a:pt x="4709" y="165"/>
                    <a:pt x="4943" y="165"/>
                  </a:cubicBezTo>
                  <a:close/>
                  <a:moveTo>
                    <a:pt x="5111" y="1"/>
                  </a:moveTo>
                  <a:cubicBezTo>
                    <a:pt x="4900" y="1"/>
                    <a:pt x="4653" y="65"/>
                    <a:pt x="4515" y="88"/>
                  </a:cubicBezTo>
                  <a:cubicBezTo>
                    <a:pt x="4386" y="88"/>
                    <a:pt x="4223" y="77"/>
                    <a:pt x="4053" y="77"/>
                  </a:cubicBezTo>
                  <a:cubicBezTo>
                    <a:pt x="3656" y="77"/>
                    <a:pt x="3223" y="134"/>
                    <a:pt x="3114" y="516"/>
                  </a:cubicBezTo>
                  <a:lnTo>
                    <a:pt x="3114" y="632"/>
                  </a:lnTo>
                  <a:cubicBezTo>
                    <a:pt x="3017" y="613"/>
                    <a:pt x="2910" y="603"/>
                    <a:pt x="2803" y="603"/>
                  </a:cubicBezTo>
                  <a:cubicBezTo>
                    <a:pt x="2696" y="603"/>
                    <a:pt x="2589" y="613"/>
                    <a:pt x="2491" y="632"/>
                  </a:cubicBezTo>
                  <a:lnTo>
                    <a:pt x="2413" y="632"/>
                  </a:lnTo>
                  <a:cubicBezTo>
                    <a:pt x="2413" y="593"/>
                    <a:pt x="2413" y="516"/>
                    <a:pt x="2413" y="477"/>
                  </a:cubicBezTo>
                  <a:cubicBezTo>
                    <a:pt x="2307" y="131"/>
                    <a:pt x="1945" y="76"/>
                    <a:pt x="1591" y="76"/>
                  </a:cubicBezTo>
                  <a:cubicBezTo>
                    <a:pt x="1427" y="76"/>
                    <a:pt x="1265" y="88"/>
                    <a:pt x="1129" y="88"/>
                  </a:cubicBezTo>
                  <a:cubicBezTo>
                    <a:pt x="1013" y="88"/>
                    <a:pt x="818" y="58"/>
                    <a:pt x="628" y="58"/>
                  </a:cubicBezTo>
                  <a:cubicBezTo>
                    <a:pt x="439" y="58"/>
                    <a:pt x="254" y="88"/>
                    <a:pt x="157" y="204"/>
                  </a:cubicBezTo>
                  <a:cubicBezTo>
                    <a:pt x="1" y="477"/>
                    <a:pt x="118" y="788"/>
                    <a:pt x="157" y="983"/>
                  </a:cubicBezTo>
                  <a:cubicBezTo>
                    <a:pt x="284" y="1525"/>
                    <a:pt x="726" y="1754"/>
                    <a:pt x="1225" y="1754"/>
                  </a:cubicBezTo>
                  <a:cubicBezTo>
                    <a:pt x="1334" y="1754"/>
                    <a:pt x="1446" y="1743"/>
                    <a:pt x="1557" y="1722"/>
                  </a:cubicBezTo>
                  <a:cubicBezTo>
                    <a:pt x="2024" y="1644"/>
                    <a:pt x="2375" y="1294"/>
                    <a:pt x="2413" y="827"/>
                  </a:cubicBezTo>
                  <a:cubicBezTo>
                    <a:pt x="2433" y="749"/>
                    <a:pt x="2559" y="730"/>
                    <a:pt x="2705" y="730"/>
                  </a:cubicBezTo>
                  <a:cubicBezTo>
                    <a:pt x="2851" y="730"/>
                    <a:pt x="3017" y="749"/>
                    <a:pt x="3114" y="749"/>
                  </a:cubicBezTo>
                  <a:cubicBezTo>
                    <a:pt x="3153" y="1255"/>
                    <a:pt x="3542" y="1722"/>
                    <a:pt x="4087" y="1761"/>
                  </a:cubicBezTo>
                  <a:cubicBezTo>
                    <a:pt x="4181" y="1782"/>
                    <a:pt x="4274" y="1791"/>
                    <a:pt x="4368" y="1791"/>
                  </a:cubicBezTo>
                  <a:cubicBezTo>
                    <a:pt x="4622" y="1791"/>
                    <a:pt x="4871" y="1719"/>
                    <a:pt x="5099" y="1605"/>
                  </a:cubicBezTo>
                  <a:cubicBezTo>
                    <a:pt x="5371" y="1450"/>
                    <a:pt x="5566" y="1177"/>
                    <a:pt x="5527" y="866"/>
                  </a:cubicBezTo>
                  <a:cubicBezTo>
                    <a:pt x="5527" y="749"/>
                    <a:pt x="5566" y="632"/>
                    <a:pt x="5566" y="516"/>
                  </a:cubicBezTo>
                  <a:lnTo>
                    <a:pt x="7939" y="282"/>
                  </a:lnTo>
                  <a:cubicBezTo>
                    <a:pt x="8008" y="282"/>
                    <a:pt x="8016" y="159"/>
                    <a:pt x="7962" y="159"/>
                  </a:cubicBezTo>
                  <a:cubicBezTo>
                    <a:pt x="7956" y="159"/>
                    <a:pt x="7948" y="161"/>
                    <a:pt x="7939" y="165"/>
                  </a:cubicBezTo>
                  <a:lnTo>
                    <a:pt x="5566" y="438"/>
                  </a:lnTo>
                  <a:cubicBezTo>
                    <a:pt x="5566" y="321"/>
                    <a:pt x="5527" y="204"/>
                    <a:pt x="5449" y="126"/>
                  </a:cubicBezTo>
                  <a:cubicBezTo>
                    <a:pt x="5385" y="31"/>
                    <a:pt x="5257" y="1"/>
                    <a:pt x="5111" y="1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5982031" y="1877495"/>
              <a:ext cx="63928" cy="16369"/>
            </a:xfrm>
            <a:custGeom>
              <a:avLst/>
              <a:gdLst/>
              <a:ahLst/>
              <a:cxnLst/>
              <a:rect l="l" t="t" r="r" b="b"/>
              <a:pathLst>
                <a:path w="1488" h="381" extrusionOk="0">
                  <a:moveTo>
                    <a:pt x="607" y="1"/>
                  </a:moveTo>
                  <a:cubicBezTo>
                    <a:pt x="419" y="1"/>
                    <a:pt x="232" y="44"/>
                    <a:pt x="63" y="136"/>
                  </a:cubicBezTo>
                  <a:cubicBezTo>
                    <a:pt x="0" y="168"/>
                    <a:pt x="39" y="225"/>
                    <a:pt x="97" y="225"/>
                  </a:cubicBezTo>
                  <a:cubicBezTo>
                    <a:pt x="111" y="225"/>
                    <a:pt x="126" y="222"/>
                    <a:pt x="141" y="214"/>
                  </a:cubicBezTo>
                  <a:cubicBezTo>
                    <a:pt x="288" y="141"/>
                    <a:pt x="446" y="106"/>
                    <a:pt x="604" y="106"/>
                  </a:cubicBezTo>
                  <a:cubicBezTo>
                    <a:pt x="866" y="106"/>
                    <a:pt x="1129" y="200"/>
                    <a:pt x="1347" y="370"/>
                  </a:cubicBezTo>
                  <a:cubicBezTo>
                    <a:pt x="1355" y="377"/>
                    <a:pt x="1365" y="381"/>
                    <a:pt x="1376" y="381"/>
                  </a:cubicBezTo>
                  <a:cubicBezTo>
                    <a:pt x="1424" y="381"/>
                    <a:pt x="1488" y="324"/>
                    <a:pt x="1425" y="292"/>
                  </a:cubicBezTo>
                  <a:cubicBezTo>
                    <a:pt x="1189" y="104"/>
                    <a:pt x="897" y="1"/>
                    <a:pt x="607" y="1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5864653" y="1887333"/>
              <a:ext cx="39869" cy="16541"/>
            </a:xfrm>
            <a:custGeom>
              <a:avLst/>
              <a:gdLst/>
              <a:ahLst/>
              <a:cxnLst/>
              <a:rect l="l" t="t" r="r" b="b"/>
              <a:pathLst>
                <a:path w="928" h="385" extrusionOk="0">
                  <a:moveTo>
                    <a:pt x="655" y="0"/>
                  </a:moveTo>
                  <a:cubicBezTo>
                    <a:pt x="413" y="0"/>
                    <a:pt x="186" y="112"/>
                    <a:pt x="32" y="297"/>
                  </a:cubicBezTo>
                  <a:cubicBezTo>
                    <a:pt x="1" y="328"/>
                    <a:pt x="46" y="385"/>
                    <a:pt x="84" y="385"/>
                  </a:cubicBezTo>
                  <a:cubicBezTo>
                    <a:pt x="94" y="385"/>
                    <a:pt x="103" y="382"/>
                    <a:pt x="110" y="374"/>
                  </a:cubicBezTo>
                  <a:cubicBezTo>
                    <a:pt x="272" y="212"/>
                    <a:pt x="461" y="131"/>
                    <a:pt x="677" y="131"/>
                  </a:cubicBezTo>
                  <a:cubicBezTo>
                    <a:pt x="721" y="131"/>
                    <a:pt x="765" y="134"/>
                    <a:pt x="810" y="141"/>
                  </a:cubicBezTo>
                  <a:cubicBezTo>
                    <a:pt x="888" y="141"/>
                    <a:pt x="927" y="63"/>
                    <a:pt x="849" y="24"/>
                  </a:cubicBezTo>
                  <a:cubicBezTo>
                    <a:pt x="784" y="8"/>
                    <a:pt x="719" y="0"/>
                    <a:pt x="655" y="0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5919518" y="1955216"/>
              <a:ext cx="38494" cy="58558"/>
            </a:xfrm>
            <a:custGeom>
              <a:avLst/>
              <a:gdLst/>
              <a:ahLst/>
              <a:cxnLst/>
              <a:rect l="l" t="t" r="r" b="b"/>
              <a:pathLst>
                <a:path w="896" h="1363" extrusionOk="0">
                  <a:moveTo>
                    <a:pt x="273" y="1"/>
                  </a:moveTo>
                  <a:cubicBezTo>
                    <a:pt x="351" y="234"/>
                    <a:pt x="312" y="507"/>
                    <a:pt x="195" y="740"/>
                  </a:cubicBezTo>
                  <a:cubicBezTo>
                    <a:pt x="78" y="857"/>
                    <a:pt x="0" y="974"/>
                    <a:pt x="0" y="1129"/>
                  </a:cubicBezTo>
                  <a:cubicBezTo>
                    <a:pt x="39" y="1246"/>
                    <a:pt x="117" y="1324"/>
                    <a:pt x="234" y="1363"/>
                  </a:cubicBezTo>
                  <a:lnTo>
                    <a:pt x="545" y="1363"/>
                  </a:lnTo>
                  <a:cubicBezTo>
                    <a:pt x="584" y="1363"/>
                    <a:pt x="662" y="1324"/>
                    <a:pt x="701" y="1324"/>
                  </a:cubicBezTo>
                  <a:cubicBezTo>
                    <a:pt x="740" y="1285"/>
                    <a:pt x="740" y="1246"/>
                    <a:pt x="779" y="1207"/>
                  </a:cubicBezTo>
                  <a:cubicBezTo>
                    <a:pt x="895" y="818"/>
                    <a:pt x="779" y="351"/>
                    <a:pt x="506" y="79"/>
                  </a:cubicBezTo>
                  <a:lnTo>
                    <a:pt x="273" y="1"/>
                  </a:lnTo>
                  <a:close/>
                </a:path>
              </a:pathLst>
            </a:custGeom>
            <a:solidFill>
              <a:srgbClr val="FCA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6043212" y="1968621"/>
              <a:ext cx="68611" cy="58730"/>
            </a:xfrm>
            <a:custGeom>
              <a:avLst/>
              <a:gdLst/>
              <a:ahLst/>
              <a:cxnLst/>
              <a:rect l="l" t="t" r="r" b="b"/>
              <a:pathLst>
                <a:path w="1597" h="1367" extrusionOk="0">
                  <a:moveTo>
                    <a:pt x="896" y="0"/>
                  </a:moveTo>
                  <a:cubicBezTo>
                    <a:pt x="312" y="0"/>
                    <a:pt x="1" y="739"/>
                    <a:pt x="429" y="1167"/>
                  </a:cubicBezTo>
                  <a:cubicBezTo>
                    <a:pt x="567" y="1305"/>
                    <a:pt x="737" y="1367"/>
                    <a:pt x="905" y="1367"/>
                  </a:cubicBezTo>
                  <a:cubicBezTo>
                    <a:pt x="1257" y="1367"/>
                    <a:pt x="1596" y="1096"/>
                    <a:pt x="1596" y="700"/>
                  </a:cubicBezTo>
                  <a:cubicBezTo>
                    <a:pt x="1596" y="311"/>
                    <a:pt x="1285" y="0"/>
                    <a:pt x="896" y="0"/>
                  </a:cubicBezTo>
                  <a:close/>
                </a:path>
              </a:pathLst>
            </a:custGeom>
            <a:solidFill>
              <a:srgbClr val="F9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6009786" y="1920115"/>
              <a:ext cx="11772" cy="15080"/>
            </a:xfrm>
            <a:custGeom>
              <a:avLst/>
              <a:gdLst/>
              <a:ahLst/>
              <a:cxnLst/>
              <a:rect l="l" t="t" r="r" b="b"/>
              <a:pathLst>
                <a:path w="274" h="351" extrusionOk="0">
                  <a:moveTo>
                    <a:pt x="156" y="1"/>
                  </a:moveTo>
                  <a:cubicBezTo>
                    <a:pt x="79" y="1"/>
                    <a:pt x="1" y="78"/>
                    <a:pt x="1" y="195"/>
                  </a:cubicBezTo>
                  <a:cubicBezTo>
                    <a:pt x="1" y="273"/>
                    <a:pt x="79" y="351"/>
                    <a:pt x="156" y="351"/>
                  </a:cubicBezTo>
                  <a:cubicBezTo>
                    <a:pt x="195" y="351"/>
                    <a:pt x="273" y="273"/>
                    <a:pt x="273" y="195"/>
                  </a:cubicBezTo>
                  <a:cubicBezTo>
                    <a:pt x="273" y="78"/>
                    <a:pt x="195" y="1"/>
                    <a:pt x="156" y="1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5891076" y="1923466"/>
              <a:ext cx="11772" cy="15080"/>
            </a:xfrm>
            <a:custGeom>
              <a:avLst/>
              <a:gdLst/>
              <a:ahLst/>
              <a:cxnLst/>
              <a:rect l="l" t="t" r="r" b="b"/>
              <a:pathLst>
                <a:path w="274" h="351" extrusionOk="0">
                  <a:moveTo>
                    <a:pt x="156" y="0"/>
                  </a:moveTo>
                  <a:cubicBezTo>
                    <a:pt x="79" y="0"/>
                    <a:pt x="1" y="78"/>
                    <a:pt x="1" y="195"/>
                  </a:cubicBezTo>
                  <a:cubicBezTo>
                    <a:pt x="1" y="273"/>
                    <a:pt x="79" y="351"/>
                    <a:pt x="156" y="351"/>
                  </a:cubicBezTo>
                  <a:cubicBezTo>
                    <a:pt x="195" y="351"/>
                    <a:pt x="273" y="273"/>
                    <a:pt x="273" y="195"/>
                  </a:cubicBezTo>
                  <a:cubicBezTo>
                    <a:pt x="273" y="78"/>
                    <a:pt x="195" y="0"/>
                    <a:pt x="156" y="0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6150236" y="1831523"/>
              <a:ext cx="137136" cy="137136"/>
            </a:xfrm>
            <a:custGeom>
              <a:avLst/>
              <a:gdLst/>
              <a:ahLst/>
              <a:cxnLst/>
              <a:rect l="l" t="t" r="r" b="b"/>
              <a:pathLst>
                <a:path w="3192" h="3192" extrusionOk="0">
                  <a:moveTo>
                    <a:pt x="1596" y="0"/>
                  </a:moveTo>
                  <a:cubicBezTo>
                    <a:pt x="701" y="0"/>
                    <a:pt x="0" y="701"/>
                    <a:pt x="0" y="1596"/>
                  </a:cubicBezTo>
                  <a:cubicBezTo>
                    <a:pt x="0" y="2491"/>
                    <a:pt x="701" y="3191"/>
                    <a:pt x="1596" y="3191"/>
                  </a:cubicBezTo>
                  <a:cubicBezTo>
                    <a:pt x="2491" y="3191"/>
                    <a:pt x="3191" y="2491"/>
                    <a:pt x="3191" y="1596"/>
                  </a:cubicBezTo>
                  <a:cubicBezTo>
                    <a:pt x="3191" y="701"/>
                    <a:pt x="2491" y="0"/>
                    <a:pt x="1596" y="0"/>
                  </a:cubicBezTo>
                  <a:close/>
                </a:path>
              </a:pathLst>
            </a:custGeom>
            <a:solidFill>
              <a:srgbClr val="26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6173651" y="1838183"/>
              <a:ext cx="112046" cy="112046"/>
            </a:xfrm>
            <a:custGeom>
              <a:avLst/>
              <a:gdLst/>
              <a:ahLst/>
              <a:cxnLst/>
              <a:rect l="l" t="t" r="r" b="b"/>
              <a:pathLst>
                <a:path w="2608" h="2608" extrusionOk="0">
                  <a:moveTo>
                    <a:pt x="1284" y="1"/>
                  </a:moveTo>
                  <a:cubicBezTo>
                    <a:pt x="584" y="1"/>
                    <a:pt x="0" y="584"/>
                    <a:pt x="0" y="1324"/>
                  </a:cubicBezTo>
                  <a:cubicBezTo>
                    <a:pt x="0" y="2024"/>
                    <a:pt x="584" y="2608"/>
                    <a:pt x="1284" y="2608"/>
                  </a:cubicBezTo>
                  <a:cubicBezTo>
                    <a:pt x="2024" y="2608"/>
                    <a:pt x="2607" y="2024"/>
                    <a:pt x="2607" y="1324"/>
                  </a:cubicBezTo>
                  <a:cubicBezTo>
                    <a:pt x="2607" y="584"/>
                    <a:pt x="2024" y="1"/>
                    <a:pt x="1284" y="1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6023921" y="1655887"/>
              <a:ext cx="204931" cy="226241"/>
            </a:xfrm>
            <a:custGeom>
              <a:avLst/>
              <a:gdLst/>
              <a:ahLst/>
              <a:cxnLst/>
              <a:rect l="l" t="t" r="r" b="b"/>
              <a:pathLst>
                <a:path w="4770" h="5266" extrusionOk="0">
                  <a:moveTo>
                    <a:pt x="859" y="0"/>
                  </a:moveTo>
                  <a:cubicBezTo>
                    <a:pt x="393" y="0"/>
                    <a:pt x="0" y="54"/>
                    <a:pt x="22" y="119"/>
                  </a:cubicBezTo>
                  <a:cubicBezTo>
                    <a:pt x="61" y="158"/>
                    <a:pt x="139" y="197"/>
                    <a:pt x="178" y="197"/>
                  </a:cubicBezTo>
                  <a:cubicBezTo>
                    <a:pt x="2707" y="313"/>
                    <a:pt x="4225" y="2648"/>
                    <a:pt x="4147" y="5061"/>
                  </a:cubicBezTo>
                  <a:cubicBezTo>
                    <a:pt x="4108" y="5197"/>
                    <a:pt x="4244" y="5265"/>
                    <a:pt x="4380" y="5265"/>
                  </a:cubicBezTo>
                  <a:cubicBezTo>
                    <a:pt x="4516" y="5265"/>
                    <a:pt x="4653" y="5197"/>
                    <a:pt x="4614" y="5061"/>
                  </a:cubicBezTo>
                  <a:cubicBezTo>
                    <a:pt x="4769" y="2960"/>
                    <a:pt x="4108" y="1053"/>
                    <a:pt x="1929" y="119"/>
                  </a:cubicBezTo>
                  <a:cubicBezTo>
                    <a:pt x="1637" y="33"/>
                    <a:pt x="1226" y="0"/>
                    <a:pt x="859" y="0"/>
                  </a:cubicBezTo>
                  <a:close/>
                </a:path>
              </a:pathLst>
            </a:custGeom>
            <a:solidFill>
              <a:srgbClr val="02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37"/>
          <p:cNvSpPr txBox="1">
            <a:spLocks noGrp="1"/>
          </p:cNvSpPr>
          <p:nvPr>
            <p:ph type="title"/>
          </p:nvPr>
        </p:nvSpPr>
        <p:spPr>
          <a:xfrm>
            <a:off x="627975" y="445025"/>
            <a:ext cx="806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Objetivos</a:t>
            </a:r>
            <a:endParaRPr sz="3700"/>
          </a:p>
        </p:txBody>
      </p:sp>
      <p:sp>
        <p:nvSpPr>
          <p:cNvPr id="1124" name="Google Shape;1124;p37"/>
          <p:cNvSpPr txBox="1">
            <a:spLocks noGrp="1"/>
          </p:cNvSpPr>
          <p:nvPr>
            <p:ph type="subTitle" idx="1"/>
          </p:nvPr>
        </p:nvSpPr>
        <p:spPr>
          <a:xfrm>
            <a:off x="3414050" y="2289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Facilitar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25" name="Google Shape;1125;p37"/>
          <p:cNvSpPr txBox="1">
            <a:spLocks noGrp="1"/>
          </p:cNvSpPr>
          <p:nvPr>
            <p:ph type="subTitle" idx="2"/>
          </p:nvPr>
        </p:nvSpPr>
        <p:spPr>
          <a:xfrm>
            <a:off x="3566750" y="2629413"/>
            <a:ext cx="20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organización y el control de la información</a:t>
            </a:r>
            <a:endParaRPr/>
          </a:p>
        </p:txBody>
      </p:sp>
      <p:sp>
        <p:nvSpPr>
          <p:cNvPr id="1126" name="Google Shape;1126;p37"/>
          <p:cNvSpPr txBox="1">
            <a:spLocks noGrp="1"/>
          </p:cNvSpPr>
          <p:nvPr>
            <p:ph type="subTitle" idx="3"/>
          </p:nvPr>
        </p:nvSpPr>
        <p:spPr>
          <a:xfrm>
            <a:off x="705675" y="2289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Proporcionar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27" name="Google Shape;1127;p37"/>
          <p:cNvSpPr txBox="1">
            <a:spLocks noGrp="1"/>
          </p:cNvSpPr>
          <p:nvPr>
            <p:ph type="subTitle" idx="4"/>
          </p:nvPr>
        </p:nvSpPr>
        <p:spPr>
          <a:xfrm>
            <a:off x="858375" y="2629413"/>
            <a:ext cx="20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sistema para la recolección de información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7"/>
          <p:cNvSpPr txBox="1">
            <a:spLocks noGrp="1"/>
          </p:cNvSpPr>
          <p:nvPr>
            <p:ph type="subTitle" idx="5"/>
          </p:nvPr>
        </p:nvSpPr>
        <p:spPr>
          <a:xfrm>
            <a:off x="6122325" y="2289400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Contribuir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29" name="Google Shape;1129;p37"/>
          <p:cNvSpPr txBox="1">
            <a:spLocks noGrp="1"/>
          </p:cNvSpPr>
          <p:nvPr>
            <p:ph type="subTitle" idx="6"/>
          </p:nvPr>
        </p:nvSpPr>
        <p:spPr>
          <a:xfrm>
            <a:off x="6275025" y="2629413"/>
            <a:ext cx="201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 una herramienta para el análisis de información</a:t>
            </a:r>
            <a:endParaRPr/>
          </a:p>
        </p:txBody>
      </p:sp>
      <p:sp>
        <p:nvSpPr>
          <p:cNvPr id="1130" name="Google Shape;1130;p37"/>
          <p:cNvSpPr/>
          <p:nvPr/>
        </p:nvSpPr>
        <p:spPr>
          <a:xfrm flipH="1">
            <a:off x="3742600" y="3918075"/>
            <a:ext cx="1834761" cy="1211863"/>
          </a:xfrm>
          <a:custGeom>
            <a:avLst/>
            <a:gdLst/>
            <a:ahLst/>
            <a:cxnLst/>
            <a:rect l="l" t="t" r="r" b="b"/>
            <a:pathLst>
              <a:path w="17366" h="11470" extrusionOk="0">
                <a:moveTo>
                  <a:pt x="9686" y="1"/>
                </a:moveTo>
                <a:cubicBezTo>
                  <a:pt x="6016" y="1"/>
                  <a:pt x="4587" y="5949"/>
                  <a:pt x="4587" y="5949"/>
                </a:cubicBezTo>
                <a:cubicBezTo>
                  <a:pt x="4587" y="5949"/>
                  <a:pt x="3987" y="5795"/>
                  <a:pt x="3257" y="5795"/>
                </a:cubicBezTo>
                <a:cubicBezTo>
                  <a:pt x="2368" y="5795"/>
                  <a:pt x="1286" y="6023"/>
                  <a:pt x="857" y="7033"/>
                </a:cubicBezTo>
                <a:cubicBezTo>
                  <a:pt x="0" y="9150"/>
                  <a:pt x="1563" y="11469"/>
                  <a:pt x="3856" y="11469"/>
                </a:cubicBezTo>
                <a:lnTo>
                  <a:pt x="13812" y="11469"/>
                </a:lnTo>
                <a:cubicBezTo>
                  <a:pt x="15375" y="11469"/>
                  <a:pt x="16711" y="10335"/>
                  <a:pt x="16988" y="8797"/>
                </a:cubicBezTo>
                <a:cubicBezTo>
                  <a:pt x="17315" y="7008"/>
                  <a:pt x="17366" y="4840"/>
                  <a:pt x="16156" y="4210"/>
                </a:cubicBezTo>
                <a:cubicBezTo>
                  <a:pt x="15843" y="4052"/>
                  <a:pt x="15521" y="3984"/>
                  <a:pt x="15199" y="3984"/>
                </a:cubicBezTo>
                <a:cubicBezTo>
                  <a:pt x="13268" y="3984"/>
                  <a:pt x="11342" y="6428"/>
                  <a:pt x="11342" y="6428"/>
                </a:cubicBezTo>
                <a:cubicBezTo>
                  <a:pt x="11342" y="6428"/>
                  <a:pt x="14089" y="505"/>
                  <a:pt x="10107" y="26"/>
                </a:cubicBezTo>
                <a:cubicBezTo>
                  <a:pt x="9963" y="9"/>
                  <a:pt x="9823" y="1"/>
                  <a:pt x="96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7"/>
          <p:cNvSpPr/>
          <p:nvPr/>
        </p:nvSpPr>
        <p:spPr>
          <a:xfrm flipH="1">
            <a:off x="4607999" y="4392144"/>
            <a:ext cx="77338" cy="732095"/>
          </a:xfrm>
          <a:custGeom>
            <a:avLst/>
            <a:gdLst/>
            <a:ahLst/>
            <a:cxnLst/>
            <a:rect l="l" t="t" r="r" b="b"/>
            <a:pathLst>
              <a:path w="732" h="12005" extrusionOk="0">
                <a:moveTo>
                  <a:pt x="429" y="1"/>
                </a:moveTo>
                <a:cubicBezTo>
                  <a:pt x="278" y="1"/>
                  <a:pt x="127" y="101"/>
                  <a:pt x="127" y="303"/>
                </a:cubicBezTo>
                <a:lnTo>
                  <a:pt x="1" y="11796"/>
                </a:lnTo>
                <a:cubicBezTo>
                  <a:pt x="38" y="11935"/>
                  <a:pt x="158" y="12004"/>
                  <a:pt x="281" y="12004"/>
                </a:cubicBezTo>
                <a:cubicBezTo>
                  <a:pt x="404" y="12004"/>
                  <a:pt x="530" y="11935"/>
                  <a:pt x="580" y="11796"/>
                </a:cubicBezTo>
                <a:lnTo>
                  <a:pt x="731" y="303"/>
                </a:lnTo>
                <a:cubicBezTo>
                  <a:pt x="731" y="101"/>
                  <a:pt x="580" y="1"/>
                  <a:pt x="429" y="1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7"/>
          <p:cNvSpPr/>
          <p:nvPr/>
        </p:nvSpPr>
        <p:spPr>
          <a:xfrm flipH="1">
            <a:off x="3996483" y="4632612"/>
            <a:ext cx="1159008" cy="319395"/>
          </a:xfrm>
          <a:custGeom>
            <a:avLst/>
            <a:gdLst/>
            <a:ahLst/>
            <a:cxnLst/>
            <a:rect l="l" t="t" r="r" b="b"/>
            <a:pathLst>
              <a:path w="10970" h="3023" extrusionOk="0">
                <a:moveTo>
                  <a:pt x="10545" y="1"/>
                </a:moveTo>
                <a:cubicBezTo>
                  <a:pt x="10477" y="1"/>
                  <a:pt x="10408" y="28"/>
                  <a:pt x="10348" y="94"/>
                </a:cubicBezTo>
                <a:cubicBezTo>
                  <a:pt x="9040" y="1640"/>
                  <a:pt x="7184" y="2424"/>
                  <a:pt x="5319" y="2424"/>
                </a:cubicBezTo>
                <a:cubicBezTo>
                  <a:pt x="3627" y="2424"/>
                  <a:pt x="1926" y="1779"/>
                  <a:pt x="619" y="472"/>
                </a:cubicBezTo>
                <a:cubicBezTo>
                  <a:pt x="564" y="416"/>
                  <a:pt x="499" y="392"/>
                  <a:pt x="436" y="392"/>
                </a:cubicBezTo>
                <a:cubicBezTo>
                  <a:pt x="212" y="392"/>
                  <a:pt x="0" y="684"/>
                  <a:pt x="216" y="900"/>
                </a:cubicBezTo>
                <a:cubicBezTo>
                  <a:pt x="1624" y="2320"/>
                  <a:pt x="3469" y="3022"/>
                  <a:pt x="5311" y="3022"/>
                </a:cubicBezTo>
                <a:cubicBezTo>
                  <a:pt x="7328" y="3022"/>
                  <a:pt x="9341" y="2182"/>
                  <a:pt x="10777" y="522"/>
                </a:cubicBezTo>
                <a:cubicBezTo>
                  <a:pt x="10970" y="291"/>
                  <a:pt x="10765" y="1"/>
                  <a:pt x="10545" y="1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3" name="Google Shape;1133;p37"/>
          <p:cNvGrpSpPr/>
          <p:nvPr/>
        </p:nvGrpSpPr>
        <p:grpSpPr>
          <a:xfrm>
            <a:off x="1595315" y="1702401"/>
            <a:ext cx="506039" cy="503507"/>
            <a:chOff x="3907325" y="2620775"/>
            <a:chExt cx="395250" cy="481825"/>
          </a:xfrm>
        </p:grpSpPr>
        <p:sp>
          <p:nvSpPr>
            <p:cNvPr id="1134" name="Google Shape;1134;p37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8" name="Google Shape;1138;p37"/>
          <p:cNvGrpSpPr/>
          <p:nvPr/>
        </p:nvGrpSpPr>
        <p:grpSpPr>
          <a:xfrm>
            <a:off x="6961619" y="1785890"/>
            <a:ext cx="506012" cy="503514"/>
            <a:chOff x="-47524975" y="3569100"/>
            <a:chExt cx="300875" cy="299925"/>
          </a:xfrm>
        </p:grpSpPr>
        <p:sp>
          <p:nvSpPr>
            <p:cNvPr id="1139" name="Google Shape;1139;p37"/>
            <p:cNvSpPr/>
            <p:nvPr/>
          </p:nvSpPr>
          <p:spPr>
            <a:xfrm>
              <a:off x="-47524975" y="3755775"/>
              <a:ext cx="115000" cy="113250"/>
            </a:xfrm>
            <a:custGeom>
              <a:avLst/>
              <a:gdLst/>
              <a:ahLst/>
              <a:cxnLst/>
              <a:rect l="l" t="t" r="r" b="b"/>
              <a:pathLst>
                <a:path w="4600" h="4530" extrusionOk="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-47346200" y="36746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-47382425" y="364000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-47346975" y="36746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-47452525" y="3569100"/>
              <a:ext cx="228425" cy="228425"/>
            </a:xfrm>
            <a:custGeom>
              <a:avLst/>
              <a:gdLst/>
              <a:ahLst/>
              <a:cxnLst/>
              <a:rect l="l" t="t" r="r" b="b"/>
              <a:pathLst>
                <a:path w="9137" h="9137" extrusionOk="0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37"/>
          <p:cNvGrpSpPr/>
          <p:nvPr/>
        </p:nvGrpSpPr>
        <p:grpSpPr>
          <a:xfrm>
            <a:off x="4334781" y="1702393"/>
            <a:ext cx="393424" cy="503495"/>
            <a:chOff x="-47155575" y="3200500"/>
            <a:chExt cx="300875" cy="299325"/>
          </a:xfrm>
        </p:grpSpPr>
        <p:sp>
          <p:nvSpPr>
            <p:cNvPr id="1145" name="Google Shape;1145;p37"/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38"/>
          <p:cNvSpPr txBox="1">
            <a:spLocks noGrp="1"/>
          </p:cNvSpPr>
          <p:nvPr>
            <p:ph type="title"/>
          </p:nvPr>
        </p:nvSpPr>
        <p:spPr>
          <a:xfrm>
            <a:off x="3990825" y="3411900"/>
            <a:ext cx="40122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Tecnologías Utilizadas</a:t>
            </a:r>
            <a:endParaRPr/>
          </a:p>
        </p:txBody>
      </p:sp>
      <p:grpSp>
        <p:nvGrpSpPr>
          <p:cNvPr id="1156" name="Google Shape;1156;p38"/>
          <p:cNvGrpSpPr/>
          <p:nvPr/>
        </p:nvGrpSpPr>
        <p:grpSpPr>
          <a:xfrm flipH="1">
            <a:off x="2710629" y="1995432"/>
            <a:ext cx="935775" cy="3148051"/>
            <a:chOff x="1820500" y="2149550"/>
            <a:chExt cx="999119" cy="3361148"/>
          </a:xfrm>
        </p:grpSpPr>
        <p:sp>
          <p:nvSpPr>
            <p:cNvPr id="1157" name="Google Shape;1157;p38"/>
            <p:cNvSpPr/>
            <p:nvPr/>
          </p:nvSpPr>
          <p:spPr>
            <a:xfrm>
              <a:off x="2416307" y="3039843"/>
              <a:ext cx="403313" cy="824856"/>
            </a:xfrm>
            <a:custGeom>
              <a:avLst/>
              <a:gdLst/>
              <a:ahLst/>
              <a:cxnLst/>
              <a:rect l="l" t="t" r="r" b="b"/>
              <a:pathLst>
                <a:path w="10973" h="22442" extrusionOk="0">
                  <a:moveTo>
                    <a:pt x="3776" y="1"/>
                  </a:moveTo>
                  <a:lnTo>
                    <a:pt x="1" y="15196"/>
                  </a:lnTo>
                  <a:cubicBezTo>
                    <a:pt x="1" y="15196"/>
                    <a:pt x="1511" y="21142"/>
                    <a:pt x="2407" y="22181"/>
                  </a:cubicBezTo>
                  <a:cubicBezTo>
                    <a:pt x="2565" y="22363"/>
                    <a:pt x="2922" y="22441"/>
                    <a:pt x="3405" y="22441"/>
                  </a:cubicBezTo>
                  <a:cubicBezTo>
                    <a:pt x="5669" y="22441"/>
                    <a:pt x="10691" y="20721"/>
                    <a:pt x="10807" y="19963"/>
                  </a:cubicBezTo>
                  <a:cubicBezTo>
                    <a:pt x="10973" y="19066"/>
                    <a:pt x="10383" y="15102"/>
                    <a:pt x="10406" y="14418"/>
                  </a:cubicBezTo>
                  <a:cubicBezTo>
                    <a:pt x="10430" y="13733"/>
                    <a:pt x="7457" y="8566"/>
                    <a:pt x="7457" y="8566"/>
                  </a:cubicBezTo>
                  <a:lnTo>
                    <a:pt x="3776" y="1"/>
                  </a:lnTo>
                  <a:close/>
                </a:path>
              </a:pathLst>
            </a:custGeom>
            <a:solidFill>
              <a:srgbClr val="505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098041" y="5163764"/>
              <a:ext cx="124893" cy="280183"/>
            </a:xfrm>
            <a:custGeom>
              <a:avLst/>
              <a:gdLst/>
              <a:ahLst/>
              <a:cxnLst/>
              <a:rect l="l" t="t" r="r" b="b"/>
              <a:pathLst>
                <a:path w="3398" h="7623" extrusionOk="0">
                  <a:moveTo>
                    <a:pt x="3398" y="1"/>
                  </a:moveTo>
                  <a:lnTo>
                    <a:pt x="0" y="1369"/>
                  </a:lnTo>
                  <a:lnTo>
                    <a:pt x="991" y="5923"/>
                  </a:lnTo>
                  <a:lnTo>
                    <a:pt x="1274" y="7622"/>
                  </a:lnTo>
                  <a:lnTo>
                    <a:pt x="3398" y="6773"/>
                  </a:lnTo>
                  <a:lnTo>
                    <a:pt x="3398" y="1"/>
                  </a:ln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605377" y="5163764"/>
              <a:ext cx="137059" cy="261108"/>
            </a:xfrm>
            <a:custGeom>
              <a:avLst/>
              <a:gdLst/>
              <a:ahLst/>
              <a:cxnLst/>
              <a:rect l="l" t="t" r="r" b="b"/>
              <a:pathLst>
                <a:path w="3729" h="7104" extrusionOk="0">
                  <a:moveTo>
                    <a:pt x="3729" y="1"/>
                  </a:moveTo>
                  <a:lnTo>
                    <a:pt x="1" y="1369"/>
                  </a:lnTo>
                  <a:lnTo>
                    <a:pt x="1062" y="6560"/>
                  </a:lnTo>
                  <a:lnTo>
                    <a:pt x="992" y="7103"/>
                  </a:lnTo>
                  <a:lnTo>
                    <a:pt x="992" y="7103"/>
                  </a:lnTo>
                  <a:lnTo>
                    <a:pt x="3398" y="6773"/>
                  </a:lnTo>
                  <a:lnTo>
                    <a:pt x="3729" y="1"/>
                  </a:ln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2222899" y="3670349"/>
              <a:ext cx="590653" cy="1594910"/>
            </a:xfrm>
            <a:custGeom>
              <a:avLst/>
              <a:gdLst/>
              <a:ahLst/>
              <a:cxnLst/>
              <a:rect l="l" t="t" r="r" b="b"/>
              <a:pathLst>
                <a:path w="16070" h="43393" extrusionOk="0">
                  <a:moveTo>
                    <a:pt x="2172" y="1"/>
                  </a:moveTo>
                  <a:lnTo>
                    <a:pt x="1" y="16022"/>
                  </a:lnTo>
                  <a:lnTo>
                    <a:pt x="6537" y="43393"/>
                  </a:lnTo>
                  <a:lnTo>
                    <a:pt x="13285" y="43227"/>
                  </a:lnTo>
                  <a:lnTo>
                    <a:pt x="16069" y="42284"/>
                  </a:lnTo>
                  <a:lnTo>
                    <a:pt x="10855" y="18193"/>
                  </a:lnTo>
                  <a:lnTo>
                    <a:pt x="11303" y="5829"/>
                  </a:lnTo>
                  <a:lnTo>
                    <a:pt x="10595" y="331"/>
                  </a:lnTo>
                  <a:lnTo>
                    <a:pt x="2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1890740" y="3670349"/>
              <a:ext cx="483108" cy="1612258"/>
            </a:xfrm>
            <a:custGeom>
              <a:avLst/>
              <a:gdLst/>
              <a:ahLst/>
              <a:cxnLst/>
              <a:rect l="l" t="t" r="r" b="b"/>
              <a:pathLst>
                <a:path w="13144" h="43865" extrusionOk="0">
                  <a:moveTo>
                    <a:pt x="2927" y="1"/>
                  </a:moveTo>
                  <a:lnTo>
                    <a:pt x="2644" y="2525"/>
                  </a:lnTo>
                  <a:lnTo>
                    <a:pt x="1" y="17744"/>
                  </a:lnTo>
                  <a:lnTo>
                    <a:pt x="921" y="43440"/>
                  </a:lnTo>
                  <a:lnTo>
                    <a:pt x="7339" y="43864"/>
                  </a:lnTo>
                  <a:lnTo>
                    <a:pt x="10336" y="43322"/>
                  </a:lnTo>
                  <a:lnTo>
                    <a:pt x="10076" y="21237"/>
                  </a:lnTo>
                  <a:lnTo>
                    <a:pt x="13144" y="1039"/>
                  </a:lnTo>
                  <a:lnTo>
                    <a:pt x="29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1958407" y="2715512"/>
              <a:ext cx="663465" cy="1038108"/>
            </a:xfrm>
            <a:custGeom>
              <a:avLst/>
              <a:gdLst/>
              <a:ahLst/>
              <a:cxnLst/>
              <a:rect l="l" t="t" r="r" b="b"/>
              <a:pathLst>
                <a:path w="18051" h="28244" extrusionOk="0">
                  <a:moveTo>
                    <a:pt x="9840" y="0"/>
                  </a:moveTo>
                  <a:lnTo>
                    <a:pt x="7575" y="3776"/>
                  </a:lnTo>
                  <a:lnTo>
                    <a:pt x="3351" y="1298"/>
                  </a:lnTo>
                  <a:lnTo>
                    <a:pt x="2124" y="1723"/>
                  </a:lnTo>
                  <a:cubicBezTo>
                    <a:pt x="2124" y="1723"/>
                    <a:pt x="0" y="7740"/>
                    <a:pt x="402" y="10524"/>
                  </a:cubicBezTo>
                  <a:cubicBezTo>
                    <a:pt x="732" y="12742"/>
                    <a:pt x="1581" y="19679"/>
                    <a:pt x="1440" y="21000"/>
                  </a:cubicBezTo>
                  <a:cubicBezTo>
                    <a:pt x="1298" y="22321"/>
                    <a:pt x="354" y="27748"/>
                    <a:pt x="354" y="27748"/>
                  </a:cubicBezTo>
                  <a:lnTo>
                    <a:pt x="11774" y="28244"/>
                  </a:lnTo>
                  <a:lnTo>
                    <a:pt x="18051" y="26639"/>
                  </a:lnTo>
                  <a:lnTo>
                    <a:pt x="15974" y="16965"/>
                  </a:lnTo>
                  <a:lnTo>
                    <a:pt x="16989" y="4153"/>
                  </a:lnTo>
                  <a:lnTo>
                    <a:pt x="15007" y="2077"/>
                  </a:lnTo>
                  <a:lnTo>
                    <a:pt x="9840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1981820" y="2150506"/>
              <a:ext cx="394638" cy="489577"/>
            </a:xfrm>
            <a:custGeom>
              <a:avLst/>
              <a:gdLst/>
              <a:ahLst/>
              <a:cxnLst/>
              <a:rect l="l" t="t" r="r" b="b"/>
              <a:pathLst>
                <a:path w="10737" h="13320" extrusionOk="0">
                  <a:moveTo>
                    <a:pt x="4962" y="0"/>
                  </a:moveTo>
                  <a:cubicBezTo>
                    <a:pt x="4081" y="0"/>
                    <a:pt x="3243" y="291"/>
                    <a:pt x="2148" y="1003"/>
                  </a:cubicBezTo>
                  <a:cubicBezTo>
                    <a:pt x="1015" y="1758"/>
                    <a:pt x="0" y="4306"/>
                    <a:pt x="378" y="6949"/>
                  </a:cubicBezTo>
                  <a:cubicBezTo>
                    <a:pt x="803" y="9804"/>
                    <a:pt x="2053" y="13319"/>
                    <a:pt x="2053" y="13319"/>
                  </a:cubicBezTo>
                  <a:lnTo>
                    <a:pt x="7103" y="13319"/>
                  </a:lnTo>
                  <a:lnTo>
                    <a:pt x="10736" y="12423"/>
                  </a:lnTo>
                  <a:cubicBezTo>
                    <a:pt x="10264" y="9120"/>
                    <a:pt x="10595" y="6052"/>
                    <a:pt x="10264" y="3787"/>
                  </a:cubicBezTo>
                  <a:cubicBezTo>
                    <a:pt x="9934" y="1522"/>
                    <a:pt x="8613" y="861"/>
                    <a:pt x="6843" y="342"/>
                  </a:cubicBezTo>
                  <a:cubicBezTo>
                    <a:pt x="6140" y="127"/>
                    <a:pt x="5542" y="0"/>
                    <a:pt x="4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051214" y="2481343"/>
              <a:ext cx="346930" cy="442787"/>
            </a:xfrm>
            <a:custGeom>
              <a:avLst/>
              <a:gdLst/>
              <a:ahLst/>
              <a:cxnLst/>
              <a:rect l="l" t="t" r="r" b="b"/>
              <a:pathLst>
                <a:path w="9439" h="12047" extrusionOk="0">
                  <a:moveTo>
                    <a:pt x="6654" y="1"/>
                  </a:moveTo>
                  <a:lnTo>
                    <a:pt x="2666" y="2690"/>
                  </a:lnTo>
                  <a:cubicBezTo>
                    <a:pt x="2666" y="2690"/>
                    <a:pt x="4224" y="5239"/>
                    <a:pt x="2737" y="6395"/>
                  </a:cubicBezTo>
                  <a:cubicBezTo>
                    <a:pt x="2761" y="6418"/>
                    <a:pt x="2407" y="6890"/>
                    <a:pt x="1345" y="7032"/>
                  </a:cubicBezTo>
                  <a:cubicBezTo>
                    <a:pt x="1345" y="7032"/>
                    <a:pt x="0" y="11727"/>
                    <a:pt x="2360" y="12011"/>
                  </a:cubicBezTo>
                  <a:cubicBezTo>
                    <a:pt x="2556" y="12035"/>
                    <a:pt x="2750" y="12046"/>
                    <a:pt x="2941" y="12046"/>
                  </a:cubicBezTo>
                  <a:cubicBezTo>
                    <a:pt x="6823" y="12046"/>
                    <a:pt x="9438" y="7244"/>
                    <a:pt x="9438" y="7244"/>
                  </a:cubicBezTo>
                  <a:lnTo>
                    <a:pt x="7857" y="6560"/>
                  </a:lnTo>
                  <a:cubicBezTo>
                    <a:pt x="7857" y="6560"/>
                    <a:pt x="5899" y="3304"/>
                    <a:pt x="6654" y="1"/>
                  </a:cubicBez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155269" y="2481343"/>
              <a:ext cx="143124" cy="216855"/>
            </a:xfrm>
            <a:custGeom>
              <a:avLst/>
              <a:gdLst/>
              <a:ahLst/>
              <a:cxnLst/>
              <a:rect l="l" t="t" r="r" b="b"/>
              <a:pathLst>
                <a:path w="3894" h="5900" extrusionOk="0">
                  <a:moveTo>
                    <a:pt x="3847" y="1"/>
                  </a:moveTo>
                  <a:lnTo>
                    <a:pt x="1039" y="1935"/>
                  </a:lnTo>
                  <a:lnTo>
                    <a:pt x="1" y="3398"/>
                  </a:lnTo>
                  <a:cubicBezTo>
                    <a:pt x="402" y="3823"/>
                    <a:pt x="756" y="4507"/>
                    <a:pt x="354" y="5899"/>
                  </a:cubicBezTo>
                  <a:cubicBezTo>
                    <a:pt x="1180" y="5522"/>
                    <a:pt x="3068" y="4389"/>
                    <a:pt x="3894" y="3469"/>
                  </a:cubicBezTo>
                  <a:cubicBezTo>
                    <a:pt x="3611" y="2336"/>
                    <a:pt x="3587" y="1133"/>
                    <a:pt x="3847" y="1"/>
                  </a:cubicBez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2007843" y="2241990"/>
              <a:ext cx="316571" cy="383355"/>
            </a:xfrm>
            <a:custGeom>
              <a:avLst/>
              <a:gdLst/>
              <a:ahLst/>
              <a:cxnLst/>
              <a:rect l="l" t="t" r="r" b="b"/>
              <a:pathLst>
                <a:path w="8613" h="10430" extrusionOk="0">
                  <a:moveTo>
                    <a:pt x="5616" y="0"/>
                  </a:moveTo>
                  <a:cubicBezTo>
                    <a:pt x="4613" y="0"/>
                    <a:pt x="4327" y="1125"/>
                    <a:pt x="2407" y="1322"/>
                  </a:cubicBezTo>
                  <a:cubicBezTo>
                    <a:pt x="2006" y="1369"/>
                    <a:pt x="1086" y="1251"/>
                    <a:pt x="944" y="1628"/>
                  </a:cubicBezTo>
                  <a:cubicBezTo>
                    <a:pt x="708" y="2360"/>
                    <a:pt x="708" y="4271"/>
                    <a:pt x="401" y="5215"/>
                  </a:cubicBezTo>
                  <a:cubicBezTo>
                    <a:pt x="0" y="6583"/>
                    <a:pt x="2053" y="10382"/>
                    <a:pt x="3917" y="10429"/>
                  </a:cubicBezTo>
                  <a:cubicBezTo>
                    <a:pt x="4295" y="10429"/>
                    <a:pt x="5427" y="10429"/>
                    <a:pt x="6985" y="8211"/>
                  </a:cubicBezTo>
                  <a:cubicBezTo>
                    <a:pt x="8188" y="6442"/>
                    <a:pt x="8613" y="4271"/>
                    <a:pt x="8164" y="2171"/>
                  </a:cubicBezTo>
                  <a:cubicBezTo>
                    <a:pt x="8164" y="2171"/>
                    <a:pt x="7740" y="378"/>
                    <a:pt x="5876" y="24"/>
                  </a:cubicBezTo>
                  <a:cubicBezTo>
                    <a:pt x="5783" y="8"/>
                    <a:pt x="5697" y="0"/>
                    <a:pt x="5616" y="0"/>
                  </a:cubicBez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2267337" y="2402686"/>
              <a:ext cx="102951" cy="104568"/>
            </a:xfrm>
            <a:custGeom>
              <a:avLst/>
              <a:gdLst/>
              <a:ahLst/>
              <a:cxnLst/>
              <a:rect l="l" t="t" r="r" b="b"/>
              <a:pathLst>
                <a:path w="2801" h="2845" extrusionOk="0">
                  <a:moveTo>
                    <a:pt x="1838" y="1"/>
                  </a:moveTo>
                  <a:cubicBezTo>
                    <a:pt x="1318" y="1"/>
                    <a:pt x="798" y="678"/>
                    <a:pt x="798" y="678"/>
                  </a:cubicBezTo>
                  <a:cubicBezTo>
                    <a:pt x="798" y="678"/>
                    <a:pt x="474" y="283"/>
                    <a:pt x="271" y="283"/>
                  </a:cubicBezTo>
                  <a:cubicBezTo>
                    <a:pt x="86" y="283"/>
                    <a:pt x="1" y="610"/>
                    <a:pt x="349" y="1857"/>
                  </a:cubicBezTo>
                  <a:cubicBezTo>
                    <a:pt x="549" y="2573"/>
                    <a:pt x="835" y="2844"/>
                    <a:pt x="1133" y="2844"/>
                  </a:cubicBezTo>
                  <a:cubicBezTo>
                    <a:pt x="1925" y="2844"/>
                    <a:pt x="2801" y="918"/>
                    <a:pt x="2355" y="300"/>
                  </a:cubicBezTo>
                  <a:cubicBezTo>
                    <a:pt x="2197" y="82"/>
                    <a:pt x="2018" y="1"/>
                    <a:pt x="1838" y="1"/>
                  </a:cubicBez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2084147" y="2510821"/>
              <a:ext cx="117138" cy="52155"/>
            </a:xfrm>
            <a:custGeom>
              <a:avLst/>
              <a:gdLst/>
              <a:ahLst/>
              <a:cxnLst/>
              <a:rect l="l" t="t" r="r" b="b"/>
              <a:pathLst>
                <a:path w="3187" h="1419" extrusionOk="0">
                  <a:moveTo>
                    <a:pt x="1" y="1"/>
                  </a:moveTo>
                  <a:cubicBezTo>
                    <a:pt x="1" y="1"/>
                    <a:pt x="631" y="1419"/>
                    <a:pt x="1738" y="1419"/>
                  </a:cubicBezTo>
                  <a:cubicBezTo>
                    <a:pt x="1764" y="1419"/>
                    <a:pt x="1791" y="1418"/>
                    <a:pt x="1818" y="1417"/>
                  </a:cubicBezTo>
                  <a:cubicBezTo>
                    <a:pt x="2950" y="1322"/>
                    <a:pt x="3186" y="95"/>
                    <a:pt x="3186" y="9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A5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2104106" y="2511703"/>
              <a:ext cx="84169" cy="23486"/>
            </a:xfrm>
            <a:custGeom>
              <a:avLst/>
              <a:gdLst/>
              <a:ahLst/>
              <a:cxnLst/>
              <a:rect l="l" t="t" r="r" b="b"/>
              <a:pathLst>
                <a:path w="2290" h="639" extrusionOk="0">
                  <a:moveTo>
                    <a:pt x="0" y="0"/>
                  </a:moveTo>
                  <a:cubicBezTo>
                    <a:pt x="0" y="0"/>
                    <a:pt x="236" y="614"/>
                    <a:pt x="1133" y="637"/>
                  </a:cubicBezTo>
                  <a:cubicBezTo>
                    <a:pt x="1151" y="638"/>
                    <a:pt x="1169" y="638"/>
                    <a:pt x="1186" y="638"/>
                  </a:cubicBezTo>
                  <a:cubicBezTo>
                    <a:pt x="2062" y="638"/>
                    <a:pt x="2289" y="71"/>
                    <a:pt x="2289" y="7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2059190" y="2314619"/>
              <a:ext cx="73914" cy="25067"/>
            </a:xfrm>
            <a:custGeom>
              <a:avLst/>
              <a:gdLst/>
              <a:ahLst/>
              <a:cxnLst/>
              <a:rect l="l" t="t" r="r" b="b"/>
              <a:pathLst>
                <a:path w="2011" h="682" extrusionOk="0">
                  <a:moveTo>
                    <a:pt x="1332" y="1"/>
                  </a:moveTo>
                  <a:cubicBezTo>
                    <a:pt x="793" y="1"/>
                    <a:pt x="0" y="469"/>
                    <a:pt x="113" y="620"/>
                  </a:cubicBezTo>
                  <a:cubicBezTo>
                    <a:pt x="124" y="640"/>
                    <a:pt x="153" y="648"/>
                    <a:pt x="197" y="648"/>
                  </a:cubicBezTo>
                  <a:cubicBezTo>
                    <a:pt x="379" y="648"/>
                    <a:pt x="809" y="510"/>
                    <a:pt x="1150" y="510"/>
                  </a:cubicBezTo>
                  <a:cubicBezTo>
                    <a:pt x="1305" y="510"/>
                    <a:pt x="1441" y="538"/>
                    <a:pt x="1529" y="620"/>
                  </a:cubicBezTo>
                  <a:cubicBezTo>
                    <a:pt x="1577" y="662"/>
                    <a:pt x="1628" y="681"/>
                    <a:pt x="1676" y="681"/>
                  </a:cubicBezTo>
                  <a:cubicBezTo>
                    <a:pt x="1867" y="681"/>
                    <a:pt x="2010" y="383"/>
                    <a:pt x="1671" y="101"/>
                  </a:cubicBezTo>
                  <a:cubicBezTo>
                    <a:pt x="1586" y="30"/>
                    <a:pt x="1467" y="1"/>
                    <a:pt x="1332" y="1"/>
                  </a:cubicBezTo>
                  <a:close/>
                </a:path>
              </a:pathLst>
            </a:custGeom>
            <a:solidFill>
              <a:srgbClr val="3D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2192980" y="2325462"/>
              <a:ext cx="77185" cy="39989"/>
            </a:xfrm>
            <a:custGeom>
              <a:avLst/>
              <a:gdLst/>
              <a:ahLst/>
              <a:cxnLst/>
              <a:rect l="l" t="t" r="r" b="b"/>
              <a:pathLst>
                <a:path w="2100" h="1088" extrusionOk="0">
                  <a:moveTo>
                    <a:pt x="607" y="1"/>
                  </a:moveTo>
                  <a:cubicBezTo>
                    <a:pt x="564" y="1"/>
                    <a:pt x="523" y="6"/>
                    <a:pt x="485" y="18"/>
                  </a:cubicBezTo>
                  <a:cubicBezTo>
                    <a:pt x="1" y="186"/>
                    <a:pt x="117" y="579"/>
                    <a:pt x="348" y="579"/>
                  </a:cubicBezTo>
                  <a:cubicBezTo>
                    <a:pt x="377" y="579"/>
                    <a:pt x="407" y="574"/>
                    <a:pt x="437" y="561"/>
                  </a:cubicBezTo>
                  <a:cubicBezTo>
                    <a:pt x="481" y="545"/>
                    <a:pt x="528" y="538"/>
                    <a:pt x="579" y="538"/>
                  </a:cubicBezTo>
                  <a:cubicBezTo>
                    <a:pt x="1022" y="538"/>
                    <a:pt x="1702" y="1088"/>
                    <a:pt x="1892" y="1088"/>
                  </a:cubicBezTo>
                  <a:cubicBezTo>
                    <a:pt x="1905" y="1088"/>
                    <a:pt x="1916" y="1085"/>
                    <a:pt x="1924" y="1080"/>
                  </a:cubicBezTo>
                  <a:cubicBezTo>
                    <a:pt x="2099" y="948"/>
                    <a:pt x="1174" y="1"/>
                    <a:pt x="607" y="1"/>
                  </a:cubicBezTo>
                  <a:close/>
                </a:path>
              </a:pathLst>
            </a:custGeom>
            <a:solidFill>
              <a:srgbClr val="3D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2084552" y="2362475"/>
              <a:ext cx="32602" cy="34403"/>
            </a:xfrm>
            <a:custGeom>
              <a:avLst/>
              <a:gdLst/>
              <a:ahLst/>
              <a:cxnLst/>
              <a:rect l="l" t="t" r="r" b="b"/>
              <a:pathLst>
                <a:path w="887" h="936" extrusionOk="0">
                  <a:moveTo>
                    <a:pt x="453" y="0"/>
                  </a:moveTo>
                  <a:cubicBezTo>
                    <a:pt x="223" y="0"/>
                    <a:pt x="61" y="380"/>
                    <a:pt x="61" y="380"/>
                  </a:cubicBezTo>
                  <a:cubicBezTo>
                    <a:pt x="1" y="599"/>
                    <a:pt x="92" y="936"/>
                    <a:pt x="350" y="936"/>
                  </a:cubicBezTo>
                  <a:cubicBezTo>
                    <a:pt x="397" y="936"/>
                    <a:pt x="450" y="924"/>
                    <a:pt x="509" y="899"/>
                  </a:cubicBezTo>
                  <a:cubicBezTo>
                    <a:pt x="863" y="710"/>
                    <a:pt x="886" y="238"/>
                    <a:pt x="556" y="26"/>
                  </a:cubicBezTo>
                  <a:cubicBezTo>
                    <a:pt x="521" y="8"/>
                    <a:pt x="486" y="0"/>
                    <a:pt x="453" y="0"/>
                  </a:cubicBezTo>
                  <a:close/>
                </a:path>
              </a:pathLst>
            </a:custGeom>
            <a:solidFill>
              <a:srgbClr val="3D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2203382" y="2386440"/>
              <a:ext cx="32565" cy="33851"/>
            </a:xfrm>
            <a:custGeom>
              <a:avLst/>
              <a:gdLst/>
              <a:ahLst/>
              <a:cxnLst/>
              <a:rect l="l" t="t" r="r" b="b"/>
              <a:pathLst>
                <a:path w="886" h="921" extrusionOk="0">
                  <a:moveTo>
                    <a:pt x="439" y="1"/>
                  </a:moveTo>
                  <a:cubicBezTo>
                    <a:pt x="216" y="1"/>
                    <a:pt x="60" y="365"/>
                    <a:pt x="60" y="365"/>
                  </a:cubicBezTo>
                  <a:cubicBezTo>
                    <a:pt x="0" y="584"/>
                    <a:pt x="92" y="921"/>
                    <a:pt x="349" y="921"/>
                  </a:cubicBezTo>
                  <a:cubicBezTo>
                    <a:pt x="397" y="921"/>
                    <a:pt x="450" y="909"/>
                    <a:pt x="508" y="884"/>
                  </a:cubicBezTo>
                  <a:cubicBezTo>
                    <a:pt x="862" y="719"/>
                    <a:pt x="886" y="247"/>
                    <a:pt x="556" y="34"/>
                  </a:cubicBezTo>
                  <a:cubicBezTo>
                    <a:pt x="515" y="11"/>
                    <a:pt x="476" y="1"/>
                    <a:pt x="439" y="1"/>
                  </a:cubicBezTo>
                  <a:close/>
                </a:path>
              </a:pathLst>
            </a:custGeom>
            <a:solidFill>
              <a:srgbClr val="3D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2058124" y="2395482"/>
              <a:ext cx="93652" cy="66894"/>
            </a:xfrm>
            <a:custGeom>
              <a:avLst/>
              <a:gdLst/>
              <a:ahLst/>
              <a:cxnLst/>
              <a:rect l="l" t="t" r="r" b="b"/>
              <a:pathLst>
                <a:path w="2548" h="1820" extrusionOk="0">
                  <a:moveTo>
                    <a:pt x="2455" y="1"/>
                  </a:moveTo>
                  <a:lnTo>
                    <a:pt x="2455" y="1"/>
                  </a:lnTo>
                  <a:cubicBezTo>
                    <a:pt x="2313" y="402"/>
                    <a:pt x="1983" y="708"/>
                    <a:pt x="1558" y="826"/>
                  </a:cubicBezTo>
                  <a:cubicBezTo>
                    <a:pt x="1086" y="1015"/>
                    <a:pt x="1" y="1228"/>
                    <a:pt x="1157" y="1723"/>
                  </a:cubicBezTo>
                  <a:cubicBezTo>
                    <a:pt x="1317" y="1790"/>
                    <a:pt x="1458" y="1819"/>
                    <a:pt x="1581" y="1819"/>
                  </a:cubicBezTo>
                  <a:cubicBezTo>
                    <a:pt x="2548" y="1819"/>
                    <a:pt x="2455" y="1"/>
                    <a:pt x="2455" y="1"/>
                  </a:cubicBezTo>
                  <a:close/>
                </a:path>
              </a:pathLst>
            </a:custGeom>
            <a:solidFill>
              <a:srgbClr val="DD9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2301850" y="2487554"/>
              <a:ext cx="11394" cy="9961"/>
            </a:xfrm>
            <a:custGeom>
              <a:avLst/>
              <a:gdLst/>
              <a:ahLst/>
              <a:cxnLst/>
              <a:rect l="l" t="t" r="r" b="b"/>
              <a:pathLst>
                <a:path w="310" h="271" extrusionOk="0">
                  <a:moveTo>
                    <a:pt x="144" y="1"/>
                  </a:moveTo>
                  <a:cubicBezTo>
                    <a:pt x="77" y="1"/>
                    <a:pt x="11" y="44"/>
                    <a:pt x="0" y="138"/>
                  </a:cubicBezTo>
                  <a:cubicBezTo>
                    <a:pt x="0" y="221"/>
                    <a:pt x="80" y="271"/>
                    <a:pt x="156" y="271"/>
                  </a:cubicBezTo>
                  <a:cubicBezTo>
                    <a:pt x="211" y="271"/>
                    <a:pt x="264" y="245"/>
                    <a:pt x="283" y="185"/>
                  </a:cubicBezTo>
                  <a:cubicBezTo>
                    <a:pt x="309" y="68"/>
                    <a:pt x="227" y="1"/>
                    <a:pt x="144" y="1"/>
                  </a:cubicBezTo>
                  <a:close/>
                </a:path>
              </a:pathLst>
            </a:custGeom>
            <a:solidFill>
              <a:srgbClr val="3D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2007843" y="2343436"/>
              <a:ext cx="128385" cy="85051"/>
            </a:xfrm>
            <a:custGeom>
              <a:avLst/>
              <a:gdLst/>
              <a:ahLst/>
              <a:cxnLst/>
              <a:rect l="l" t="t" r="r" b="b"/>
              <a:pathLst>
                <a:path w="3493" h="2314" fill="none" extrusionOk="0">
                  <a:moveTo>
                    <a:pt x="3492" y="709"/>
                  </a:moveTo>
                  <a:cubicBezTo>
                    <a:pt x="3492" y="709"/>
                    <a:pt x="3445" y="1771"/>
                    <a:pt x="2714" y="2054"/>
                  </a:cubicBezTo>
                  <a:cubicBezTo>
                    <a:pt x="1982" y="2313"/>
                    <a:pt x="590" y="2124"/>
                    <a:pt x="378" y="1818"/>
                  </a:cubicBezTo>
                  <a:cubicBezTo>
                    <a:pt x="189" y="1511"/>
                    <a:pt x="0" y="685"/>
                    <a:pt x="118" y="449"/>
                  </a:cubicBezTo>
                  <a:cubicBezTo>
                    <a:pt x="213" y="237"/>
                    <a:pt x="1039" y="1"/>
                    <a:pt x="1794" y="72"/>
                  </a:cubicBezTo>
                  <a:cubicBezTo>
                    <a:pt x="2572" y="142"/>
                    <a:pt x="3422" y="260"/>
                    <a:pt x="3492" y="709"/>
                  </a:cubicBezTo>
                  <a:close/>
                </a:path>
              </a:pathLst>
            </a:custGeom>
            <a:noFill/>
            <a:ln w="5300" cap="flat" cmpd="sng">
              <a:solidFill>
                <a:srgbClr val="3D3541"/>
              </a:solidFill>
              <a:prstDash val="solid"/>
              <a:miter lim="235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2157879" y="2353874"/>
              <a:ext cx="130113" cy="82405"/>
            </a:xfrm>
            <a:custGeom>
              <a:avLst/>
              <a:gdLst/>
              <a:ahLst/>
              <a:cxnLst/>
              <a:rect l="l" t="t" r="r" b="b"/>
              <a:pathLst>
                <a:path w="3540" h="2242" fill="none" extrusionOk="0">
                  <a:moveTo>
                    <a:pt x="71" y="472"/>
                  </a:moveTo>
                  <a:cubicBezTo>
                    <a:pt x="71" y="472"/>
                    <a:pt x="0" y="1534"/>
                    <a:pt x="685" y="1888"/>
                  </a:cubicBezTo>
                  <a:cubicBezTo>
                    <a:pt x="1392" y="2242"/>
                    <a:pt x="2785" y="2218"/>
                    <a:pt x="3021" y="1935"/>
                  </a:cubicBezTo>
                  <a:cubicBezTo>
                    <a:pt x="3233" y="1675"/>
                    <a:pt x="3540" y="849"/>
                    <a:pt x="3469" y="614"/>
                  </a:cubicBezTo>
                  <a:cubicBezTo>
                    <a:pt x="3374" y="378"/>
                    <a:pt x="2596" y="47"/>
                    <a:pt x="1817" y="24"/>
                  </a:cubicBezTo>
                  <a:cubicBezTo>
                    <a:pt x="1062" y="0"/>
                    <a:pt x="213" y="24"/>
                    <a:pt x="71" y="472"/>
                  </a:cubicBezTo>
                  <a:close/>
                </a:path>
              </a:pathLst>
            </a:custGeom>
            <a:noFill/>
            <a:ln w="5300" cap="flat" cmpd="sng">
              <a:solidFill>
                <a:srgbClr val="3D3541"/>
              </a:solidFill>
              <a:prstDash val="solid"/>
              <a:miter lim="235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2281010" y="2385080"/>
              <a:ext cx="66821" cy="20840"/>
            </a:xfrm>
            <a:custGeom>
              <a:avLst/>
              <a:gdLst/>
              <a:ahLst/>
              <a:cxnLst/>
              <a:rect l="l" t="t" r="r" b="b"/>
              <a:pathLst>
                <a:path w="1818" h="567" extrusionOk="0">
                  <a:moveTo>
                    <a:pt x="119" y="0"/>
                  </a:moveTo>
                  <a:lnTo>
                    <a:pt x="1" y="567"/>
                  </a:lnTo>
                  <a:lnTo>
                    <a:pt x="1794" y="331"/>
                  </a:lnTo>
                  <a:lnTo>
                    <a:pt x="1818" y="118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D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2129467" y="2375376"/>
              <a:ext cx="31903" cy="14959"/>
            </a:xfrm>
            <a:custGeom>
              <a:avLst/>
              <a:gdLst/>
              <a:ahLst/>
              <a:cxnLst/>
              <a:rect l="l" t="t" r="r" b="b"/>
              <a:pathLst>
                <a:path w="868" h="407" extrusionOk="0">
                  <a:moveTo>
                    <a:pt x="530" y="0"/>
                  </a:moveTo>
                  <a:cubicBezTo>
                    <a:pt x="401" y="0"/>
                    <a:pt x="277" y="43"/>
                    <a:pt x="183" y="123"/>
                  </a:cubicBezTo>
                  <a:cubicBezTo>
                    <a:pt x="0" y="291"/>
                    <a:pt x="24" y="320"/>
                    <a:pt x="64" y="320"/>
                  </a:cubicBezTo>
                  <a:cubicBezTo>
                    <a:pt x="86" y="320"/>
                    <a:pt x="113" y="312"/>
                    <a:pt x="113" y="312"/>
                  </a:cubicBezTo>
                  <a:cubicBezTo>
                    <a:pt x="211" y="253"/>
                    <a:pt x="325" y="222"/>
                    <a:pt x="439" y="222"/>
                  </a:cubicBezTo>
                  <a:cubicBezTo>
                    <a:pt x="599" y="222"/>
                    <a:pt x="758" y="282"/>
                    <a:pt x="868" y="406"/>
                  </a:cubicBezTo>
                  <a:lnTo>
                    <a:pt x="821" y="76"/>
                  </a:lnTo>
                  <a:cubicBezTo>
                    <a:pt x="729" y="25"/>
                    <a:pt x="628" y="0"/>
                    <a:pt x="530" y="0"/>
                  </a:cubicBezTo>
                  <a:close/>
                </a:path>
              </a:pathLst>
            </a:custGeom>
            <a:solidFill>
              <a:srgbClr val="3D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1947123" y="2149550"/>
              <a:ext cx="329582" cy="354392"/>
            </a:xfrm>
            <a:custGeom>
              <a:avLst/>
              <a:gdLst/>
              <a:ahLst/>
              <a:cxnLst/>
              <a:rect l="l" t="t" r="r" b="b"/>
              <a:pathLst>
                <a:path w="8967" h="9642" extrusionOk="0">
                  <a:moveTo>
                    <a:pt x="5821" y="1"/>
                  </a:moveTo>
                  <a:cubicBezTo>
                    <a:pt x="4860" y="1"/>
                    <a:pt x="2593" y="505"/>
                    <a:pt x="874" y="2869"/>
                  </a:cubicBezTo>
                  <a:cubicBezTo>
                    <a:pt x="1" y="4096"/>
                    <a:pt x="2313" y="9641"/>
                    <a:pt x="2313" y="9641"/>
                  </a:cubicBezTo>
                  <a:lnTo>
                    <a:pt x="2030" y="8390"/>
                  </a:lnTo>
                  <a:lnTo>
                    <a:pt x="2077" y="7753"/>
                  </a:lnTo>
                  <a:cubicBezTo>
                    <a:pt x="1475" y="5108"/>
                    <a:pt x="2853" y="4384"/>
                    <a:pt x="4228" y="4384"/>
                  </a:cubicBezTo>
                  <a:cubicBezTo>
                    <a:pt x="4361" y="4384"/>
                    <a:pt x="4494" y="4390"/>
                    <a:pt x="4625" y="4403"/>
                  </a:cubicBezTo>
                  <a:cubicBezTo>
                    <a:pt x="4669" y="4406"/>
                    <a:pt x="4712" y="4408"/>
                    <a:pt x="4754" y="4408"/>
                  </a:cubicBezTo>
                  <a:cubicBezTo>
                    <a:pt x="6157" y="4408"/>
                    <a:pt x="6899" y="2559"/>
                    <a:pt x="7174" y="2444"/>
                  </a:cubicBezTo>
                  <a:cubicBezTo>
                    <a:pt x="7217" y="2421"/>
                    <a:pt x="7296" y="2411"/>
                    <a:pt x="7397" y="2411"/>
                  </a:cubicBezTo>
                  <a:cubicBezTo>
                    <a:pt x="7902" y="2411"/>
                    <a:pt x="8967" y="2657"/>
                    <a:pt x="8967" y="2657"/>
                  </a:cubicBezTo>
                  <a:cubicBezTo>
                    <a:pt x="8967" y="2657"/>
                    <a:pt x="6843" y="132"/>
                    <a:pt x="6065" y="14"/>
                  </a:cubicBezTo>
                  <a:cubicBezTo>
                    <a:pt x="5997" y="6"/>
                    <a:pt x="5916" y="1"/>
                    <a:pt x="5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>
              <a:off x="2492795" y="5367574"/>
              <a:ext cx="249640" cy="143124"/>
            </a:xfrm>
            <a:custGeom>
              <a:avLst/>
              <a:gdLst/>
              <a:ahLst/>
              <a:cxnLst/>
              <a:rect l="l" t="t" r="r" b="b"/>
              <a:pathLst>
                <a:path w="6792" h="3894" extrusionOk="0">
                  <a:moveTo>
                    <a:pt x="6792" y="1"/>
                  </a:moveTo>
                  <a:lnTo>
                    <a:pt x="3795" y="355"/>
                  </a:lnTo>
                  <a:lnTo>
                    <a:pt x="3984" y="1440"/>
                  </a:lnTo>
                  <a:cubicBezTo>
                    <a:pt x="3929" y="1439"/>
                    <a:pt x="3874" y="1439"/>
                    <a:pt x="3821" y="1439"/>
                  </a:cubicBezTo>
                  <a:cubicBezTo>
                    <a:pt x="1" y="1439"/>
                    <a:pt x="161" y="3894"/>
                    <a:pt x="161" y="3894"/>
                  </a:cubicBezTo>
                  <a:lnTo>
                    <a:pt x="6626" y="3281"/>
                  </a:lnTo>
                  <a:lnTo>
                    <a:pt x="67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1987149" y="5367574"/>
              <a:ext cx="249677" cy="143124"/>
            </a:xfrm>
            <a:custGeom>
              <a:avLst/>
              <a:gdLst/>
              <a:ahLst/>
              <a:cxnLst/>
              <a:rect l="l" t="t" r="r" b="b"/>
              <a:pathLst>
                <a:path w="6793" h="3894" extrusionOk="0">
                  <a:moveTo>
                    <a:pt x="6793" y="1"/>
                  </a:moveTo>
                  <a:lnTo>
                    <a:pt x="3796" y="355"/>
                  </a:lnTo>
                  <a:lnTo>
                    <a:pt x="3985" y="1440"/>
                  </a:lnTo>
                  <a:cubicBezTo>
                    <a:pt x="3947" y="1440"/>
                    <a:pt x="3910" y="1439"/>
                    <a:pt x="3874" y="1439"/>
                  </a:cubicBezTo>
                  <a:cubicBezTo>
                    <a:pt x="0" y="1439"/>
                    <a:pt x="162" y="3894"/>
                    <a:pt x="162" y="3894"/>
                  </a:cubicBezTo>
                  <a:lnTo>
                    <a:pt x="6627" y="3281"/>
                  </a:lnTo>
                  <a:lnTo>
                    <a:pt x="67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1820500" y="2739771"/>
              <a:ext cx="280183" cy="441464"/>
            </a:xfrm>
            <a:custGeom>
              <a:avLst/>
              <a:gdLst/>
              <a:ahLst/>
              <a:cxnLst/>
              <a:rect l="l" t="t" r="r" b="b"/>
              <a:pathLst>
                <a:path w="7623" h="12011" extrusionOk="0">
                  <a:moveTo>
                    <a:pt x="7622" y="1"/>
                  </a:moveTo>
                  <a:lnTo>
                    <a:pt x="5475" y="591"/>
                  </a:lnTo>
                  <a:cubicBezTo>
                    <a:pt x="4366" y="898"/>
                    <a:pt x="3328" y="1369"/>
                    <a:pt x="2360" y="2007"/>
                  </a:cubicBezTo>
                  <a:cubicBezTo>
                    <a:pt x="1747" y="2408"/>
                    <a:pt x="1322" y="3045"/>
                    <a:pt x="1181" y="3753"/>
                  </a:cubicBezTo>
                  <a:lnTo>
                    <a:pt x="1" y="9321"/>
                  </a:lnTo>
                  <a:lnTo>
                    <a:pt x="4956" y="12011"/>
                  </a:lnTo>
                  <a:lnTo>
                    <a:pt x="7622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2277555" y="3315069"/>
              <a:ext cx="47745" cy="33557"/>
            </a:xfrm>
            <a:custGeom>
              <a:avLst/>
              <a:gdLst/>
              <a:ahLst/>
              <a:cxnLst/>
              <a:rect l="l" t="t" r="r" b="b"/>
              <a:pathLst>
                <a:path w="1299" h="913" extrusionOk="0">
                  <a:moveTo>
                    <a:pt x="203" y="1"/>
                  </a:moveTo>
                  <a:cubicBezTo>
                    <a:pt x="161" y="1"/>
                    <a:pt x="131" y="20"/>
                    <a:pt x="118" y="63"/>
                  </a:cubicBezTo>
                  <a:cubicBezTo>
                    <a:pt x="0" y="394"/>
                    <a:pt x="378" y="889"/>
                    <a:pt x="378" y="889"/>
                  </a:cubicBezTo>
                  <a:lnTo>
                    <a:pt x="921" y="913"/>
                  </a:lnTo>
                  <a:lnTo>
                    <a:pt x="1298" y="818"/>
                  </a:lnTo>
                  <a:cubicBezTo>
                    <a:pt x="1298" y="818"/>
                    <a:pt x="481" y="1"/>
                    <a:pt x="203" y="1"/>
                  </a:cubicBez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2216835" y="3339181"/>
              <a:ext cx="176093" cy="83324"/>
            </a:xfrm>
            <a:custGeom>
              <a:avLst/>
              <a:gdLst/>
              <a:ahLst/>
              <a:cxnLst/>
              <a:rect l="l" t="t" r="r" b="b"/>
              <a:pathLst>
                <a:path w="4791" h="2267" extrusionOk="0">
                  <a:moveTo>
                    <a:pt x="315" y="1"/>
                  </a:moveTo>
                  <a:cubicBezTo>
                    <a:pt x="145" y="1"/>
                    <a:pt x="24" y="30"/>
                    <a:pt x="24" y="115"/>
                  </a:cubicBezTo>
                  <a:cubicBezTo>
                    <a:pt x="1" y="422"/>
                    <a:pt x="496" y="1932"/>
                    <a:pt x="1133" y="2192"/>
                  </a:cubicBezTo>
                  <a:cubicBezTo>
                    <a:pt x="1271" y="2246"/>
                    <a:pt x="1440" y="2267"/>
                    <a:pt x="1623" y="2267"/>
                  </a:cubicBezTo>
                  <a:cubicBezTo>
                    <a:pt x="2321" y="2267"/>
                    <a:pt x="3210" y="1956"/>
                    <a:pt x="3210" y="1956"/>
                  </a:cubicBezTo>
                  <a:lnTo>
                    <a:pt x="4791" y="1673"/>
                  </a:lnTo>
                  <a:lnTo>
                    <a:pt x="4696" y="493"/>
                  </a:lnTo>
                  <a:lnTo>
                    <a:pt x="3611" y="469"/>
                  </a:lnTo>
                  <a:lnTo>
                    <a:pt x="2950" y="162"/>
                  </a:lnTo>
                  <a:lnTo>
                    <a:pt x="2903" y="115"/>
                  </a:lnTo>
                  <a:cubicBezTo>
                    <a:pt x="2620" y="186"/>
                    <a:pt x="2337" y="233"/>
                    <a:pt x="2030" y="233"/>
                  </a:cubicBezTo>
                  <a:lnTo>
                    <a:pt x="1369" y="162"/>
                  </a:lnTo>
                  <a:cubicBezTo>
                    <a:pt x="1369" y="162"/>
                    <a:pt x="710" y="1"/>
                    <a:pt x="315" y="1"/>
                  </a:cubicBez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2178682" y="3489952"/>
              <a:ext cx="146616" cy="86889"/>
            </a:xfrm>
            <a:custGeom>
              <a:avLst/>
              <a:gdLst/>
              <a:ahLst/>
              <a:cxnLst/>
              <a:rect l="l" t="t" r="r" b="b"/>
              <a:pathLst>
                <a:path w="3989" h="2364" extrusionOk="0">
                  <a:moveTo>
                    <a:pt x="944" y="1"/>
                  </a:moveTo>
                  <a:lnTo>
                    <a:pt x="1" y="1322"/>
                  </a:lnTo>
                  <a:cubicBezTo>
                    <a:pt x="1" y="1322"/>
                    <a:pt x="1582" y="2337"/>
                    <a:pt x="2195" y="2360"/>
                  </a:cubicBezTo>
                  <a:cubicBezTo>
                    <a:pt x="2220" y="2362"/>
                    <a:pt x="2244" y="2363"/>
                    <a:pt x="2269" y="2363"/>
                  </a:cubicBezTo>
                  <a:cubicBezTo>
                    <a:pt x="2868" y="2363"/>
                    <a:pt x="3564" y="1841"/>
                    <a:pt x="3564" y="1841"/>
                  </a:cubicBezTo>
                  <a:cubicBezTo>
                    <a:pt x="3564" y="1841"/>
                    <a:pt x="3988" y="308"/>
                    <a:pt x="3988" y="166"/>
                  </a:cubicBezTo>
                  <a:cubicBezTo>
                    <a:pt x="3988" y="61"/>
                    <a:pt x="3663" y="42"/>
                    <a:pt x="3427" y="42"/>
                  </a:cubicBezTo>
                  <a:cubicBezTo>
                    <a:pt x="3292" y="42"/>
                    <a:pt x="3186" y="48"/>
                    <a:pt x="3186" y="48"/>
                  </a:cubicBezTo>
                  <a:lnTo>
                    <a:pt x="1983" y="142"/>
                  </a:lnTo>
                  <a:lnTo>
                    <a:pt x="944" y="1"/>
                  </a:ln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2189084" y="3468707"/>
              <a:ext cx="82368" cy="48186"/>
            </a:xfrm>
            <a:custGeom>
              <a:avLst/>
              <a:gdLst/>
              <a:ahLst/>
              <a:cxnLst/>
              <a:rect l="l" t="t" r="r" b="b"/>
              <a:pathLst>
                <a:path w="2241" h="1311" extrusionOk="0">
                  <a:moveTo>
                    <a:pt x="2082" y="0"/>
                  </a:moveTo>
                  <a:cubicBezTo>
                    <a:pt x="1971" y="0"/>
                    <a:pt x="1814" y="57"/>
                    <a:pt x="1676" y="107"/>
                  </a:cubicBezTo>
                  <a:cubicBezTo>
                    <a:pt x="1416" y="201"/>
                    <a:pt x="661" y="579"/>
                    <a:pt x="661" y="579"/>
                  </a:cubicBezTo>
                  <a:lnTo>
                    <a:pt x="1" y="909"/>
                  </a:lnTo>
                  <a:lnTo>
                    <a:pt x="567" y="1310"/>
                  </a:lnTo>
                  <a:lnTo>
                    <a:pt x="1416" y="768"/>
                  </a:lnTo>
                  <a:cubicBezTo>
                    <a:pt x="1416" y="768"/>
                    <a:pt x="2172" y="485"/>
                    <a:pt x="2219" y="178"/>
                  </a:cubicBezTo>
                  <a:cubicBezTo>
                    <a:pt x="2241" y="45"/>
                    <a:pt x="2180" y="0"/>
                    <a:pt x="2082" y="0"/>
                  </a:cubicBez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1840458" y="3095381"/>
              <a:ext cx="372953" cy="445801"/>
            </a:xfrm>
            <a:custGeom>
              <a:avLst/>
              <a:gdLst/>
              <a:ahLst/>
              <a:cxnLst/>
              <a:rect l="l" t="t" r="r" b="b"/>
              <a:pathLst>
                <a:path w="10147" h="12129" extrusionOk="0">
                  <a:moveTo>
                    <a:pt x="118" y="0"/>
                  </a:moveTo>
                  <a:lnTo>
                    <a:pt x="0" y="7244"/>
                  </a:lnTo>
                  <a:lnTo>
                    <a:pt x="1180" y="9792"/>
                  </a:lnTo>
                  <a:lnTo>
                    <a:pt x="9297" y="12128"/>
                  </a:lnTo>
                  <a:lnTo>
                    <a:pt x="10146" y="10736"/>
                  </a:lnTo>
                  <a:lnTo>
                    <a:pt x="2431" y="5852"/>
                  </a:lnTo>
                  <a:lnTo>
                    <a:pt x="2525" y="1298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2419799" y="2766676"/>
              <a:ext cx="291430" cy="445801"/>
            </a:xfrm>
            <a:custGeom>
              <a:avLst/>
              <a:gdLst/>
              <a:ahLst/>
              <a:cxnLst/>
              <a:rect l="l" t="t" r="r" b="b"/>
              <a:pathLst>
                <a:path w="7929" h="12129" extrusionOk="0">
                  <a:moveTo>
                    <a:pt x="2360" y="0"/>
                  </a:moveTo>
                  <a:lnTo>
                    <a:pt x="0" y="1888"/>
                  </a:lnTo>
                  <a:lnTo>
                    <a:pt x="1180" y="12128"/>
                  </a:lnTo>
                  <a:lnTo>
                    <a:pt x="7928" y="9203"/>
                  </a:lnTo>
                  <a:lnTo>
                    <a:pt x="5474" y="3068"/>
                  </a:lnTo>
                  <a:cubicBezTo>
                    <a:pt x="5191" y="2313"/>
                    <a:pt x="4507" y="1015"/>
                    <a:pt x="3799" y="685"/>
                  </a:cubicBezTo>
                  <a:lnTo>
                    <a:pt x="2360" y="0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426709" y="3118794"/>
              <a:ext cx="211672" cy="371189"/>
            </a:xfrm>
            <a:custGeom>
              <a:avLst/>
              <a:gdLst/>
              <a:ahLst/>
              <a:cxnLst/>
              <a:rect l="l" t="t" r="r" b="b"/>
              <a:pathLst>
                <a:path w="5759" h="10099" extrusionOk="0">
                  <a:moveTo>
                    <a:pt x="1417" y="0"/>
                  </a:moveTo>
                  <a:lnTo>
                    <a:pt x="1" y="661"/>
                  </a:lnTo>
                  <a:lnTo>
                    <a:pt x="4578" y="10099"/>
                  </a:lnTo>
                  <a:lnTo>
                    <a:pt x="5758" y="9533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505D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1843913" y="3095381"/>
              <a:ext cx="89388" cy="47708"/>
            </a:xfrm>
            <a:custGeom>
              <a:avLst/>
              <a:gdLst/>
              <a:ahLst/>
              <a:cxnLst/>
              <a:rect l="l" t="t" r="r" b="b"/>
              <a:pathLst>
                <a:path w="2432" h="1298" extrusionOk="0">
                  <a:moveTo>
                    <a:pt x="24" y="0"/>
                  </a:moveTo>
                  <a:lnTo>
                    <a:pt x="1" y="708"/>
                  </a:lnTo>
                  <a:lnTo>
                    <a:pt x="2431" y="1298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2235911" y="2741535"/>
              <a:ext cx="285439" cy="452711"/>
            </a:xfrm>
            <a:custGeom>
              <a:avLst/>
              <a:gdLst/>
              <a:ahLst/>
              <a:cxnLst/>
              <a:rect l="l" t="t" r="r" b="b"/>
              <a:pathLst>
                <a:path w="7766" h="12317" extrusionOk="0">
                  <a:moveTo>
                    <a:pt x="7764" y="11420"/>
                  </a:moveTo>
                  <a:lnTo>
                    <a:pt x="7725" y="11436"/>
                  </a:lnTo>
                  <a:lnTo>
                    <a:pt x="7725" y="11436"/>
                  </a:lnTo>
                  <a:cubicBezTo>
                    <a:pt x="7737" y="11455"/>
                    <a:pt x="7745" y="11462"/>
                    <a:pt x="7751" y="11462"/>
                  </a:cubicBezTo>
                  <a:cubicBezTo>
                    <a:pt x="7765" y="11462"/>
                    <a:pt x="7764" y="11420"/>
                    <a:pt x="7764" y="11420"/>
                  </a:cubicBezTo>
                  <a:close/>
                  <a:moveTo>
                    <a:pt x="4083" y="0"/>
                  </a:moveTo>
                  <a:lnTo>
                    <a:pt x="4083" y="0"/>
                  </a:lnTo>
                  <a:cubicBezTo>
                    <a:pt x="1" y="7763"/>
                    <a:pt x="5522" y="12317"/>
                    <a:pt x="5522" y="12317"/>
                  </a:cubicBezTo>
                  <a:lnTo>
                    <a:pt x="7725" y="11436"/>
                  </a:lnTo>
                  <a:lnTo>
                    <a:pt x="7725" y="11436"/>
                  </a:lnTo>
                  <a:cubicBezTo>
                    <a:pt x="7654" y="11324"/>
                    <a:pt x="7454" y="10791"/>
                    <a:pt x="6891" y="8730"/>
                  </a:cubicBezTo>
                  <a:cubicBezTo>
                    <a:pt x="5994" y="5474"/>
                    <a:pt x="7363" y="684"/>
                    <a:pt x="7363" y="684"/>
                  </a:cubicBezTo>
                  <a:lnTo>
                    <a:pt x="40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2334783" y="3112693"/>
              <a:ext cx="419779" cy="298377"/>
            </a:xfrm>
            <a:custGeom>
              <a:avLst/>
              <a:gdLst/>
              <a:ahLst/>
              <a:cxnLst/>
              <a:rect l="l" t="t" r="r" b="b"/>
              <a:pathLst>
                <a:path w="11421" h="8118" extrusionOk="0">
                  <a:moveTo>
                    <a:pt x="9746" y="1"/>
                  </a:moveTo>
                  <a:lnTo>
                    <a:pt x="5168" y="1983"/>
                  </a:lnTo>
                  <a:lnTo>
                    <a:pt x="6183" y="4578"/>
                  </a:lnTo>
                  <a:lnTo>
                    <a:pt x="402" y="6631"/>
                  </a:lnTo>
                  <a:lnTo>
                    <a:pt x="1" y="8118"/>
                  </a:lnTo>
                  <a:lnTo>
                    <a:pt x="9887" y="7363"/>
                  </a:lnTo>
                  <a:lnTo>
                    <a:pt x="11421" y="5687"/>
                  </a:lnTo>
                  <a:lnTo>
                    <a:pt x="9746" y="1"/>
                  </a:ln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2524736" y="3112693"/>
              <a:ext cx="176939" cy="81559"/>
            </a:xfrm>
            <a:custGeom>
              <a:avLst/>
              <a:gdLst/>
              <a:ahLst/>
              <a:cxnLst/>
              <a:rect l="l" t="t" r="r" b="b"/>
              <a:pathLst>
                <a:path w="4814" h="2219" extrusionOk="0">
                  <a:moveTo>
                    <a:pt x="4578" y="1"/>
                  </a:moveTo>
                  <a:lnTo>
                    <a:pt x="0" y="1983"/>
                  </a:lnTo>
                  <a:lnTo>
                    <a:pt x="95" y="2219"/>
                  </a:lnTo>
                  <a:lnTo>
                    <a:pt x="4814" y="780"/>
                  </a:lnTo>
                  <a:lnTo>
                    <a:pt x="4578" y="1"/>
                  </a:ln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2615779" y="3558428"/>
              <a:ext cx="174366" cy="227293"/>
            </a:xfrm>
            <a:custGeom>
              <a:avLst/>
              <a:gdLst/>
              <a:ahLst/>
              <a:cxnLst/>
              <a:rect l="l" t="t" r="r" b="b"/>
              <a:pathLst>
                <a:path w="4744" h="6184" extrusionOk="0">
                  <a:moveTo>
                    <a:pt x="3760" y="0"/>
                  </a:moveTo>
                  <a:cubicBezTo>
                    <a:pt x="3473" y="0"/>
                    <a:pt x="1" y="851"/>
                    <a:pt x="1" y="851"/>
                  </a:cubicBezTo>
                  <a:cubicBezTo>
                    <a:pt x="1" y="851"/>
                    <a:pt x="614" y="5500"/>
                    <a:pt x="614" y="6066"/>
                  </a:cubicBezTo>
                  <a:cubicBezTo>
                    <a:pt x="611" y="6148"/>
                    <a:pt x="688" y="6183"/>
                    <a:pt x="822" y="6183"/>
                  </a:cubicBezTo>
                  <a:cubicBezTo>
                    <a:pt x="1619" y="6183"/>
                    <a:pt x="4437" y="4940"/>
                    <a:pt x="4578" y="4697"/>
                  </a:cubicBezTo>
                  <a:cubicBezTo>
                    <a:pt x="4743" y="4414"/>
                    <a:pt x="3870" y="49"/>
                    <a:pt x="3776" y="2"/>
                  </a:cubicBezTo>
                  <a:cubicBezTo>
                    <a:pt x="3773" y="1"/>
                    <a:pt x="3768" y="0"/>
                    <a:pt x="37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6" name="Google Shape;1196;p38"/>
          <p:cNvGrpSpPr/>
          <p:nvPr/>
        </p:nvGrpSpPr>
        <p:grpSpPr>
          <a:xfrm flipH="1">
            <a:off x="155737" y="369917"/>
            <a:ext cx="1895315" cy="4861998"/>
            <a:chOff x="223325" y="2790900"/>
            <a:chExt cx="634500" cy="1596925"/>
          </a:xfrm>
        </p:grpSpPr>
        <p:sp>
          <p:nvSpPr>
            <p:cNvPr id="1197" name="Google Shape;1197;p38"/>
            <p:cNvSpPr/>
            <p:nvPr/>
          </p:nvSpPr>
          <p:spPr>
            <a:xfrm>
              <a:off x="223325" y="2790900"/>
              <a:ext cx="634500" cy="901175"/>
            </a:xfrm>
            <a:custGeom>
              <a:avLst/>
              <a:gdLst/>
              <a:ahLst/>
              <a:cxnLst/>
              <a:rect l="l" t="t" r="r" b="b"/>
              <a:pathLst>
                <a:path w="25380" h="36047" extrusionOk="0">
                  <a:moveTo>
                    <a:pt x="11196" y="0"/>
                  </a:moveTo>
                  <a:cubicBezTo>
                    <a:pt x="11179" y="0"/>
                    <a:pt x="11162" y="0"/>
                    <a:pt x="11145" y="1"/>
                  </a:cubicBezTo>
                  <a:cubicBezTo>
                    <a:pt x="9304" y="66"/>
                    <a:pt x="7923" y="1809"/>
                    <a:pt x="7463" y="3584"/>
                  </a:cubicBezTo>
                  <a:cubicBezTo>
                    <a:pt x="7036" y="5359"/>
                    <a:pt x="7266" y="7233"/>
                    <a:pt x="7167" y="9074"/>
                  </a:cubicBezTo>
                  <a:cubicBezTo>
                    <a:pt x="7200" y="9436"/>
                    <a:pt x="7101" y="9830"/>
                    <a:pt x="6904" y="10159"/>
                  </a:cubicBezTo>
                  <a:cubicBezTo>
                    <a:pt x="6542" y="10685"/>
                    <a:pt x="5786" y="10751"/>
                    <a:pt x="5129" y="10915"/>
                  </a:cubicBezTo>
                  <a:cubicBezTo>
                    <a:pt x="1841" y="11671"/>
                    <a:pt x="33" y="16208"/>
                    <a:pt x="2006" y="19002"/>
                  </a:cubicBezTo>
                  <a:cubicBezTo>
                    <a:pt x="2367" y="19561"/>
                    <a:pt x="2860" y="20054"/>
                    <a:pt x="3025" y="20679"/>
                  </a:cubicBezTo>
                  <a:cubicBezTo>
                    <a:pt x="3452" y="22224"/>
                    <a:pt x="1874" y="23506"/>
                    <a:pt x="1118" y="24920"/>
                  </a:cubicBezTo>
                  <a:cubicBezTo>
                    <a:pt x="0" y="26991"/>
                    <a:pt x="789" y="29687"/>
                    <a:pt x="2334" y="31462"/>
                  </a:cubicBezTo>
                  <a:cubicBezTo>
                    <a:pt x="3912" y="33237"/>
                    <a:pt x="6115" y="34289"/>
                    <a:pt x="8285" y="35276"/>
                  </a:cubicBezTo>
                  <a:cubicBezTo>
                    <a:pt x="9777" y="35787"/>
                    <a:pt x="11121" y="36047"/>
                    <a:pt x="12432" y="36047"/>
                  </a:cubicBezTo>
                  <a:cubicBezTo>
                    <a:pt x="14155" y="36047"/>
                    <a:pt x="15820" y="35598"/>
                    <a:pt x="17687" y="34684"/>
                  </a:cubicBezTo>
                  <a:cubicBezTo>
                    <a:pt x="20975" y="33106"/>
                    <a:pt x="23374" y="29391"/>
                    <a:pt x="22750" y="25808"/>
                  </a:cubicBezTo>
                  <a:cubicBezTo>
                    <a:pt x="22553" y="24723"/>
                    <a:pt x="22125" y="23638"/>
                    <a:pt x="22322" y="22553"/>
                  </a:cubicBezTo>
                  <a:cubicBezTo>
                    <a:pt x="22421" y="21994"/>
                    <a:pt x="22651" y="21435"/>
                    <a:pt x="22980" y="20909"/>
                  </a:cubicBezTo>
                  <a:cubicBezTo>
                    <a:pt x="23802" y="19331"/>
                    <a:pt x="24722" y="17720"/>
                    <a:pt x="25051" y="15945"/>
                  </a:cubicBezTo>
                  <a:cubicBezTo>
                    <a:pt x="25380" y="14170"/>
                    <a:pt x="25018" y="12164"/>
                    <a:pt x="23605" y="11014"/>
                  </a:cubicBezTo>
                  <a:cubicBezTo>
                    <a:pt x="22224" y="9896"/>
                    <a:pt x="20087" y="9863"/>
                    <a:pt x="18542" y="8778"/>
                  </a:cubicBezTo>
                  <a:cubicBezTo>
                    <a:pt x="16898" y="7661"/>
                    <a:pt x="16241" y="5557"/>
                    <a:pt x="15452" y="3716"/>
                  </a:cubicBezTo>
                  <a:cubicBezTo>
                    <a:pt x="14637" y="1890"/>
                    <a:pt x="13175" y="0"/>
                    <a:pt x="111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510975" y="3202675"/>
              <a:ext cx="12350" cy="1185150"/>
            </a:xfrm>
            <a:custGeom>
              <a:avLst/>
              <a:gdLst/>
              <a:ahLst/>
              <a:cxnLst/>
              <a:rect l="l" t="t" r="r" b="b"/>
              <a:pathLst>
                <a:path w="494" h="47406" fill="none" extrusionOk="0">
                  <a:moveTo>
                    <a:pt x="494" y="0"/>
                  </a:moveTo>
                  <a:lnTo>
                    <a:pt x="1" y="47406"/>
                  </a:lnTo>
                </a:path>
              </a:pathLst>
            </a:custGeom>
            <a:noFill/>
            <a:ln w="23825" cap="flat" cmpd="sng">
              <a:solidFill>
                <a:schemeClr val="accent6"/>
              </a:solidFill>
              <a:prstDash val="solid"/>
              <a:miter lim="32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360575" y="3277450"/>
              <a:ext cx="159475" cy="195625"/>
            </a:xfrm>
            <a:custGeom>
              <a:avLst/>
              <a:gdLst/>
              <a:ahLst/>
              <a:cxnLst/>
              <a:rect l="l" t="t" r="r" b="b"/>
              <a:pathLst>
                <a:path w="6379" h="7825" fill="none" extrusionOk="0">
                  <a:moveTo>
                    <a:pt x="0" y="1"/>
                  </a:moveTo>
                  <a:lnTo>
                    <a:pt x="6378" y="7825"/>
                  </a:lnTo>
                </a:path>
              </a:pathLst>
            </a:custGeom>
            <a:noFill/>
            <a:ln w="23825" cap="flat" cmpd="sng">
              <a:solidFill>
                <a:schemeClr val="accent6"/>
              </a:solidFill>
              <a:prstDash val="solid"/>
              <a:miter lim="32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519200" y="3522375"/>
              <a:ext cx="139750" cy="106050"/>
            </a:xfrm>
            <a:custGeom>
              <a:avLst/>
              <a:gdLst/>
              <a:ahLst/>
              <a:cxnLst/>
              <a:rect l="l" t="t" r="r" b="b"/>
              <a:pathLst>
                <a:path w="5590" h="4242" fill="none" extrusionOk="0">
                  <a:moveTo>
                    <a:pt x="0" y="4241"/>
                  </a:moveTo>
                  <a:lnTo>
                    <a:pt x="5589" y="0"/>
                  </a:lnTo>
                </a:path>
              </a:pathLst>
            </a:custGeom>
            <a:noFill/>
            <a:ln w="23825" cap="flat" cmpd="sng">
              <a:solidFill>
                <a:schemeClr val="accent6"/>
              </a:solidFill>
              <a:prstDash val="solid"/>
              <a:miter lim="32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01" name="Google Shape;12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848" y="412250"/>
            <a:ext cx="3125875" cy="9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2" name="Google Shape;120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600" y="514675"/>
            <a:ext cx="3249997" cy="7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3" name="Google Shape;120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272" y="1487234"/>
            <a:ext cx="1606900" cy="16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" name="Google Shape;1208;p39"/>
          <p:cNvGrpSpPr/>
          <p:nvPr/>
        </p:nvGrpSpPr>
        <p:grpSpPr>
          <a:xfrm>
            <a:off x="959100" y="1369750"/>
            <a:ext cx="3017896" cy="2511928"/>
            <a:chOff x="649171" y="238143"/>
            <a:chExt cx="6249525" cy="5201757"/>
          </a:xfrm>
        </p:grpSpPr>
        <p:sp>
          <p:nvSpPr>
            <p:cNvPr id="1209" name="Google Shape;1209;p39"/>
            <p:cNvSpPr/>
            <p:nvPr/>
          </p:nvSpPr>
          <p:spPr>
            <a:xfrm>
              <a:off x="2850275" y="4488975"/>
              <a:ext cx="1849000" cy="810050"/>
            </a:xfrm>
            <a:custGeom>
              <a:avLst/>
              <a:gdLst/>
              <a:ahLst/>
              <a:cxnLst/>
              <a:rect l="l" t="t" r="r" b="b"/>
              <a:pathLst>
                <a:path w="73960" h="32402" extrusionOk="0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2638975" y="5284925"/>
              <a:ext cx="2269850" cy="154975"/>
            </a:xfrm>
            <a:custGeom>
              <a:avLst/>
              <a:gdLst/>
              <a:ahLst/>
              <a:cxnLst/>
              <a:rect l="l" t="t" r="r" b="b"/>
              <a:pathLst>
                <a:path w="90794" h="6199" extrusionOk="0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649171" y="238143"/>
              <a:ext cx="6249525" cy="4320584"/>
            </a:xfrm>
            <a:custGeom>
              <a:avLst/>
              <a:gdLst/>
              <a:ahLst/>
              <a:cxnLst/>
              <a:rect l="l" t="t" r="r" b="b"/>
              <a:pathLst>
                <a:path w="249981" h="157427" extrusionOk="0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904475" y="481125"/>
              <a:ext cx="5738850" cy="3435575"/>
            </a:xfrm>
            <a:custGeom>
              <a:avLst/>
              <a:gdLst/>
              <a:ahLst/>
              <a:cxnLst/>
              <a:rect l="l" t="t" r="r" b="b"/>
              <a:pathLst>
                <a:path w="229554" h="137423" extrusionOk="0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rgbClr val="B3C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9"/>
          <p:cNvSpPr/>
          <p:nvPr/>
        </p:nvSpPr>
        <p:spPr>
          <a:xfrm>
            <a:off x="1149375" y="1666600"/>
            <a:ext cx="2658000" cy="145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39"/>
          <p:cNvSpPr txBox="1">
            <a:spLocks noGrp="1"/>
          </p:cNvSpPr>
          <p:nvPr>
            <p:ph type="title"/>
          </p:nvPr>
        </p:nvSpPr>
        <p:spPr>
          <a:xfrm>
            <a:off x="4437050" y="2019725"/>
            <a:ext cx="3643800" cy="6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Preparación del Ambiente</a:t>
            </a:r>
            <a:endParaRPr/>
          </a:p>
        </p:txBody>
      </p:sp>
      <p:sp>
        <p:nvSpPr>
          <p:cNvPr id="1215" name="Google Shape;1215;p39"/>
          <p:cNvSpPr/>
          <p:nvPr/>
        </p:nvSpPr>
        <p:spPr>
          <a:xfrm>
            <a:off x="6335957" y="3951871"/>
            <a:ext cx="1864240" cy="1231362"/>
          </a:xfrm>
          <a:custGeom>
            <a:avLst/>
            <a:gdLst/>
            <a:ahLst/>
            <a:cxnLst/>
            <a:rect l="l" t="t" r="r" b="b"/>
            <a:pathLst>
              <a:path w="17366" h="11470" extrusionOk="0">
                <a:moveTo>
                  <a:pt x="9686" y="1"/>
                </a:moveTo>
                <a:cubicBezTo>
                  <a:pt x="6016" y="1"/>
                  <a:pt x="4587" y="5949"/>
                  <a:pt x="4587" y="5949"/>
                </a:cubicBezTo>
                <a:cubicBezTo>
                  <a:pt x="4587" y="5949"/>
                  <a:pt x="3987" y="5795"/>
                  <a:pt x="3257" y="5795"/>
                </a:cubicBezTo>
                <a:cubicBezTo>
                  <a:pt x="2368" y="5795"/>
                  <a:pt x="1286" y="6023"/>
                  <a:pt x="857" y="7033"/>
                </a:cubicBezTo>
                <a:cubicBezTo>
                  <a:pt x="0" y="9150"/>
                  <a:pt x="1563" y="11469"/>
                  <a:pt x="3856" y="11469"/>
                </a:cubicBezTo>
                <a:lnTo>
                  <a:pt x="13812" y="11469"/>
                </a:lnTo>
                <a:cubicBezTo>
                  <a:pt x="15375" y="11469"/>
                  <a:pt x="16711" y="10335"/>
                  <a:pt x="16988" y="8797"/>
                </a:cubicBezTo>
                <a:cubicBezTo>
                  <a:pt x="17315" y="7008"/>
                  <a:pt x="17366" y="4840"/>
                  <a:pt x="16156" y="4210"/>
                </a:cubicBezTo>
                <a:cubicBezTo>
                  <a:pt x="15843" y="4052"/>
                  <a:pt x="15521" y="3984"/>
                  <a:pt x="15199" y="3984"/>
                </a:cubicBezTo>
                <a:cubicBezTo>
                  <a:pt x="13268" y="3984"/>
                  <a:pt x="11342" y="6428"/>
                  <a:pt x="11342" y="6428"/>
                </a:cubicBezTo>
                <a:cubicBezTo>
                  <a:pt x="11342" y="6428"/>
                  <a:pt x="14089" y="505"/>
                  <a:pt x="10107" y="26"/>
                </a:cubicBezTo>
                <a:cubicBezTo>
                  <a:pt x="9963" y="9"/>
                  <a:pt x="9823" y="1"/>
                  <a:pt x="968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9"/>
          <p:cNvSpPr/>
          <p:nvPr/>
        </p:nvSpPr>
        <p:spPr>
          <a:xfrm>
            <a:off x="7242331" y="4433566"/>
            <a:ext cx="78580" cy="743860"/>
          </a:xfrm>
          <a:custGeom>
            <a:avLst/>
            <a:gdLst/>
            <a:ahLst/>
            <a:cxnLst/>
            <a:rect l="l" t="t" r="r" b="b"/>
            <a:pathLst>
              <a:path w="732" h="12005" extrusionOk="0">
                <a:moveTo>
                  <a:pt x="429" y="1"/>
                </a:moveTo>
                <a:cubicBezTo>
                  <a:pt x="278" y="1"/>
                  <a:pt x="127" y="101"/>
                  <a:pt x="127" y="303"/>
                </a:cubicBezTo>
                <a:lnTo>
                  <a:pt x="1" y="11796"/>
                </a:lnTo>
                <a:cubicBezTo>
                  <a:pt x="38" y="11935"/>
                  <a:pt x="158" y="12004"/>
                  <a:pt x="281" y="12004"/>
                </a:cubicBezTo>
                <a:cubicBezTo>
                  <a:pt x="404" y="12004"/>
                  <a:pt x="530" y="11935"/>
                  <a:pt x="580" y="11796"/>
                </a:cubicBezTo>
                <a:lnTo>
                  <a:pt x="731" y="303"/>
                </a:lnTo>
                <a:cubicBezTo>
                  <a:pt x="731" y="101"/>
                  <a:pt x="580" y="1"/>
                  <a:pt x="429" y="1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9"/>
          <p:cNvSpPr/>
          <p:nvPr/>
        </p:nvSpPr>
        <p:spPr>
          <a:xfrm>
            <a:off x="6764614" y="4677902"/>
            <a:ext cx="1177629" cy="324534"/>
          </a:xfrm>
          <a:custGeom>
            <a:avLst/>
            <a:gdLst/>
            <a:ahLst/>
            <a:cxnLst/>
            <a:rect l="l" t="t" r="r" b="b"/>
            <a:pathLst>
              <a:path w="10970" h="3023" extrusionOk="0">
                <a:moveTo>
                  <a:pt x="10545" y="1"/>
                </a:moveTo>
                <a:cubicBezTo>
                  <a:pt x="10477" y="1"/>
                  <a:pt x="10408" y="28"/>
                  <a:pt x="10348" y="94"/>
                </a:cubicBezTo>
                <a:cubicBezTo>
                  <a:pt x="9040" y="1640"/>
                  <a:pt x="7184" y="2424"/>
                  <a:pt x="5319" y="2424"/>
                </a:cubicBezTo>
                <a:cubicBezTo>
                  <a:pt x="3627" y="2424"/>
                  <a:pt x="1926" y="1779"/>
                  <a:pt x="619" y="472"/>
                </a:cubicBezTo>
                <a:cubicBezTo>
                  <a:pt x="564" y="416"/>
                  <a:pt x="499" y="392"/>
                  <a:pt x="436" y="392"/>
                </a:cubicBezTo>
                <a:cubicBezTo>
                  <a:pt x="212" y="392"/>
                  <a:pt x="0" y="684"/>
                  <a:pt x="216" y="900"/>
                </a:cubicBezTo>
                <a:cubicBezTo>
                  <a:pt x="1624" y="2320"/>
                  <a:pt x="3469" y="3022"/>
                  <a:pt x="5311" y="3022"/>
                </a:cubicBezTo>
                <a:cubicBezTo>
                  <a:pt x="7328" y="3022"/>
                  <a:pt x="9341" y="2182"/>
                  <a:pt x="10777" y="522"/>
                </a:cubicBezTo>
                <a:cubicBezTo>
                  <a:pt x="10970" y="291"/>
                  <a:pt x="10765" y="1"/>
                  <a:pt x="10545" y="1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8" name="Google Shape;121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513" y="1740975"/>
            <a:ext cx="1535725" cy="130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0"/>
          <p:cNvSpPr txBox="1">
            <a:spLocks noGrp="1"/>
          </p:cNvSpPr>
          <p:nvPr>
            <p:ph type="title"/>
          </p:nvPr>
        </p:nvSpPr>
        <p:spPr>
          <a:xfrm>
            <a:off x="810275" y="1535225"/>
            <a:ext cx="4429500" cy="8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Flujo del Software</a:t>
            </a:r>
            <a:endParaRPr/>
          </a:p>
        </p:txBody>
      </p:sp>
      <p:sp>
        <p:nvSpPr>
          <p:cNvPr id="1224" name="Google Shape;1224;p40"/>
          <p:cNvSpPr txBox="1">
            <a:spLocks noGrp="1"/>
          </p:cNvSpPr>
          <p:nvPr>
            <p:ph type="subTitle" idx="1"/>
          </p:nvPr>
        </p:nvSpPr>
        <p:spPr>
          <a:xfrm>
            <a:off x="810275" y="2944150"/>
            <a:ext cx="2586600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 presentarse en la Demo</a:t>
            </a:r>
            <a:endParaRPr b="1"/>
          </a:p>
        </p:txBody>
      </p:sp>
      <p:grpSp>
        <p:nvGrpSpPr>
          <p:cNvPr id="1225" name="Google Shape;1225;p40"/>
          <p:cNvGrpSpPr/>
          <p:nvPr/>
        </p:nvGrpSpPr>
        <p:grpSpPr>
          <a:xfrm>
            <a:off x="7075090" y="360364"/>
            <a:ext cx="1935669" cy="4871739"/>
            <a:chOff x="223325" y="2790900"/>
            <a:chExt cx="634500" cy="1596925"/>
          </a:xfrm>
        </p:grpSpPr>
        <p:sp>
          <p:nvSpPr>
            <p:cNvPr id="1226" name="Google Shape;1226;p40"/>
            <p:cNvSpPr/>
            <p:nvPr/>
          </p:nvSpPr>
          <p:spPr>
            <a:xfrm>
              <a:off x="223325" y="2790900"/>
              <a:ext cx="634500" cy="901175"/>
            </a:xfrm>
            <a:custGeom>
              <a:avLst/>
              <a:gdLst/>
              <a:ahLst/>
              <a:cxnLst/>
              <a:rect l="l" t="t" r="r" b="b"/>
              <a:pathLst>
                <a:path w="25380" h="36047" extrusionOk="0">
                  <a:moveTo>
                    <a:pt x="11196" y="0"/>
                  </a:moveTo>
                  <a:cubicBezTo>
                    <a:pt x="11179" y="0"/>
                    <a:pt x="11162" y="0"/>
                    <a:pt x="11145" y="1"/>
                  </a:cubicBezTo>
                  <a:cubicBezTo>
                    <a:pt x="9304" y="66"/>
                    <a:pt x="7923" y="1809"/>
                    <a:pt x="7463" y="3584"/>
                  </a:cubicBezTo>
                  <a:cubicBezTo>
                    <a:pt x="7036" y="5359"/>
                    <a:pt x="7266" y="7233"/>
                    <a:pt x="7167" y="9074"/>
                  </a:cubicBezTo>
                  <a:cubicBezTo>
                    <a:pt x="7200" y="9436"/>
                    <a:pt x="7101" y="9830"/>
                    <a:pt x="6904" y="10159"/>
                  </a:cubicBezTo>
                  <a:cubicBezTo>
                    <a:pt x="6542" y="10685"/>
                    <a:pt x="5786" y="10751"/>
                    <a:pt x="5129" y="10915"/>
                  </a:cubicBezTo>
                  <a:cubicBezTo>
                    <a:pt x="1841" y="11671"/>
                    <a:pt x="33" y="16208"/>
                    <a:pt x="2006" y="19002"/>
                  </a:cubicBezTo>
                  <a:cubicBezTo>
                    <a:pt x="2367" y="19561"/>
                    <a:pt x="2860" y="20054"/>
                    <a:pt x="3025" y="20679"/>
                  </a:cubicBezTo>
                  <a:cubicBezTo>
                    <a:pt x="3452" y="22224"/>
                    <a:pt x="1874" y="23506"/>
                    <a:pt x="1118" y="24920"/>
                  </a:cubicBezTo>
                  <a:cubicBezTo>
                    <a:pt x="0" y="26991"/>
                    <a:pt x="789" y="29687"/>
                    <a:pt x="2334" y="31462"/>
                  </a:cubicBezTo>
                  <a:cubicBezTo>
                    <a:pt x="3912" y="33237"/>
                    <a:pt x="6115" y="34289"/>
                    <a:pt x="8285" y="35276"/>
                  </a:cubicBezTo>
                  <a:cubicBezTo>
                    <a:pt x="9777" y="35787"/>
                    <a:pt x="11121" y="36047"/>
                    <a:pt x="12432" y="36047"/>
                  </a:cubicBezTo>
                  <a:cubicBezTo>
                    <a:pt x="14155" y="36047"/>
                    <a:pt x="15820" y="35598"/>
                    <a:pt x="17687" y="34684"/>
                  </a:cubicBezTo>
                  <a:cubicBezTo>
                    <a:pt x="20975" y="33106"/>
                    <a:pt x="23374" y="29391"/>
                    <a:pt x="22750" y="25808"/>
                  </a:cubicBezTo>
                  <a:cubicBezTo>
                    <a:pt x="22553" y="24723"/>
                    <a:pt x="22125" y="23638"/>
                    <a:pt x="22322" y="22553"/>
                  </a:cubicBezTo>
                  <a:cubicBezTo>
                    <a:pt x="22421" y="21994"/>
                    <a:pt x="22651" y="21435"/>
                    <a:pt x="22980" y="20909"/>
                  </a:cubicBezTo>
                  <a:cubicBezTo>
                    <a:pt x="23802" y="19331"/>
                    <a:pt x="24722" y="17720"/>
                    <a:pt x="25051" y="15945"/>
                  </a:cubicBezTo>
                  <a:cubicBezTo>
                    <a:pt x="25380" y="14170"/>
                    <a:pt x="25018" y="12164"/>
                    <a:pt x="23605" y="11014"/>
                  </a:cubicBezTo>
                  <a:cubicBezTo>
                    <a:pt x="22224" y="9896"/>
                    <a:pt x="20087" y="9863"/>
                    <a:pt x="18542" y="8778"/>
                  </a:cubicBezTo>
                  <a:cubicBezTo>
                    <a:pt x="16898" y="7661"/>
                    <a:pt x="16241" y="5557"/>
                    <a:pt x="15452" y="3716"/>
                  </a:cubicBezTo>
                  <a:cubicBezTo>
                    <a:pt x="14637" y="1890"/>
                    <a:pt x="13175" y="0"/>
                    <a:pt x="1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510975" y="3202675"/>
              <a:ext cx="12350" cy="1185150"/>
            </a:xfrm>
            <a:custGeom>
              <a:avLst/>
              <a:gdLst/>
              <a:ahLst/>
              <a:cxnLst/>
              <a:rect l="l" t="t" r="r" b="b"/>
              <a:pathLst>
                <a:path w="494" h="47406" fill="none" extrusionOk="0">
                  <a:moveTo>
                    <a:pt x="494" y="0"/>
                  </a:moveTo>
                  <a:lnTo>
                    <a:pt x="1" y="47406"/>
                  </a:lnTo>
                </a:path>
              </a:pathLst>
            </a:custGeom>
            <a:noFill/>
            <a:ln w="23825" cap="flat" cmpd="sng">
              <a:solidFill>
                <a:schemeClr val="accent1"/>
              </a:solidFill>
              <a:prstDash val="solid"/>
              <a:miter lim="32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360575" y="3277450"/>
              <a:ext cx="159475" cy="195625"/>
            </a:xfrm>
            <a:custGeom>
              <a:avLst/>
              <a:gdLst/>
              <a:ahLst/>
              <a:cxnLst/>
              <a:rect l="l" t="t" r="r" b="b"/>
              <a:pathLst>
                <a:path w="6379" h="7825" fill="none" extrusionOk="0">
                  <a:moveTo>
                    <a:pt x="0" y="1"/>
                  </a:moveTo>
                  <a:lnTo>
                    <a:pt x="6378" y="7825"/>
                  </a:lnTo>
                </a:path>
              </a:pathLst>
            </a:custGeom>
            <a:noFill/>
            <a:ln w="23825" cap="flat" cmpd="sng">
              <a:solidFill>
                <a:schemeClr val="accent1"/>
              </a:solidFill>
              <a:prstDash val="solid"/>
              <a:miter lim="32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519200" y="3522375"/>
              <a:ext cx="139750" cy="106050"/>
            </a:xfrm>
            <a:custGeom>
              <a:avLst/>
              <a:gdLst/>
              <a:ahLst/>
              <a:cxnLst/>
              <a:rect l="l" t="t" r="r" b="b"/>
              <a:pathLst>
                <a:path w="5590" h="4242" fill="none" extrusionOk="0">
                  <a:moveTo>
                    <a:pt x="0" y="4241"/>
                  </a:moveTo>
                  <a:lnTo>
                    <a:pt x="5589" y="0"/>
                  </a:lnTo>
                </a:path>
              </a:pathLst>
            </a:custGeom>
            <a:noFill/>
            <a:ln w="23825" cap="flat" cmpd="sng">
              <a:solidFill>
                <a:schemeClr val="accent1"/>
              </a:solidFill>
              <a:prstDash val="solid"/>
              <a:miter lim="32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40"/>
          <p:cNvGrpSpPr/>
          <p:nvPr/>
        </p:nvGrpSpPr>
        <p:grpSpPr>
          <a:xfrm>
            <a:off x="4759230" y="1850508"/>
            <a:ext cx="1514788" cy="3293001"/>
            <a:chOff x="3830125" y="1175725"/>
            <a:chExt cx="1483777" cy="3546200"/>
          </a:xfrm>
        </p:grpSpPr>
        <p:sp>
          <p:nvSpPr>
            <p:cNvPr id="1231" name="Google Shape;1231;p40"/>
            <p:cNvSpPr/>
            <p:nvPr/>
          </p:nvSpPr>
          <p:spPr>
            <a:xfrm>
              <a:off x="3864794" y="1721119"/>
              <a:ext cx="65666" cy="90712"/>
            </a:xfrm>
            <a:custGeom>
              <a:avLst/>
              <a:gdLst/>
              <a:ahLst/>
              <a:cxnLst/>
              <a:rect l="l" t="t" r="r" b="b"/>
              <a:pathLst>
                <a:path w="1699" h="2347" extrusionOk="0">
                  <a:moveTo>
                    <a:pt x="1302" y="1"/>
                  </a:moveTo>
                  <a:cubicBezTo>
                    <a:pt x="899" y="1"/>
                    <a:pt x="0" y="2347"/>
                    <a:pt x="0" y="2347"/>
                  </a:cubicBezTo>
                  <a:lnTo>
                    <a:pt x="873" y="2111"/>
                  </a:lnTo>
                  <a:lnTo>
                    <a:pt x="1699" y="601"/>
                  </a:lnTo>
                  <a:cubicBezTo>
                    <a:pt x="1699" y="341"/>
                    <a:pt x="1557" y="105"/>
                    <a:pt x="1345" y="11"/>
                  </a:cubicBezTo>
                  <a:cubicBezTo>
                    <a:pt x="1331" y="4"/>
                    <a:pt x="1317" y="1"/>
                    <a:pt x="1302" y="1"/>
                  </a:cubicBez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3830125" y="1620280"/>
              <a:ext cx="235340" cy="290068"/>
            </a:xfrm>
            <a:custGeom>
              <a:avLst/>
              <a:gdLst/>
              <a:ahLst/>
              <a:cxnLst/>
              <a:rect l="l" t="t" r="r" b="b"/>
              <a:pathLst>
                <a:path w="6089" h="7505" extrusionOk="0">
                  <a:moveTo>
                    <a:pt x="708" y="1"/>
                  </a:moveTo>
                  <a:lnTo>
                    <a:pt x="0" y="473"/>
                  </a:lnTo>
                  <a:lnTo>
                    <a:pt x="5121" y="7504"/>
                  </a:lnTo>
                  <a:lnTo>
                    <a:pt x="6088" y="667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3864794" y="1727921"/>
              <a:ext cx="531708" cy="910439"/>
            </a:xfrm>
            <a:custGeom>
              <a:avLst/>
              <a:gdLst/>
              <a:ahLst/>
              <a:cxnLst/>
              <a:rect l="l" t="t" r="r" b="b"/>
              <a:pathLst>
                <a:path w="13757" h="23556" extrusionOk="0">
                  <a:moveTo>
                    <a:pt x="3138" y="0"/>
                  </a:moveTo>
                  <a:lnTo>
                    <a:pt x="0" y="2171"/>
                  </a:lnTo>
                  <a:lnTo>
                    <a:pt x="0" y="16989"/>
                  </a:lnTo>
                  <a:cubicBezTo>
                    <a:pt x="0" y="18404"/>
                    <a:pt x="425" y="19820"/>
                    <a:pt x="1227" y="21023"/>
                  </a:cubicBezTo>
                  <a:lnTo>
                    <a:pt x="2478" y="22864"/>
                  </a:lnTo>
                  <a:cubicBezTo>
                    <a:pt x="2773" y="23307"/>
                    <a:pt x="3261" y="23556"/>
                    <a:pt x="3770" y="23556"/>
                  </a:cubicBezTo>
                  <a:cubicBezTo>
                    <a:pt x="3993" y="23556"/>
                    <a:pt x="4220" y="23507"/>
                    <a:pt x="4436" y="23407"/>
                  </a:cubicBezTo>
                  <a:lnTo>
                    <a:pt x="11467" y="20127"/>
                  </a:lnTo>
                  <a:lnTo>
                    <a:pt x="13756" y="16493"/>
                  </a:lnTo>
                  <a:lnTo>
                    <a:pt x="12364" y="9698"/>
                  </a:lnTo>
                  <a:lnTo>
                    <a:pt x="6182" y="12175"/>
                  </a:lnTo>
                  <a:lnTo>
                    <a:pt x="4625" y="15597"/>
                  </a:lnTo>
                  <a:lnTo>
                    <a:pt x="2690" y="4106"/>
                  </a:lnTo>
                  <a:lnTo>
                    <a:pt x="4224" y="2194"/>
                  </a:lnTo>
                  <a:lnTo>
                    <a:pt x="3138" y="0"/>
                  </a:ln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4103729" y="2198489"/>
              <a:ext cx="183317" cy="179684"/>
            </a:xfrm>
            <a:custGeom>
              <a:avLst/>
              <a:gdLst/>
              <a:ahLst/>
              <a:cxnLst/>
              <a:rect l="l" t="t" r="r" b="b"/>
              <a:pathLst>
                <a:path w="4743" h="4649" extrusionOk="0">
                  <a:moveTo>
                    <a:pt x="0" y="0"/>
                  </a:moveTo>
                  <a:lnTo>
                    <a:pt x="4601" y="4649"/>
                  </a:lnTo>
                  <a:lnTo>
                    <a:pt x="4743" y="2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4281558" y="2877883"/>
              <a:ext cx="472419" cy="1831276"/>
            </a:xfrm>
            <a:custGeom>
              <a:avLst/>
              <a:gdLst/>
              <a:ahLst/>
              <a:cxnLst/>
              <a:rect l="l" t="t" r="r" b="b"/>
              <a:pathLst>
                <a:path w="12223" h="47381" extrusionOk="0">
                  <a:moveTo>
                    <a:pt x="0" y="1"/>
                  </a:moveTo>
                  <a:lnTo>
                    <a:pt x="0" y="15102"/>
                  </a:lnTo>
                  <a:lnTo>
                    <a:pt x="7928" y="45846"/>
                  </a:lnTo>
                  <a:lnTo>
                    <a:pt x="4247" y="47380"/>
                  </a:lnTo>
                  <a:lnTo>
                    <a:pt x="9816" y="46696"/>
                  </a:lnTo>
                  <a:lnTo>
                    <a:pt x="8848" y="17603"/>
                  </a:lnTo>
                  <a:lnTo>
                    <a:pt x="12222" y="1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4662726" y="2877883"/>
              <a:ext cx="472458" cy="1831276"/>
            </a:xfrm>
            <a:custGeom>
              <a:avLst/>
              <a:gdLst/>
              <a:ahLst/>
              <a:cxnLst/>
              <a:rect l="l" t="t" r="r" b="b"/>
              <a:pathLst>
                <a:path w="12224" h="47381" extrusionOk="0">
                  <a:moveTo>
                    <a:pt x="1" y="1"/>
                  </a:moveTo>
                  <a:lnTo>
                    <a:pt x="780" y="20670"/>
                  </a:lnTo>
                  <a:lnTo>
                    <a:pt x="7929" y="45846"/>
                  </a:lnTo>
                  <a:lnTo>
                    <a:pt x="4248" y="47380"/>
                  </a:lnTo>
                  <a:lnTo>
                    <a:pt x="9817" y="46696"/>
                  </a:lnTo>
                  <a:lnTo>
                    <a:pt x="8849" y="17603"/>
                  </a:lnTo>
                  <a:lnTo>
                    <a:pt x="11138" y="5664"/>
                  </a:lnTo>
                  <a:lnTo>
                    <a:pt x="12223" y="1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4257827" y="1726994"/>
              <a:ext cx="908352" cy="1211136"/>
            </a:xfrm>
            <a:custGeom>
              <a:avLst/>
              <a:gdLst/>
              <a:ahLst/>
              <a:cxnLst/>
              <a:rect l="l" t="t" r="r" b="b"/>
              <a:pathLst>
                <a:path w="23502" h="31336" extrusionOk="0">
                  <a:moveTo>
                    <a:pt x="12081" y="0"/>
                  </a:moveTo>
                  <a:lnTo>
                    <a:pt x="8542" y="449"/>
                  </a:lnTo>
                  <a:lnTo>
                    <a:pt x="2219" y="5191"/>
                  </a:lnTo>
                  <a:lnTo>
                    <a:pt x="1" y="17603"/>
                  </a:lnTo>
                  <a:lnTo>
                    <a:pt x="260" y="31335"/>
                  </a:lnTo>
                  <a:lnTo>
                    <a:pt x="17202" y="31288"/>
                  </a:lnTo>
                  <a:lnTo>
                    <a:pt x="23502" y="29778"/>
                  </a:lnTo>
                  <a:lnTo>
                    <a:pt x="19703" y="11350"/>
                  </a:lnTo>
                  <a:lnTo>
                    <a:pt x="12081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4027124" y="1744309"/>
              <a:ext cx="561778" cy="541757"/>
            </a:xfrm>
            <a:custGeom>
              <a:avLst/>
              <a:gdLst/>
              <a:ahLst/>
              <a:cxnLst/>
              <a:rect l="l" t="t" r="r" b="b"/>
              <a:pathLst>
                <a:path w="14535" h="14017" extrusionOk="0">
                  <a:moveTo>
                    <a:pt x="12152" y="1"/>
                  </a:moveTo>
                  <a:lnTo>
                    <a:pt x="7551" y="1039"/>
                  </a:lnTo>
                  <a:cubicBezTo>
                    <a:pt x="6654" y="1228"/>
                    <a:pt x="5828" y="1652"/>
                    <a:pt x="5120" y="2242"/>
                  </a:cubicBezTo>
                  <a:lnTo>
                    <a:pt x="3705" y="3469"/>
                  </a:lnTo>
                  <a:cubicBezTo>
                    <a:pt x="3020" y="4036"/>
                    <a:pt x="2501" y="4767"/>
                    <a:pt x="2171" y="5569"/>
                  </a:cubicBezTo>
                  <a:lnTo>
                    <a:pt x="0" y="10831"/>
                  </a:lnTo>
                  <a:lnTo>
                    <a:pt x="6701" y="14016"/>
                  </a:lnTo>
                  <a:lnTo>
                    <a:pt x="14535" y="2903"/>
                  </a:lnTo>
                  <a:lnTo>
                    <a:pt x="12152" y="1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4380039" y="1245489"/>
              <a:ext cx="37413" cy="101263"/>
            </a:xfrm>
            <a:custGeom>
              <a:avLst/>
              <a:gdLst/>
              <a:ahLst/>
              <a:cxnLst/>
              <a:rect l="l" t="t" r="r" b="b"/>
              <a:pathLst>
                <a:path w="968" h="2620" extrusionOk="0">
                  <a:moveTo>
                    <a:pt x="968" y="0"/>
                  </a:moveTo>
                  <a:cubicBezTo>
                    <a:pt x="968" y="0"/>
                    <a:pt x="24" y="755"/>
                    <a:pt x="0" y="2619"/>
                  </a:cubicBezTo>
                  <a:lnTo>
                    <a:pt x="567" y="2289"/>
                  </a:lnTo>
                  <a:lnTo>
                    <a:pt x="968" y="802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5F3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4379111" y="1243633"/>
              <a:ext cx="40196" cy="105824"/>
            </a:xfrm>
            <a:custGeom>
              <a:avLst/>
              <a:gdLst/>
              <a:ahLst/>
              <a:cxnLst/>
              <a:rect l="l" t="t" r="r" b="b"/>
              <a:pathLst>
                <a:path w="1040" h="2738" extrusionOk="0">
                  <a:moveTo>
                    <a:pt x="968" y="1"/>
                  </a:moveTo>
                  <a:cubicBezTo>
                    <a:pt x="968" y="1"/>
                    <a:pt x="24" y="803"/>
                    <a:pt x="1" y="2667"/>
                  </a:cubicBezTo>
                  <a:lnTo>
                    <a:pt x="1" y="2738"/>
                  </a:lnTo>
                  <a:lnTo>
                    <a:pt x="614" y="2360"/>
                  </a:lnTo>
                  <a:lnTo>
                    <a:pt x="1039" y="850"/>
                  </a:lnTo>
                  <a:lnTo>
                    <a:pt x="968" y="827"/>
                  </a:lnTo>
                  <a:lnTo>
                    <a:pt x="544" y="2313"/>
                  </a:lnTo>
                  <a:lnTo>
                    <a:pt x="72" y="2596"/>
                  </a:lnTo>
                  <a:cubicBezTo>
                    <a:pt x="119" y="827"/>
                    <a:pt x="1015" y="72"/>
                    <a:pt x="1015" y="72"/>
                  </a:cubicBezTo>
                  <a:lnTo>
                    <a:pt x="968" y="1"/>
                  </a:lnTo>
                  <a:close/>
                </a:path>
              </a:pathLst>
            </a:custGeom>
            <a:solidFill>
              <a:srgbClr val="5F3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4604365" y="1270109"/>
              <a:ext cx="77571" cy="184592"/>
            </a:xfrm>
            <a:custGeom>
              <a:avLst/>
              <a:gdLst/>
              <a:ahLst/>
              <a:cxnLst/>
              <a:rect l="l" t="t" r="r" b="b"/>
              <a:pathLst>
                <a:path w="2007" h="4776" extrusionOk="0">
                  <a:moveTo>
                    <a:pt x="1511" y="0"/>
                  </a:moveTo>
                  <a:lnTo>
                    <a:pt x="1" y="1062"/>
                  </a:lnTo>
                  <a:cubicBezTo>
                    <a:pt x="119" y="2077"/>
                    <a:pt x="237" y="3091"/>
                    <a:pt x="355" y="4106"/>
                  </a:cubicBezTo>
                  <a:cubicBezTo>
                    <a:pt x="378" y="4379"/>
                    <a:pt x="488" y="4697"/>
                    <a:pt x="730" y="4697"/>
                  </a:cubicBezTo>
                  <a:cubicBezTo>
                    <a:pt x="738" y="4697"/>
                    <a:pt x="747" y="4696"/>
                    <a:pt x="756" y="4696"/>
                  </a:cubicBezTo>
                  <a:cubicBezTo>
                    <a:pt x="844" y="4696"/>
                    <a:pt x="1026" y="4775"/>
                    <a:pt x="1141" y="4775"/>
                  </a:cubicBezTo>
                  <a:cubicBezTo>
                    <a:pt x="1179" y="4775"/>
                    <a:pt x="1210" y="4766"/>
                    <a:pt x="1228" y="4743"/>
                  </a:cubicBezTo>
                  <a:cubicBezTo>
                    <a:pt x="1723" y="4082"/>
                    <a:pt x="2006" y="2454"/>
                    <a:pt x="1888" y="1628"/>
                  </a:cubicBezTo>
                  <a:cubicBezTo>
                    <a:pt x="1841" y="1180"/>
                    <a:pt x="1865" y="260"/>
                    <a:pt x="1511" y="0"/>
                  </a:cubicBezTo>
                  <a:close/>
                </a:path>
              </a:pathLst>
            </a:custGeom>
            <a:solidFill>
              <a:srgbClr val="3D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4600731" y="1266167"/>
              <a:ext cx="83020" cy="192438"/>
            </a:xfrm>
            <a:custGeom>
              <a:avLst/>
              <a:gdLst/>
              <a:ahLst/>
              <a:cxnLst/>
              <a:rect l="l" t="t" r="r" b="b"/>
              <a:pathLst>
                <a:path w="2148" h="4979" extrusionOk="0">
                  <a:moveTo>
                    <a:pt x="1606" y="0"/>
                  </a:moveTo>
                  <a:cubicBezTo>
                    <a:pt x="1528" y="0"/>
                    <a:pt x="1462" y="101"/>
                    <a:pt x="1534" y="173"/>
                  </a:cubicBezTo>
                  <a:cubicBezTo>
                    <a:pt x="1935" y="574"/>
                    <a:pt x="1888" y="1471"/>
                    <a:pt x="1912" y="2013"/>
                  </a:cubicBezTo>
                  <a:cubicBezTo>
                    <a:pt x="1935" y="2674"/>
                    <a:pt x="1841" y="3311"/>
                    <a:pt x="1629" y="3925"/>
                  </a:cubicBezTo>
                  <a:cubicBezTo>
                    <a:pt x="1534" y="4255"/>
                    <a:pt x="1463" y="4727"/>
                    <a:pt x="1039" y="4727"/>
                  </a:cubicBezTo>
                  <a:cubicBezTo>
                    <a:pt x="1030" y="4727"/>
                    <a:pt x="1022" y="4727"/>
                    <a:pt x="1014" y="4727"/>
                  </a:cubicBezTo>
                  <a:cubicBezTo>
                    <a:pt x="451" y="4727"/>
                    <a:pt x="519" y="3919"/>
                    <a:pt x="472" y="3547"/>
                  </a:cubicBezTo>
                  <a:cubicBezTo>
                    <a:pt x="378" y="2745"/>
                    <a:pt x="307" y="1966"/>
                    <a:pt x="213" y="1164"/>
                  </a:cubicBezTo>
                  <a:cubicBezTo>
                    <a:pt x="201" y="1093"/>
                    <a:pt x="148" y="1058"/>
                    <a:pt x="98" y="1058"/>
                  </a:cubicBezTo>
                  <a:cubicBezTo>
                    <a:pt x="48" y="1058"/>
                    <a:pt x="0" y="1093"/>
                    <a:pt x="0" y="1164"/>
                  </a:cubicBezTo>
                  <a:cubicBezTo>
                    <a:pt x="95" y="1966"/>
                    <a:pt x="166" y="2768"/>
                    <a:pt x="260" y="3547"/>
                  </a:cubicBezTo>
                  <a:cubicBezTo>
                    <a:pt x="307" y="3854"/>
                    <a:pt x="260" y="4420"/>
                    <a:pt x="472" y="4680"/>
                  </a:cubicBezTo>
                  <a:cubicBezTo>
                    <a:pt x="608" y="4878"/>
                    <a:pt x="816" y="4978"/>
                    <a:pt x="1023" y="4978"/>
                  </a:cubicBezTo>
                  <a:cubicBezTo>
                    <a:pt x="1211" y="4978"/>
                    <a:pt x="1399" y="4895"/>
                    <a:pt x="1534" y="4727"/>
                  </a:cubicBezTo>
                  <a:cubicBezTo>
                    <a:pt x="2006" y="4113"/>
                    <a:pt x="2124" y="2910"/>
                    <a:pt x="2124" y="2131"/>
                  </a:cubicBezTo>
                  <a:cubicBezTo>
                    <a:pt x="2100" y="1494"/>
                    <a:pt x="2148" y="503"/>
                    <a:pt x="1676" y="31"/>
                  </a:cubicBezTo>
                  <a:cubicBezTo>
                    <a:pt x="1654" y="9"/>
                    <a:pt x="1629" y="0"/>
                    <a:pt x="1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4378222" y="1497179"/>
              <a:ext cx="346575" cy="381901"/>
            </a:xfrm>
            <a:custGeom>
              <a:avLst/>
              <a:gdLst/>
              <a:ahLst/>
              <a:cxnLst/>
              <a:rect l="l" t="t" r="r" b="b"/>
              <a:pathLst>
                <a:path w="8967" h="9881" extrusionOk="0">
                  <a:moveTo>
                    <a:pt x="6347" y="0"/>
                  </a:moveTo>
                  <a:lnTo>
                    <a:pt x="2242" y="3988"/>
                  </a:lnTo>
                  <a:cubicBezTo>
                    <a:pt x="3233" y="4837"/>
                    <a:pt x="3044" y="6513"/>
                    <a:pt x="3044" y="6513"/>
                  </a:cubicBezTo>
                  <a:cubicBezTo>
                    <a:pt x="3044" y="6513"/>
                    <a:pt x="0" y="9014"/>
                    <a:pt x="4011" y="9792"/>
                  </a:cubicBezTo>
                  <a:cubicBezTo>
                    <a:pt x="4323" y="9853"/>
                    <a:pt x="4616" y="9881"/>
                    <a:pt x="4891" y="9881"/>
                  </a:cubicBezTo>
                  <a:cubicBezTo>
                    <a:pt x="8164" y="9881"/>
                    <a:pt x="8966" y="5946"/>
                    <a:pt x="8966" y="5946"/>
                  </a:cubicBezTo>
                  <a:cubicBezTo>
                    <a:pt x="6631" y="5003"/>
                    <a:pt x="6347" y="0"/>
                    <a:pt x="6347" y="0"/>
                  </a:cubicBez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4464837" y="1497179"/>
              <a:ext cx="183356" cy="247167"/>
            </a:xfrm>
            <a:custGeom>
              <a:avLst/>
              <a:gdLst/>
              <a:ahLst/>
              <a:cxnLst/>
              <a:rect l="l" t="t" r="r" b="b"/>
              <a:pathLst>
                <a:path w="4744" h="6395" extrusionOk="0">
                  <a:moveTo>
                    <a:pt x="4106" y="0"/>
                  </a:moveTo>
                  <a:lnTo>
                    <a:pt x="1" y="3964"/>
                  </a:lnTo>
                  <a:cubicBezTo>
                    <a:pt x="850" y="4696"/>
                    <a:pt x="850" y="6041"/>
                    <a:pt x="827" y="6395"/>
                  </a:cubicBezTo>
                  <a:cubicBezTo>
                    <a:pt x="4743" y="5498"/>
                    <a:pt x="4106" y="1"/>
                    <a:pt x="4106" y="0"/>
                  </a:cubicBez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4355419" y="1261374"/>
              <a:ext cx="286397" cy="395660"/>
            </a:xfrm>
            <a:custGeom>
              <a:avLst/>
              <a:gdLst/>
              <a:ahLst/>
              <a:cxnLst/>
              <a:rect l="l" t="t" r="r" b="b"/>
              <a:pathLst>
                <a:path w="7410" h="10237" extrusionOk="0">
                  <a:moveTo>
                    <a:pt x="3071" y="1"/>
                  </a:moveTo>
                  <a:cubicBezTo>
                    <a:pt x="2327" y="1"/>
                    <a:pt x="1664" y="120"/>
                    <a:pt x="921" y="1076"/>
                  </a:cubicBezTo>
                  <a:cubicBezTo>
                    <a:pt x="661" y="1382"/>
                    <a:pt x="519" y="1760"/>
                    <a:pt x="472" y="2137"/>
                  </a:cubicBezTo>
                  <a:cubicBezTo>
                    <a:pt x="401" y="2892"/>
                    <a:pt x="236" y="5087"/>
                    <a:pt x="142" y="6054"/>
                  </a:cubicBezTo>
                  <a:cubicBezTo>
                    <a:pt x="0" y="7446"/>
                    <a:pt x="425" y="9947"/>
                    <a:pt x="2289" y="10183"/>
                  </a:cubicBezTo>
                  <a:cubicBezTo>
                    <a:pt x="2502" y="10219"/>
                    <a:pt x="2715" y="10237"/>
                    <a:pt x="2925" y="10237"/>
                  </a:cubicBezTo>
                  <a:cubicBezTo>
                    <a:pt x="4506" y="10237"/>
                    <a:pt x="5948" y="9250"/>
                    <a:pt x="6489" y="7730"/>
                  </a:cubicBezTo>
                  <a:cubicBezTo>
                    <a:pt x="7268" y="5842"/>
                    <a:pt x="7409" y="3765"/>
                    <a:pt x="6937" y="1807"/>
                  </a:cubicBezTo>
                  <a:cubicBezTo>
                    <a:pt x="6937" y="1807"/>
                    <a:pt x="5451" y="14"/>
                    <a:pt x="3846" y="14"/>
                  </a:cubicBezTo>
                  <a:cubicBezTo>
                    <a:pt x="3575" y="14"/>
                    <a:pt x="3318" y="1"/>
                    <a:pt x="3071" y="1"/>
                  </a:cubicBez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4377140" y="1346134"/>
              <a:ext cx="65009" cy="23306"/>
            </a:xfrm>
            <a:custGeom>
              <a:avLst/>
              <a:gdLst/>
              <a:ahLst/>
              <a:cxnLst/>
              <a:rect l="l" t="t" r="r" b="b"/>
              <a:pathLst>
                <a:path w="1682" h="603" extrusionOk="0">
                  <a:moveTo>
                    <a:pt x="1162" y="1"/>
                  </a:moveTo>
                  <a:cubicBezTo>
                    <a:pt x="706" y="1"/>
                    <a:pt x="1" y="463"/>
                    <a:pt x="99" y="581"/>
                  </a:cubicBezTo>
                  <a:cubicBezTo>
                    <a:pt x="108" y="596"/>
                    <a:pt x="129" y="603"/>
                    <a:pt x="159" y="603"/>
                  </a:cubicBezTo>
                  <a:cubicBezTo>
                    <a:pt x="316" y="603"/>
                    <a:pt x="723" y="438"/>
                    <a:pt x="1032" y="438"/>
                  </a:cubicBezTo>
                  <a:cubicBezTo>
                    <a:pt x="1139" y="438"/>
                    <a:pt x="1234" y="458"/>
                    <a:pt x="1302" y="511"/>
                  </a:cubicBezTo>
                  <a:cubicBezTo>
                    <a:pt x="1339" y="548"/>
                    <a:pt x="1379" y="564"/>
                    <a:pt x="1416" y="564"/>
                  </a:cubicBezTo>
                  <a:cubicBezTo>
                    <a:pt x="1569" y="564"/>
                    <a:pt x="1681" y="290"/>
                    <a:pt x="1397" y="62"/>
                  </a:cubicBezTo>
                  <a:cubicBezTo>
                    <a:pt x="1334" y="19"/>
                    <a:pt x="1253" y="1"/>
                    <a:pt x="1162" y="1"/>
                  </a:cubicBezTo>
                  <a:close/>
                </a:path>
              </a:pathLst>
            </a:custGeom>
            <a:solidFill>
              <a:srgbClr val="5F3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4490849" y="1354096"/>
              <a:ext cx="70150" cy="33896"/>
            </a:xfrm>
            <a:custGeom>
              <a:avLst/>
              <a:gdLst/>
              <a:ahLst/>
              <a:cxnLst/>
              <a:rect l="l" t="t" r="r" b="b"/>
              <a:pathLst>
                <a:path w="1815" h="877" extrusionOk="0">
                  <a:moveTo>
                    <a:pt x="539" y="1"/>
                  </a:moveTo>
                  <a:cubicBezTo>
                    <a:pt x="494" y="1"/>
                    <a:pt x="452" y="7"/>
                    <a:pt x="413" y="22"/>
                  </a:cubicBezTo>
                  <a:cubicBezTo>
                    <a:pt x="0" y="187"/>
                    <a:pt x="111" y="515"/>
                    <a:pt x="320" y="515"/>
                  </a:cubicBezTo>
                  <a:cubicBezTo>
                    <a:pt x="349" y="515"/>
                    <a:pt x="381" y="508"/>
                    <a:pt x="413" y="493"/>
                  </a:cubicBezTo>
                  <a:cubicBezTo>
                    <a:pt x="455" y="474"/>
                    <a:pt x="504" y="465"/>
                    <a:pt x="557" y="465"/>
                  </a:cubicBezTo>
                  <a:cubicBezTo>
                    <a:pt x="924" y="465"/>
                    <a:pt x="1503" y="877"/>
                    <a:pt x="1642" y="877"/>
                  </a:cubicBezTo>
                  <a:cubicBezTo>
                    <a:pt x="1651" y="877"/>
                    <a:pt x="1659" y="875"/>
                    <a:pt x="1664" y="871"/>
                  </a:cubicBezTo>
                  <a:cubicBezTo>
                    <a:pt x="1815" y="742"/>
                    <a:pt x="1019" y="1"/>
                    <a:pt x="539" y="1"/>
                  </a:cubicBezTo>
                  <a:close/>
                </a:path>
              </a:pathLst>
            </a:custGeom>
            <a:solidFill>
              <a:srgbClr val="5F3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4401219" y="1385171"/>
              <a:ext cx="28099" cy="30302"/>
            </a:xfrm>
            <a:custGeom>
              <a:avLst/>
              <a:gdLst/>
              <a:ahLst/>
              <a:cxnLst/>
              <a:rect l="l" t="t" r="r" b="b"/>
              <a:pathLst>
                <a:path w="727" h="784" extrusionOk="0">
                  <a:moveTo>
                    <a:pt x="311" y="0"/>
                  </a:moveTo>
                  <a:cubicBezTo>
                    <a:pt x="111" y="0"/>
                    <a:pt x="19" y="350"/>
                    <a:pt x="19" y="350"/>
                  </a:cubicBezTo>
                  <a:cubicBezTo>
                    <a:pt x="0" y="537"/>
                    <a:pt x="85" y="784"/>
                    <a:pt x="274" y="784"/>
                  </a:cubicBezTo>
                  <a:cubicBezTo>
                    <a:pt x="323" y="784"/>
                    <a:pt x="380" y="767"/>
                    <a:pt x="443" y="728"/>
                  </a:cubicBezTo>
                  <a:cubicBezTo>
                    <a:pt x="727" y="562"/>
                    <a:pt x="679" y="138"/>
                    <a:pt x="396" y="20"/>
                  </a:cubicBezTo>
                  <a:cubicBezTo>
                    <a:pt x="366" y="6"/>
                    <a:pt x="338" y="0"/>
                    <a:pt x="311" y="0"/>
                  </a:cubicBezTo>
                  <a:close/>
                </a:path>
              </a:pathLst>
            </a:custGeom>
            <a:solidFill>
              <a:srgbClr val="5F3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4508783" y="1392437"/>
              <a:ext cx="28137" cy="30804"/>
            </a:xfrm>
            <a:custGeom>
              <a:avLst/>
              <a:gdLst/>
              <a:ahLst/>
              <a:cxnLst/>
              <a:rect l="l" t="t" r="r" b="b"/>
              <a:pathLst>
                <a:path w="728" h="797" extrusionOk="0">
                  <a:moveTo>
                    <a:pt x="313" y="1"/>
                  </a:moveTo>
                  <a:cubicBezTo>
                    <a:pt x="112" y="1"/>
                    <a:pt x="20" y="351"/>
                    <a:pt x="20" y="351"/>
                  </a:cubicBezTo>
                  <a:cubicBezTo>
                    <a:pt x="1" y="543"/>
                    <a:pt x="91" y="797"/>
                    <a:pt x="289" y="797"/>
                  </a:cubicBezTo>
                  <a:cubicBezTo>
                    <a:pt x="335" y="797"/>
                    <a:pt x="387" y="783"/>
                    <a:pt x="445" y="752"/>
                  </a:cubicBezTo>
                  <a:cubicBezTo>
                    <a:pt x="728" y="563"/>
                    <a:pt x="681" y="162"/>
                    <a:pt x="397" y="21"/>
                  </a:cubicBezTo>
                  <a:cubicBezTo>
                    <a:pt x="367" y="7"/>
                    <a:pt x="339" y="1"/>
                    <a:pt x="313" y="1"/>
                  </a:cubicBezTo>
                  <a:close/>
                </a:path>
              </a:pathLst>
            </a:custGeom>
            <a:solidFill>
              <a:srgbClr val="5F3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4375478" y="1396843"/>
              <a:ext cx="97707" cy="113244"/>
            </a:xfrm>
            <a:custGeom>
              <a:avLst/>
              <a:gdLst/>
              <a:ahLst/>
              <a:cxnLst/>
              <a:rect l="l" t="t" r="r" b="b"/>
              <a:pathLst>
                <a:path w="2528" h="2930" extrusionOk="0">
                  <a:moveTo>
                    <a:pt x="2077" y="1"/>
                  </a:moveTo>
                  <a:lnTo>
                    <a:pt x="2077" y="1"/>
                  </a:lnTo>
                  <a:cubicBezTo>
                    <a:pt x="2030" y="544"/>
                    <a:pt x="1794" y="1086"/>
                    <a:pt x="1393" y="1464"/>
                  </a:cubicBezTo>
                  <a:cubicBezTo>
                    <a:pt x="968" y="1865"/>
                    <a:pt x="0" y="2478"/>
                    <a:pt x="1157" y="2880"/>
                  </a:cubicBezTo>
                  <a:cubicBezTo>
                    <a:pt x="1255" y="2913"/>
                    <a:pt x="1344" y="2929"/>
                    <a:pt x="1425" y="2929"/>
                  </a:cubicBezTo>
                  <a:cubicBezTo>
                    <a:pt x="2527" y="2929"/>
                    <a:pt x="2077" y="1"/>
                    <a:pt x="2077" y="1"/>
                  </a:cubicBezTo>
                  <a:close/>
                </a:path>
              </a:pathLst>
            </a:custGeom>
            <a:solidFill>
              <a:srgbClr val="DD9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4604365" y="1396031"/>
              <a:ext cx="99949" cy="128975"/>
            </a:xfrm>
            <a:custGeom>
              <a:avLst/>
              <a:gdLst/>
              <a:ahLst/>
              <a:cxnLst/>
              <a:rect l="l" t="t" r="r" b="b"/>
              <a:pathLst>
                <a:path w="2586" h="3337" extrusionOk="0">
                  <a:moveTo>
                    <a:pt x="1997" y="0"/>
                  </a:moveTo>
                  <a:cubicBezTo>
                    <a:pt x="1407" y="0"/>
                    <a:pt x="544" y="494"/>
                    <a:pt x="544" y="494"/>
                  </a:cubicBezTo>
                  <a:lnTo>
                    <a:pt x="1" y="2334"/>
                  </a:lnTo>
                  <a:cubicBezTo>
                    <a:pt x="237" y="2688"/>
                    <a:pt x="544" y="3019"/>
                    <a:pt x="874" y="3278"/>
                  </a:cubicBezTo>
                  <a:cubicBezTo>
                    <a:pt x="926" y="3318"/>
                    <a:pt x="983" y="3336"/>
                    <a:pt x="1044" y="3336"/>
                  </a:cubicBezTo>
                  <a:cubicBezTo>
                    <a:pt x="1567" y="3336"/>
                    <a:pt x="2378" y="1972"/>
                    <a:pt x="2526" y="683"/>
                  </a:cubicBezTo>
                  <a:cubicBezTo>
                    <a:pt x="2586" y="165"/>
                    <a:pt x="2337" y="0"/>
                    <a:pt x="1997" y="0"/>
                  </a:cubicBez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4608925" y="2788099"/>
              <a:ext cx="52950" cy="43327"/>
            </a:xfrm>
            <a:custGeom>
              <a:avLst/>
              <a:gdLst/>
              <a:ahLst/>
              <a:cxnLst/>
              <a:rect l="l" t="t" r="r" b="b"/>
              <a:pathLst>
                <a:path w="1370" h="1121" extrusionOk="0">
                  <a:moveTo>
                    <a:pt x="451" y="0"/>
                  </a:moveTo>
                  <a:cubicBezTo>
                    <a:pt x="407" y="0"/>
                    <a:pt x="367" y="4"/>
                    <a:pt x="331" y="11"/>
                  </a:cubicBezTo>
                  <a:cubicBezTo>
                    <a:pt x="1" y="59"/>
                    <a:pt x="166" y="1120"/>
                    <a:pt x="166" y="1120"/>
                  </a:cubicBezTo>
                  <a:cubicBezTo>
                    <a:pt x="166" y="1120"/>
                    <a:pt x="1369" y="460"/>
                    <a:pt x="1369" y="342"/>
                  </a:cubicBezTo>
                  <a:cubicBezTo>
                    <a:pt x="1369" y="237"/>
                    <a:pt x="807" y="0"/>
                    <a:pt x="451" y="0"/>
                  </a:cubicBez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4238695" y="1175725"/>
              <a:ext cx="424416" cy="171490"/>
            </a:xfrm>
            <a:custGeom>
              <a:avLst/>
              <a:gdLst/>
              <a:ahLst/>
              <a:cxnLst/>
              <a:rect l="l" t="t" r="r" b="b"/>
              <a:pathLst>
                <a:path w="10981" h="4437" extrusionOk="0">
                  <a:moveTo>
                    <a:pt x="5032" y="0"/>
                  </a:moveTo>
                  <a:cubicBezTo>
                    <a:pt x="4308" y="0"/>
                    <a:pt x="3645" y="123"/>
                    <a:pt x="3138" y="413"/>
                  </a:cubicBezTo>
                  <a:cubicBezTo>
                    <a:pt x="2230" y="923"/>
                    <a:pt x="2650" y="1221"/>
                    <a:pt x="3495" y="1396"/>
                  </a:cubicBezTo>
                  <a:lnTo>
                    <a:pt x="3495" y="1396"/>
                  </a:lnTo>
                  <a:cubicBezTo>
                    <a:pt x="1723" y="1498"/>
                    <a:pt x="439" y="1949"/>
                    <a:pt x="189" y="2537"/>
                  </a:cubicBezTo>
                  <a:cubicBezTo>
                    <a:pt x="0" y="2956"/>
                    <a:pt x="846" y="3073"/>
                    <a:pt x="1844" y="3073"/>
                  </a:cubicBezTo>
                  <a:cubicBezTo>
                    <a:pt x="2080" y="3073"/>
                    <a:pt x="2324" y="3066"/>
                    <a:pt x="2565" y="3056"/>
                  </a:cubicBezTo>
                  <a:lnTo>
                    <a:pt x="2565" y="3056"/>
                  </a:lnTo>
                  <a:cubicBezTo>
                    <a:pt x="2147" y="3208"/>
                    <a:pt x="2037" y="3488"/>
                    <a:pt x="2808" y="3999"/>
                  </a:cubicBezTo>
                  <a:cubicBezTo>
                    <a:pt x="3287" y="4317"/>
                    <a:pt x="3899" y="4437"/>
                    <a:pt x="4552" y="4437"/>
                  </a:cubicBezTo>
                  <a:cubicBezTo>
                    <a:pt x="6569" y="4437"/>
                    <a:pt x="8966" y="3292"/>
                    <a:pt x="8966" y="3292"/>
                  </a:cubicBezTo>
                  <a:lnTo>
                    <a:pt x="8966" y="3292"/>
                  </a:lnTo>
                  <a:cubicBezTo>
                    <a:pt x="8966" y="3292"/>
                    <a:pt x="8117" y="4330"/>
                    <a:pt x="9155" y="4330"/>
                  </a:cubicBezTo>
                  <a:cubicBezTo>
                    <a:pt x="9167" y="4330"/>
                    <a:pt x="9178" y="4330"/>
                    <a:pt x="9189" y="4330"/>
                  </a:cubicBezTo>
                  <a:cubicBezTo>
                    <a:pt x="10206" y="4330"/>
                    <a:pt x="10760" y="3292"/>
                    <a:pt x="10760" y="3292"/>
                  </a:cubicBezTo>
                  <a:cubicBezTo>
                    <a:pt x="10760" y="3292"/>
                    <a:pt x="10788" y="3550"/>
                    <a:pt x="10824" y="3550"/>
                  </a:cubicBezTo>
                  <a:cubicBezTo>
                    <a:pt x="10855" y="3550"/>
                    <a:pt x="10892" y="3369"/>
                    <a:pt x="10925" y="2702"/>
                  </a:cubicBezTo>
                  <a:cubicBezTo>
                    <a:pt x="10980" y="1560"/>
                    <a:pt x="7612" y="0"/>
                    <a:pt x="5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4612597" y="1201698"/>
              <a:ext cx="60023" cy="93958"/>
            </a:xfrm>
            <a:custGeom>
              <a:avLst/>
              <a:gdLst/>
              <a:ahLst/>
              <a:cxnLst/>
              <a:rect l="l" t="t" r="r" b="b"/>
              <a:pathLst>
                <a:path w="1553" h="2431" extrusionOk="0">
                  <a:moveTo>
                    <a:pt x="341" y="0"/>
                  </a:moveTo>
                  <a:cubicBezTo>
                    <a:pt x="338" y="0"/>
                    <a:pt x="334" y="0"/>
                    <a:pt x="331" y="1"/>
                  </a:cubicBezTo>
                  <a:cubicBezTo>
                    <a:pt x="0" y="1"/>
                    <a:pt x="1062" y="2242"/>
                    <a:pt x="1062" y="2242"/>
                  </a:cubicBezTo>
                  <a:lnTo>
                    <a:pt x="1062" y="2431"/>
                  </a:lnTo>
                  <a:cubicBezTo>
                    <a:pt x="1552" y="1100"/>
                    <a:pt x="679" y="0"/>
                    <a:pt x="341" y="0"/>
                  </a:cubicBezTo>
                  <a:close/>
                </a:path>
              </a:pathLst>
            </a:custGeom>
            <a:solidFill>
              <a:srgbClr val="3D3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4643594" y="1265432"/>
              <a:ext cx="78537" cy="39268"/>
            </a:xfrm>
            <a:custGeom>
              <a:avLst/>
              <a:gdLst/>
              <a:ahLst/>
              <a:cxnLst/>
              <a:rect l="l" t="t" r="r" b="b"/>
              <a:pathLst>
                <a:path w="2032" h="1016" extrusionOk="0">
                  <a:moveTo>
                    <a:pt x="175" y="0"/>
                  </a:moveTo>
                  <a:cubicBezTo>
                    <a:pt x="68" y="0"/>
                    <a:pt x="0" y="3"/>
                    <a:pt x="0" y="3"/>
                  </a:cubicBezTo>
                  <a:cubicBezTo>
                    <a:pt x="1195" y="187"/>
                    <a:pt x="1244" y="1015"/>
                    <a:pt x="1409" y="1015"/>
                  </a:cubicBezTo>
                  <a:cubicBezTo>
                    <a:pt x="1455" y="1015"/>
                    <a:pt x="1511" y="949"/>
                    <a:pt x="1605" y="782"/>
                  </a:cubicBezTo>
                  <a:cubicBezTo>
                    <a:pt x="2032" y="64"/>
                    <a:pt x="672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4397354" y="1562846"/>
              <a:ext cx="124067" cy="57511"/>
            </a:xfrm>
            <a:custGeom>
              <a:avLst/>
              <a:gdLst/>
              <a:ahLst/>
              <a:cxnLst/>
              <a:rect l="l" t="t" r="r" b="b"/>
              <a:pathLst>
                <a:path w="3210" h="1488" extrusionOk="0">
                  <a:moveTo>
                    <a:pt x="1" y="0"/>
                  </a:moveTo>
                  <a:cubicBezTo>
                    <a:pt x="1" y="0"/>
                    <a:pt x="573" y="1488"/>
                    <a:pt x="1695" y="1488"/>
                  </a:cubicBezTo>
                  <a:cubicBezTo>
                    <a:pt x="1712" y="1488"/>
                    <a:pt x="1729" y="1488"/>
                    <a:pt x="1747" y="1487"/>
                  </a:cubicBezTo>
                  <a:cubicBezTo>
                    <a:pt x="2903" y="1440"/>
                    <a:pt x="3210" y="236"/>
                    <a:pt x="3210" y="2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574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4418341" y="1564663"/>
              <a:ext cx="88508" cy="26591"/>
            </a:xfrm>
            <a:custGeom>
              <a:avLst/>
              <a:gdLst/>
              <a:ahLst/>
              <a:cxnLst/>
              <a:rect l="l" t="t" r="r" b="b"/>
              <a:pathLst>
                <a:path w="2290" h="68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89" y="638"/>
                    <a:pt x="1109" y="685"/>
                  </a:cubicBezTo>
                  <a:cubicBezTo>
                    <a:pt x="1146" y="687"/>
                    <a:pt x="1182" y="688"/>
                    <a:pt x="1217" y="688"/>
                  </a:cubicBezTo>
                  <a:cubicBezTo>
                    <a:pt x="2050" y="688"/>
                    <a:pt x="2289" y="166"/>
                    <a:pt x="2289" y="16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4227757" y="2203745"/>
              <a:ext cx="868195" cy="664548"/>
            </a:xfrm>
            <a:custGeom>
              <a:avLst/>
              <a:gdLst/>
              <a:ahLst/>
              <a:cxnLst/>
              <a:rect l="l" t="t" r="r" b="b"/>
              <a:pathLst>
                <a:path w="22463" h="17194" extrusionOk="0">
                  <a:moveTo>
                    <a:pt x="2786" y="1"/>
                  </a:moveTo>
                  <a:cubicBezTo>
                    <a:pt x="2397" y="1"/>
                    <a:pt x="2048" y="273"/>
                    <a:pt x="1982" y="666"/>
                  </a:cubicBezTo>
                  <a:lnTo>
                    <a:pt x="71" y="13432"/>
                  </a:lnTo>
                  <a:cubicBezTo>
                    <a:pt x="0" y="13880"/>
                    <a:pt x="283" y="14281"/>
                    <a:pt x="731" y="14328"/>
                  </a:cubicBezTo>
                  <a:lnTo>
                    <a:pt x="19584" y="17183"/>
                  </a:lnTo>
                  <a:cubicBezTo>
                    <a:pt x="19625" y="17190"/>
                    <a:pt x="19666" y="17193"/>
                    <a:pt x="19707" y="17193"/>
                  </a:cubicBezTo>
                  <a:cubicBezTo>
                    <a:pt x="20084" y="17193"/>
                    <a:pt x="20417" y="16906"/>
                    <a:pt x="20481" y="16523"/>
                  </a:cubicBezTo>
                  <a:lnTo>
                    <a:pt x="22416" y="3757"/>
                  </a:lnTo>
                  <a:cubicBezTo>
                    <a:pt x="22463" y="3309"/>
                    <a:pt x="22180" y="2932"/>
                    <a:pt x="21755" y="2861"/>
                  </a:cubicBezTo>
                  <a:lnTo>
                    <a:pt x="2879" y="6"/>
                  </a:lnTo>
                  <a:cubicBezTo>
                    <a:pt x="2848" y="2"/>
                    <a:pt x="2817" y="1"/>
                    <a:pt x="2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4599572" y="2488829"/>
              <a:ext cx="113360" cy="95079"/>
            </a:xfrm>
            <a:custGeom>
              <a:avLst/>
              <a:gdLst/>
              <a:ahLst/>
              <a:cxnLst/>
              <a:rect l="l" t="t" r="r" b="b"/>
              <a:pathLst>
                <a:path w="2933" h="2460" extrusionOk="0">
                  <a:moveTo>
                    <a:pt x="1603" y="0"/>
                  </a:moveTo>
                  <a:cubicBezTo>
                    <a:pt x="627" y="0"/>
                    <a:pt x="0" y="1131"/>
                    <a:pt x="620" y="1950"/>
                  </a:cubicBezTo>
                  <a:cubicBezTo>
                    <a:pt x="878" y="2300"/>
                    <a:pt x="1247" y="2459"/>
                    <a:pt x="1611" y="2459"/>
                  </a:cubicBezTo>
                  <a:cubicBezTo>
                    <a:pt x="2180" y="2459"/>
                    <a:pt x="2738" y="2069"/>
                    <a:pt x="2838" y="1407"/>
                  </a:cubicBezTo>
                  <a:cubicBezTo>
                    <a:pt x="2933" y="723"/>
                    <a:pt x="2461" y="110"/>
                    <a:pt x="1800" y="15"/>
                  </a:cubicBezTo>
                  <a:cubicBezTo>
                    <a:pt x="1733" y="5"/>
                    <a:pt x="1667" y="0"/>
                    <a:pt x="1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4758501" y="2117323"/>
              <a:ext cx="555400" cy="704976"/>
            </a:xfrm>
            <a:custGeom>
              <a:avLst/>
              <a:gdLst/>
              <a:ahLst/>
              <a:cxnLst/>
              <a:rect l="l" t="t" r="r" b="b"/>
              <a:pathLst>
                <a:path w="14370" h="18240" extrusionOk="0">
                  <a:moveTo>
                    <a:pt x="12459" y="0"/>
                  </a:moveTo>
                  <a:lnTo>
                    <a:pt x="4177" y="4011"/>
                  </a:lnTo>
                  <a:lnTo>
                    <a:pt x="8259" y="11468"/>
                  </a:lnTo>
                  <a:lnTo>
                    <a:pt x="0" y="16682"/>
                  </a:lnTo>
                  <a:lnTo>
                    <a:pt x="543" y="18239"/>
                  </a:lnTo>
                  <a:lnTo>
                    <a:pt x="10689" y="15408"/>
                  </a:lnTo>
                  <a:cubicBezTo>
                    <a:pt x="11916" y="15078"/>
                    <a:pt x="12978" y="14299"/>
                    <a:pt x="13686" y="13237"/>
                  </a:cubicBezTo>
                  <a:lnTo>
                    <a:pt x="13757" y="13119"/>
                  </a:lnTo>
                  <a:cubicBezTo>
                    <a:pt x="14181" y="12459"/>
                    <a:pt x="14370" y="11633"/>
                    <a:pt x="14228" y="10830"/>
                  </a:cubicBezTo>
                  <a:lnTo>
                    <a:pt x="12459" y="0"/>
                  </a:ln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4682824" y="1726994"/>
              <a:ext cx="583692" cy="621067"/>
            </a:xfrm>
            <a:custGeom>
              <a:avLst/>
              <a:gdLst/>
              <a:ahLst/>
              <a:cxnLst/>
              <a:rect l="l" t="t" r="r" b="b"/>
              <a:pathLst>
                <a:path w="15102" h="16069" extrusionOk="0">
                  <a:moveTo>
                    <a:pt x="1085" y="0"/>
                  </a:moveTo>
                  <a:lnTo>
                    <a:pt x="0" y="8212"/>
                  </a:lnTo>
                  <a:lnTo>
                    <a:pt x="6795" y="16069"/>
                  </a:lnTo>
                  <a:lnTo>
                    <a:pt x="15101" y="11279"/>
                  </a:lnTo>
                  <a:lnTo>
                    <a:pt x="14299" y="9250"/>
                  </a:lnTo>
                  <a:cubicBezTo>
                    <a:pt x="13685" y="7669"/>
                    <a:pt x="12789" y="6206"/>
                    <a:pt x="11656" y="4932"/>
                  </a:cubicBezTo>
                  <a:lnTo>
                    <a:pt x="9674" y="2714"/>
                  </a:lnTo>
                  <a:cubicBezTo>
                    <a:pt x="9367" y="2384"/>
                    <a:pt x="8990" y="2148"/>
                    <a:pt x="8565" y="2030"/>
                  </a:cubicBezTo>
                  <a:lnTo>
                    <a:pt x="108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4615341" y="2762976"/>
              <a:ext cx="165074" cy="88277"/>
            </a:xfrm>
            <a:custGeom>
              <a:avLst/>
              <a:gdLst/>
              <a:ahLst/>
              <a:cxnLst/>
              <a:rect l="l" t="t" r="r" b="b"/>
              <a:pathLst>
                <a:path w="4271" h="2284" extrusionOk="0">
                  <a:moveTo>
                    <a:pt x="3728" y="1"/>
                  </a:moveTo>
                  <a:lnTo>
                    <a:pt x="1298" y="213"/>
                  </a:lnTo>
                  <a:lnTo>
                    <a:pt x="1015" y="992"/>
                  </a:lnTo>
                  <a:lnTo>
                    <a:pt x="0" y="1770"/>
                  </a:lnTo>
                  <a:lnTo>
                    <a:pt x="1652" y="2266"/>
                  </a:lnTo>
                  <a:cubicBezTo>
                    <a:pt x="1696" y="2278"/>
                    <a:pt x="1765" y="2284"/>
                    <a:pt x="1852" y="2284"/>
                  </a:cubicBezTo>
                  <a:cubicBezTo>
                    <a:pt x="2417" y="2284"/>
                    <a:pt x="3728" y="2054"/>
                    <a:pt x="3728" y="2054"/>
                  </a:cubicBezTo>
                  <a:lnTo>
                    <a:pt x="4271" y="1534"/>
                  </a:lnTo>
                  <a:lnTo>
                    <a:pt x="3728" y="1"/>
                  </a:ln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4598915" y="2771208"/>
              <a:ext cx="101263" cy="29103"/>
            </a:xfrm>
            <a:custGeom>
              <a:avLst/>
              <a:gdLst/>
              <a:ahLst/>
              <a:cxnLst/>
              <a:rect l="l" t="t" r="r" b="b"/>
              <a:pathLst>
                <a:path w="2620" h="753" extrusionOk="0">
                  <a:moveTo>
                    <a:pt x="1723" y="0"/>
                  </a:moveTo>
                  <a:cubicBezTo>
                    <a:pt x="1416" y="118"/>
                    <a:pt x="1109" y="212"/>
                    <a:pt x="779" y="283"/>
                  </a:cubicBezTo>
                  <a:cubicBezTo>
                    <a:pt x="637" y="283"/>
                    <a:pt x="0" y="378"/>
                    <a:pt x="213" y="566"/>
                  </a:cubicBezTo>
                  <a:cubicBezTo>
                    <a:pt x="371" y="700"/>
                    <a:pt x="610" y="752"/>
                    <a:pt x="901" y="752"/>
                  </a:cubicBezTo>
                  <a:cubicBezTo>
                    <a:pt x="1176" y="752"/>
                    <a:pt x="1497" y="706"/>
                    <a:pt x="1841" y="637"/>
                  </a:cubicBezTo>
                  <a:cubicBezTo>
                    <a:pt x="2619" y="519"/>
                    <a:pt x="2147" y="283"/>
                    <a:pt x="2147" y="283"/>
                  </a:cubicBezTo>
                  <a:lnTo>
                    <a:pt x="1723" y="0"/>
                  </a:ln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4945452" y="2173868"/>
              <a:ext cx="317394" cy="174196"/>
            </a:xfrm>
            <a:custGeom>
              <a:avLst/>
              <a:gdLst/>
              <a:ahLst/>
              <a:cxnLst/>
              <a:rect l="l" t="t" r="r" b="b"/>
              <a:pathLst>
                <a:path w="8212" h="4507" extrusionOk="0">
                  <a:moveTo>
                    <a:pt x="7811" y="0"/>
                  </a:moveTo>
                  <a:lnTo>
                    <a:pt x="0" y="4507"/>
                  </a:lnTo>
                  <a:lnTo>
                    <a:pt x="8212" y="2218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3B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4785131" y="4492073"/>
              <a:ext cx="267071" cy="217097"/>
            </a:xfrm>
            <a:custGeom>
              <a:avLst/>
              <a:gdLst/>
              <a:ahLst/>
              <a:cxnLst/>
              <a:rect l="l" t="t" r="r" b="b"/>
              <a:pathLst>
                <a:path w="6910" h="5617" extrusionOk="0">
                  <a:moveTo>
                    <a:pt x="6909" y="0"/>
                  </a:moveTo>
                  <a:lnTo>
                    <a:pt x="3441" y="638"/>
                  </a:lnTo>
                  <a:lnTo>
                    <a:pt x="3936" y="3186"/>
                  </a:lnTo>
                  <a:cubicBezTo>
                    <a:pt x="3881" y="3185"/>
                    <a:pt x="3827" y="3184"/>
                    <a:pt x="3774" y="3184"/>
                  </a:cubicBezTo>
                  <a:cubicBezTo>
                    <a:pt x="0" y="3184"/>
                    <a:pt x="161" y="5616"/>
                    <a:pt x="161" y="5616"/>
                  </a:cubicBezTo>
                  <a:lnTo>
                    <a:pt x="6555" y="5239"/>
                  </a:lnTo>
                  <a:lnTo>
                    <a:pt x="69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4412080" y="4503939"/>
              <a:ext cx="261661" cy="217986"/>
            </a:xfrm>
            <a:custGeom>
              <a:avLst/>
              <a:gdLst/>
              <a:ahLst/>
              <a:cxnLst/>
              <a:rect l="l" t="t" r="r" b="b"/>
              <a:pathLst>
                <a:path w="6770" h="5640" extrusionOk="0">
                  <a:moveTo>
                    <a:pt x="6769" y="0"/>
                  </a:moveTo>
                  <a:lnTo>
                    <a:pt x="3560" y="1109"/>
                  </a:lnTo>
                  <a:lnTo>
                    <a:pt x="3938" y="3186"/>
                  </a:lnTo>
                  <a:cubicBezTo>
                    <a:pt x="3901" y="3185"/>
                    <a:pt x="3864" y="3185"/>
                    <a:pt x="3828" y="3185"/>
                  </a:cubicBezTo>
                  <a:cubicBezTo>
                    <a:pt x="0" y="3185"/>
                    <a:pt x="162" y="5639"/>
                    <a:pt x="162" y="5639"/>
                  </a:cubicBezTo>
                  <a:lnTo>
                    <a:pt x="6557" y="5238"/>
                  </a:lnTo>
                  <a:lnTo>
                    <a:pt x="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41"/>
          <p:cNvSpPr txBox="1">
            <a:spLocks noGrp="1"/>
          </p:cNvSpPr>
          <p:nvPr>
            <p:ph type="title"/>
          </p:nvPr>
        </p:nvSpPr>
        <p:spPr>
          <a:xfrm>
            <a:off x="2687400" y="403250"/>
            <a:ext cx="5833200" cy="274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Preguntas</a:t>
            </a:r>
            <a:endParaRPr>
              <a:solidFill>
                <a:schemeClr val="accent2"/>
              </a:solidFill>
            </a:endParaRPr>
          </a:p>
        </p:txBody>
      </p:sp>
      <p:grpSp>
        <p:nvGrpSpPr>
          <p:cNvPr id="1272" name="Google Shape;1272;p41"/>
          <p:cNvGrpSpPr/>
          <p:nvPr/>
        </p:nvGrpSpPr>
        <p:grpSpPr>
          <a:xfrm>
            <a:off x="446779" y="736073"/>
            <a:ext cx="1674702" cy="4407420"/>
            <a:chOff x="6422725" y="786550"/>
            <a:chExt cx="661650" cy="1741375"/>
          </a:xfrm>
        </p:grpSpPr>
        <p:sp>
          <p:nvSpPr>
            <p:cNvPr id="1273" name="Google Shape;1273;p41"/>
            <p:cNvSpPr/>
            <p:nvPr/>
          </p:nvSpPr>
          <p:spPr>
            <a:xfrm>
              <a:off x="6422725" y="786550"/>
              <a:ext cx="661650" cy="887550"/>
            </a:xfrm>
            <a:custGeom>
              <a:avLst/>
              <a:gdLst/>
              <a:ahLst/>
              <a:cxnLst/>
              <a:rect l="l" t="t" r="r" b="b"/>
              <a:pathLst>
                <a:path w="26466" h="35502" extrusionOk="0">
                  <a:moveTo>
                    <a:pt x="9183" y="1"/>
                  </a:moveTo>
                  <a:cubicBezTo>
                    <a:pt x="4295" y="1"/>
                    <a:pt x="1620" y="2544"/>
                    <a:pt x="954" y="5088"/>
                  </a:cubicBezTo>
                  <a:cubicBezTo>
                    <a:pt x="1" y="8803"/>
                    <a:pt x="1480" y="12912"/>
                    <a:pt x="3584" y="15871"/>
                  </a:cubicBezTo>
                  <a:cubicBezTo>
                    <a:pt x="4340" y="16956"/>
                    <a:pt x="5294" y="17942"/>
                    <a:pt x="5590" y="19356"/>
                  </a:cubicBezTo>
                  <a:cubicBezTo>
                    <a:pt x="5688" y="19783"/>
                    <a:pt x="5688" y="20211"/>
                    <a:pt x="5590" y="20638"/>
                  </a:cubicBezTo>
                  <a:cubicBezTo>
                    <a:pt x="5261" y="22347"/>
                    <a:pt x="4077" y="22413"/>
                    <a:pt x="3124" y="22873"/>
                  </a:cubicBezTo>
                  <a:cubicBezTo>
                    <a:pt x="428" y="24221"/>
                    <a:pt x="99" y="28955"/>
                    <a:pt x="1940" y="31552"/>
                  </a:cubicBezTo>
                  <a:cubicBezTo>
                    <a:pt x="3781" y="34182"/>
                    <a:pt x="6872" y="35070"/>
                    <a:pt x="9798" y="35432"/>
                  </a:cubicBezTo>
                  <a:cubicBezTo>
                    <a:pt x="10092" y="35470"/>
                    <a:pt x="10563" y="35502"/>
                    <a:pt x="11164" y="35502"/>
                  </a:cubicBezTo>
                  <a:cubicBezTo>
                    <a:pt x="14185" y="35502"/>
                    <a:pt x="20489" y="34697"/>
                    <a:pt x="24164" y="29843"/>
                  </a:cubicBezTo>
                  <a:cubicBezTo>
                    <a:pt x="25775" y="27936"/>
                    <a:pt x="26465" y="25471"/>
                    <a:pt x="26104" y="23038"/>
                  </a:cubicBezTo>
                  <a:cubicBezTo>
                    <a:pt x="25886" y="21514"/>
                    <a:pt x="24962" y="19932"/>
                    <a:pt x="23667" y="19932"/>
                  </a:cubicBezTo>
                  <a:cubicBezTo>
                    <a:pt x="23593" y="19932"/>
                    <a:pt x="23517" y="19937"/>
                    <a:pt x="23441" y="19948"/>
                  </a:cubicBezTo>
                  <a:cubicBezTo>
                    <a:pt x="22865" y="20019"/>
                    <a:pt x="22307" y="20406"/>
                    <a:pt x="21767" y="20406"/>
                  </a:cubicBezTo>
                  <a:cubicBezTo>
                    <a:pt x="21566" y="20406"/>
                    <a:pt x="21368" y="20353"/>
                    <a:pt x="21172" y="20211"/>
                  </a:cubicBezTo>
                  <a:cubicBezTo>
                    <a:pt x="20745" y="19816"/>
                    <a:pt x="20548" y="19224"/>
                    <a:pt x="20712" y="18665"/>
                  </a:cubicBezTo>
                  <a:cubicBezTo>
                    <a:pt x="20942" y="17581"/>
                    <a:pt x="21731" y="16923"/>
                    <a:pt x="22389" y="16200"/>
                  </a:cubicBezTo>
                  <a:cubicBezTo>
                    <a:pt x="23375" y="15082"/>
                    <a:pt x="24065" y="13734"/>
                    <a:pt x="24394" y="12288"/>
                  </a:cubicBezTo>
                  <a:cubicBezTo>
                    <a:pt x="25052" y="9706"/>
                    <a:pt x="23255" y="7539"/>
                    <a:pt x="21277" y="7539"/>
                  </a:cubicBezTo>
                  <a:cubicBezTo>
                    <a:pt x="20585" y="7539"/>
                    <a:pt x="19871" y="7804"/>
                    <a:pt x="19233" y="8408"/>
                  </a:cubicBezTo>
                  <a:lnTo>
                    <a:pt x="19200" y="8441"/>
                  </a:lnTo>
                  <a:cubicBezTo>
                    <a:pt x="18810" y="8831"/>
                    <a:pt x="18374" y="9314"/>
                    <a:pt x="17810" y="9314"/>
                  </a:cubicBezTo>
                  <a:cubicBezTo>
                    <a:pt x="17708" y="9314"/>
                    <a:pt x="17602" y="9299"/>
                    <a:pt x="17490" y="9263"/>
                  </a:cubicBezTo>
                  <a:cubicBezTo>
                    <a:pt x="17063" y="9132"/>
                    <a:pt x="16734" y="8803"/>
                    <a:pt x="16570" y="8408"/>
                  </a:cubicBezTo>
                  <a:cubicBezTo>
                    <a:pt x="16110" y="7455"/>
                    <a:pt x="16208" y="6370"/>
                    <a:pt x="16077" y="5351"/>
                  </a:cubicBezTo>
                  <a:cubicBezTo>
                    <a:pt x="15616" y="2524"/>
                    <a:pt x="13315" y="354"/>
                    <a:pt x="10488" y="58"/>
                  </a:cubicBezTo>
                  <a:cubicBezTo>
                    <a:pt x="10037" y="19"/>
                    <a:pt x="9602" y="1"/>
                    <a:pt x="9183" y="1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6701350" y="1166050"/>
              <a:ext cx="10700" cy="1361875"/>
            </a:xfrm>
            <a:custGeom>
              <a:avLst/>
              <a:gdLst/>
              <a:ahLst/>
              <a:cxnLst/>
              <a:rect l="l" t="t" r="r" b="b"/>
              <a:pathLst>
                <a:path w="428" h="54475" fill="none" extrusionOk="0">
                  <a:moveTo>
                    <a:pt x="428" y="1"/>
                  </a:moveTo>
                  <a:lnTo>
                    <a:pt x="0" y="54475"/>
                  </a:lnTo>
                </a:path>
              </a:pathLst>
            </a:custGeom>
            <a:noFill/>
            <a:ln w="23825" cap="flat" cmpd="sng">
              <a:solidFill>
                <a:schemeClr val="accent1"/>
              </a:solidFill>
              <a:prstDash val="solid"/>
              <a:miter lim="32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6709575" y="1241675"/>
              <a:ext cx="158650" cy="186575"/>
            </a:xfrm>
            <a:custGeom>
              <a:avLst/>
              <a:gdLst/>
              <a:ahLst/>
              <a:cxnLst/>
              <a:rect l="l" t="t" r="r" b="b"/>
              <a:pathLst>
                <a:path w="6346" h="7463" fill="none" extrusionOk="0">
                  <a:moveTo>
                    <a:pt x="6345" y="0"/>
                  </a:moveTo>
                  <a:lnTo>
                    <a:pt x="0" y="7463"/>
                  </a:lnTo>
                </a:path>
              </a:pathLst>
            </a:custGeom>
            <a:noFill/>
            <a:ln w="23825" cap="flat" cmpd="sng">
              <a:solidFill>
                <a:schemeClr val="accent1"/>
              </a:solidFill>
              <a:prstDash val="solid"/>
              <a:miter lim="32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6" name="Google Shape;1276;p41"/>
          <p:cNvSpPr/>
          <p:nvPr/>
        </p:nvSpPr>
        <p:spPr>
          <a:xfrm>
            <a:off x="6493626" y="4385946"/>
            <a:ext cx="79212" cy="658401"/>
          </a:xfrm>
          <a:custGeom>
            <a:avLst/>
            <a:gdLst/>
            <a:ahLst/>
            <a:cxnLst/>
            <a:rect l="l" t="t" r="r" b="b"/>
            <a:pathLst>
              <a:path w="2302" h="19134" extrusionOk="0">
                <a:moveTo>
                  <a:pt x="1" y="0"/>
                </a:moveTo>
                <a:lnTo>
                  <a:pt x="1" y="19134"/>
                </a:lnTo>
                <a:lnTo>
                  <a:pt x="2302" y="19134"/>
                </a:lnTo>
                <a:lnTo>
                  <a:pt x="2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41"/>
          <p:cNvSpPr/>
          <p:nvPr/>
        </p:nvSpPr>
        <p:spPr>
          <a:xfrm>
            <a:off x="4477802" y="4385946"/>
            <a:ext cx="79212" cy="658401"/>
          </a:xfrm>
          <a:custGeom>
            <a:avLst/>
            <a:gdLst/>
            <a:ahLst/>
            <a:cxnLst/>
            <a:rect l="l" t="t" r="r" b="b"/>
            <a:pathLst>
              <a:path w="2302" h="19134" extrusionOk="0">
                <a:moveTo>
                  <a:pt x="0" y="0"/>
                </a:moveTo>
                <a:lnTo>
                  <a:pt x="0" y="19134"/>
                </a:lnTo>
                <a:lnTo>
                  <a:pt x="2301" y="19134"/>
                </a:lnTo>
                <a:lnTo>
                  <a:pt x="23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41"/>
          <p:cNvSpPr/>
          <p:nvPr/>
        </p:nvSpPr>
        <p:spPr>
          <a:xfrm>
            <a:off x="4409912" y="3633681"/>
            <a:ext cx="2229699" cy="92804"/>
          </a:xfrm>
          <a:custGeom>
            <a:avLst/>
            <a:gdLst/>
            <a:ahLst/>
            <a:cxnLst/>
            <a:rect l="l" t="t" r="r" b="b"/>
            <a:pathLst>
              <a:path w="64798" h="2697" extrusionOk="0">
                <a:moveTo>
                  <a:pt x="1283" y="1"/>
                </a:moveTo>
                <a:cubicBezTo>
                  <a:pt x="560" y="1"/>
                  <a:pt x="1" y="559"/>
                  <a:pt x="1" y="1250"/>
                </a:cubicBezTo>
                <a:lnTo>
                  <a:pt x="1" y="1414"/>
                </a:lnTo>
                <a:cubicBezTo>
                  <a:pt x="1" y="2105"/>
                  <a:pt x="560" y="2696"/>
                  <a:pt x="1283" y="2696"/>
                </a:cubicBezTo>
                <a:lnTo>
                  <a:pt x="63515" y="2696"/>
                </a:lnTo>
                <a:cubicBezTo>
                  <a:pt x="64239" y="2696"/>
                  <a:pt x="64797" y="2105"/>
                  <a:pt x="64797" y="1414"/>
                </a:cubicBezTo>
                <a:lnTo>
                  <a:pt x="64797" y="1250"/>
                </a:lnTo>
                <a:cubicBezTo>
                  <a:pt x="64797" y="559"/>
                  <a:pt x="64239" y="1"/>
                  <a:pt x="635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41"/>
          <p:cNvSpPr/>
          <p:nvPr/>
        </p:nvSpPr>
        <p:spPr>
          <a:xfrm>
            <a:off x="4409912" y="3794306"/>
            <a:ext cx="2229699" cy="92804"/>
          </a:xfrm>
          <a:custGeom>
            <a:avLst/>
            <a:gdLst/>
            <a:ahLst/>
            <a:cxnLst/>
            <a:rect l="l" t="t" r="r" b="b"/>
            <a:pathLst>
              <a:path w="64798" h="2697" extrusionOk="0">
                <a:moveTo>
                  <a:pt x="1283" y="1"/>
                </a:moveTo>
                <a:cubicBezTo>
                  <a:pt x="560" y="1"/>
                  <a:pt x="1" y="560"/>
                  <a:pt x="1" y="1250"/>
                </a:cubicBezTo>
                <a:lnTo>
                  <a:pt x="1" y="1414"/>
                </a:lnTo>
                <a:cubicBezTo>
                  <a:pt x="1" y="2105"/>
                  <a:pt x="560" y="2697"/>
                  <a:pt x="1283" y="2697"/>
                </a:cubicBezTo>
                <a:lnTo>
                  <a:pt x="63515" y="2697"/>
                </a:lnTo>
                <a:cubicBezTo>
                  <a:pt x="64239" y="2697"/>
                  <a:pt x="64797" y="2105"/>
                  <a:pt x="64797" y="1414"/>
                </a:cubicBezTo>
                <a:lnTo>
                  <a:pt x="64797" y="1250"/>
                </a:lnTo>
                <a:cubicBezTo>
                  <a:pt x="64797" y="560"/>
                  <a:pt x="64239" y="1"/>
                  <a:pt x="6351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41"/>
          <p:cNvSpPr/>
          <p:nvPr/>
        </p:nvSpPr>
        <p:spPr>
          <a:xfrm>
            <a:off x="4409912" y="3953829"/>
            <a:ext cx="2229699" cy="92769"/>
          </a:xfrm>
          <a:custGeom>
            <a:avLst/>
            <a:gdLst/>
            <a:ahLst/>
            <a:cxnLst/>
            <a:rect l="l" t="t" r="r" b="b"/>
            <a:pathLst>
              <a:path w="64798" h="2696" extrusionOk="0">
                <a:moveTo>
                  <a:pt x="1283" y="0"/>
                </a:moveTo>
                <a:cubicBezTo>
                  <a:pt x="560" y="0"/>
                  <a:pt x="1" y="592"/>
                  <a:pt x="1" y="1282"/>
                </a:cubicBezTo>
                <a:lnTo>
                  <a:pt x="1" y="1447"/>
                </a:lnTo>
                <a:cubicBezTo>
                  <a:pt x="1" y="2137"/>
                  <a:pt x="560" y="2696"/>
                  <a:pt x="1283" y="2696"/>
                </a:cubicBezTo>
                <a:lnTo>
                  <a:pt x="63515" y="2696"/>
                </a:lnTo>
                <a:cubicBezTo>
                  <a:pt x="64239" y="2696"/>
                  <a:pt x="64797" y="2137"/>
                  <a:pt x="64797" y="1447"/>
                </a:cubicBezTo>
                <a:lnTo>
                  <a:pt x="64797" y="1282"/>
                </a:lnTo>
                <a:cubicBezTo>
                  <a:pt x="64797" y="592"/>
                  <a:pt x="64239" y="0"/>
                  <a:pt x="635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41"/>
          <p:cNvSpPr/>
          <p:nvPr/>
        </p:nvSpPr>
        <p:spPr>
          <a:xfrm>
            <a:off x="4409912" y="4114454"/>
            <a:ext cx="2229699" cy="92804"/>
          </a:xfrm>
          <a:custGeom>
            <a:avLst/>
            <a:gdLst/>
            <a:ahLst/>
            <a:cxnLst/>
            <a:rect l="l" t="t" r="r" b="b"/>
            <a:pathLst>
              <a:path w="64798" h="2697" extrusionOk="0">
                <a:moveTo>
                  <a:pt x="1283" y="0"/>
                </a:moveTo>
                <a:cubicBezTo>
                  <a:pt x="560" y="0"/>
                  <a:pt x="1" y="559"/>
                  <a:pt x="1" y="1283"/>
                </a:cubicBezTo>
                <a:lnTo>
                  <a:pt x="1" y="1447"/>
                </a:lnTo>
                <a:cubicBezTo>
                  <a:pt x="1" y="2137"/>
                  <a:pt x="560" y="2696"/>
                  <a:pt x="1283" y="2696"/>
                </a:cubicBezTo>
                <a:lnTo>
                  <a:pt x="63515" y="2696"/>
                </a:lnTo>
                <a:cubicBezTo>
                  <a:pt x="64239" y="2696"/>
                  <a:pt x="64797" y="2137"/>
                  <a:pt x="64797" y="1447"/>
                </a:cubicBezTo>
                <a:lnTo>
                  <a:pt x="64797" y="1283"/>
                </a:lnTo>
                <a:cubicBezTo>
                  <a:pt x="64797" y="559"/>
                  <a:pt x="64239" y="0"/>
                  <a:pt x="6351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41"/>
          <p:cNvSpPr/>
          <p:nvPr/>
        </p:nvSpPr>
        <p:spPr>
          <a:xfrm>
            <a:off x="4289994" y="4241150"/>
            <a:ext cx="2469537" cy="92804"/>
          </a:xfrm>
          <a:custGeom>
            <a:avLst/>
            <a:gdLst/>
            <a:ahLst/>
            <a:cxnLst/>
            <a:rect l="l" t="t" r="r" b="b"/>
            <a:pathLst>
              <a:path w="71768" h="2697" extrusionOk="0">
                <a:moveTo>
                  <a:pt x="1349" y="0"/>
                </a:moveTo>
                <a:cubicBezTo>
                  <a:pt x="593" y="0"/>
                  <a:pt x="1" y="625"/>
                  <a:pt x="1" y="1348"/>
                </a:cubicBezTo>
                <a:cubicBezTo>
                  <a:pt x="1" y="2104"/>
                  <a:pt x="593" y="2696"/>
                  <a:pt x="1349" y="2696"/>
                </a:cubicBezTo>
                <a:lnTo>
                  <a:pt x="70419" y="2696"/>
                </a:lnTo>
                <a:cubicBezTo>
                  <a:pt x="71175" y="2696"/>
                  <a:pt x="71767" y="2104"/>
                  <a:pt x="71767" y="1348"/>
                </a:cubicBezTo>
                <a:cubicBezTo>
                  <a:pt x="71767" y="625"/>
                  <a:pt x="71175" y="0"/>
                  <a:pt x="704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41"/>
          <p:cNvSpPr/>
          <p:nvPr/>
        </p:nvSpPr>
        <p:spPr>
          <a:xfrm>
            <a:off x="4261744" y="4365576"/>
            <a:ext cx="2526073" cy="92804"/>
          </a:xfrm>
          <a:custGeom>
            <a:avLst/>
            <a:gdLst/>
            <a:ahLst/>
            <a:cxnLst/>
            <a:rect l="l" t="t" r="r" b="b"/>
            <a:pathLst>
              <a:path w="73411" h="2697" extrusionOk="0">
                <a:moveTo>
                  <a:pt x="1348" y="1"/>
                </a:moveTo>
                <a:cubicBezTo>
                  <a:pt x="592" y="1"/>
                  <a:pt x="0" y="592"/>
                  <a:pt x="0" y="1349"/>
                </a:cubicBezTo>
                <a:cubicBezTo>
                  <a:pt x="0" y="2105"/>
                  <a:pt x="592" y="2696"/>
                  <a:pt x="1348" y="2696"/>
                </a:cubicBezTo>
                <a:lnTo>
                  <a:pt x="72062" y="2696"/>
                </a:lnTo>
                <a:cubicBezTo>
                  <a:pt x="72818" y="2696"/>
                  <a:pt x="73410" y="2105"/>
                  <a:pt x="73410" y="1349"/>
                </a:cubicBezTo>
                <a:cubicBezTo>
                  <a:pt x="73410" y="592"/>
                  <a:pt x="72818" y="1"/>
                  <a:pt x="7206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41"/>
          <p:cNvSpPr/>
          <p:nvPr/>
        </p:nvSpPr>
        <p:spPr>
          <a:xfrm>
            <a:off x="7310275" y="4368725"/>
            <a:ext cx="1048993" cy="692845"/>
          </a:xfrm>
          <a:custGeom>
            <a:avLst/>
            <a:gdLst/>
            <a:ahLst/>
            <a:cxnLst/>
            <a:rect l="l" t="t" r="r" b="b"/>
            <a:pathLst>
              <a:path w="17366" h="11470" extrusionOk="0">
                <a:moveTo>
                  <a:pt x="9686" y="1"/>
                </a:moveTo>
                <a:cubicBezTo>
                  <a:pt x="6016" y="1"/>
                  <a:pt x="4587" y="5949"/>
                  <a:pt x="4587" y="5949"/>
                </a:cubicBezTo>
                <a:cubicBezTo>
                  <a:pt x="4587" y="5949"/>
                  <a:pt x="3987" y="5795"/>
                  <a:pt x="3257" y="5795"/>
                </a:cubicBezTo>
                <a:cubicBezTo>
                  <a:pt x="2368" y="5795"/>
                  <a:pt x="1286" y="6023"/>
                  <a:pt x="857" y="7033"/>
                </a:cubicBezTo>
                <a:cubicBezTo>
                  <a:pt x="0" y="9150"/>
                  <a:pt x="1563" y="11469"/>
                  <a:pt x="3856" y="11469"/>
                </a:cubicBezTo>
                <a:lnTo>
                  <a:pt x="13812" y="11469"/>
                </a:lnTo>
                <a:cubicBezTo>
                  <a:pt x="15375" y="11469"/>
                  <a:pt x="16711" y="10335"/>
                  <a:pt x="16988" y="8797"/>
                </a:cubicBezTo>
                <a:cubicBezTo>
                  <a:pt x="17315" y="7008"/>
                  <a:pt x="17366" y="4840"/>
                  <a:pt x="16156" y="4210"/>
                </a:cubicBezTo>
                <a:cubicBezTo>
                  <a:pt x="15843" y="4052"/>
                  <a:pt x="15521" y="3984"/>
                  <a:pt x="15199" y="3984"/>
                </a:cubicBezTo>
                <a:cubicBezTo>
                  <a:pt x="13268" y="3984"/>
                  <a:pt x="11342" y="6428"/>
                  <a:pt x="11342" y="6428"/>
                </a:cubicBezTo>
                <a:cubicBezTo>
                  <a:pt x="11342" y="6428"/>
                  <a:pt x="14089" y="505"/>
                  <a:pt x="10107" y="26"/>
                </a:cubicBezTo>
                <a:cubicBezTo>
                  <a:pt x="9963" y="9"/>
                  <a:pt x="9823" y="1"/>
                  <a:pt x="9686" y="1"/>
                </a:cubicBez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41"/>
          <p:cNvSpPr/>
          <p:nvPr/>
        </p:nvSpPr>
        <p:spPr>
          <a:xfrm>
            <a:off x="7820278" y="4639764"/>
            <a:ext cx="44216" cy="418554"/>
          </a:xfrm>
          <a:custGeom>
            <a:avLst/>
            <a:gdLst/>
            <a:ahLst/>
            <a:cxnLst/>
            <a:rect l="l" t="t" r="r" b="b"/>
            <a:pathLst>
              <a:path w="732" h="12005" extrusionOk="0">
                <a:moveTo>
                  <a:pt x="429" y="1"/>
                </a:moveTo>
                <a:cubicBezTo>
                  <a:pt x="278" y="1"/>
                  <a:pt x="127" y="101"/>
                  <a:pt x="127" y="303"/>
                </a:cubicBezTo>
                <a:lnTo>
                  <a:pt x="1" y="11796"/>
                </a:lnTo>
                <a:cubicBezTo>
                  <a:pt x="38" y="11935"/>
                  <a:pt x="158" y="12004"/>
                  <a:pt x="281" y="12004"/>
                </a:cubicBezTo>
                <a:cubicBezTo>
                  <a:pt x="404" y="12004"/>
                  <a:pt x="530" y="11935"/>
                  <a:pt x="580" y="11796"/>
                </a:cubicBezTo>
                <a:lnTo>
                  <a:pt x="731" y="303"/>
                </a:lnTo>
                <a:cubicBezTo>
                  <a:pt x="731" y="101"/>
                  <a:pt x="580" y="1"/>
                  <a:pt x="4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41"/>
          <p:cNvSpPr/>
          <p:nvPr/>
        </p:nvSpPr>
        <p:spPr>
          <a:xfrm>
            <a:off x="7551474" y="4777247"/>
            <a:ext cx="662643" cy="182604"/>
          </a:xfrm>
          <a:custGeom>
            <a:avLst/>
            <a:gdLst/>
            <a:ahLst/>
            <a:cxnLst/>
            <a:rect l="l" t="t" r="r" b="b"/>
            <a:pathLst>
              <a:path w="10970" h="3023" extrusionOk="0">
                <a:moveTo>
                  <a:pt x="10545" y="1"/>
                </a:moveTo>
                <a:cubicBezTo>
                  <a:pt x="10477" y="1"/>
                  <a:pt x="10408" y="28"/>
                  <a:pt x="10348" y="94"/>
                </a:cubicBezTo>
                <a:cubicBezTo>
                  <a:pt x="9040" y="1640"/>
                  <a:pt x="7184" y="2424"/>
                  <a:pt x="5319" y="2424"/>
                </a:cubicBezTo>
                <a:cubicBezTo>
                  <a:pt x="3627" y="2424"/>
                  <a:pt x="1926" y="1779"/>
                  <a:pt x="619" y="472"/>
                </a:cubicBezTo>
                <a:cubicBezTo>
                  <a:pt x="564" y="416"/>
                  <a:pt x="499" y="392"/>
                  <a:pt x="436" y="392"/>
                </a:cubicBezTo>
                <a:cubicBezTo>
                  <a:pt x="212" y="392"/>
                  <a:pt x="0" y="684"/>
                  <a:pt x="216" y="900"/>
                </a:cubicBezTo>
                <a:cubicBezTo>
                  <a:pt x="1624" y="2320"/>
                  <a:pt x="3469" y="3022"/>
                  <a:pt x="5311" y="3022"/>
                </a:cubicBezTo>
                <a:cubicBezTo>
                  <a:pt x="7328" y="3022"/>
                  <a:pt x="9341" y="2182"/>
                  <a:pt x="10777" y="522"/>
                </a:cubicBezTo>
                <a:cubicBezTo>
                  <a:pt x="10970" y="291"/>
                  <a:pt x="10765" y="1"/>
                  <a:pt x="105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ational Walk to Work Day by Slidesgo">
  <a:themeElements>
    <a:clrScheme name="Simple Light">
      <a:dk1>
        <a:srgbClr val="0082AC"/>
      </a:dk1>
      <a:lt1>
        <a:srgbClr val="FFFFFF"/>
      </a:lt1>
      <a:dk2>
        <a:srgbClr val="171723"/>
      </a:dk2>
      <a:lt2>
        <a:srgbClr val="FFFFFF"/>
      </a:lt2>
      <a:accent1>
        <a:srgbClr val="FF653F"/>
      </a:accent1>
      <a:accent2>
        <a:srgbClr val="0082AC"/>
      </a:accent2>
      <a:accent3>
        <a:srgbClr val="5AA0B6"/>
      </a:accent3>
      <a:accent4>
        <a:srgbClr val="FFAF74"/>
      </a:accent4>
      <a:accent5>
        <a:srgbClr val="0097A7"/>
      </a:accent5>
      <a:accent6>
        <a:srgbClr val="F58C73"/>
      </a:accent6>
      <a:hlink>
        <a:srgbClr val="1717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On-screen Show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Open Sans SemiBold</vt:lpstr>
      <vt:lpstr>Fira Sans ExtraBold</vt:lpstr>
      <vt:lpstr>Montserrat</vt:lpstr>
      <vt:lpstr>Ubuntu</vt:lpstr>
      <vt:lpstr>Barlow</vt:lpstr>
      <vt:lpstr>Roboto</vt:lpstr>
      <vt:lpstr>Anton</vt:lpstr>
      <vt:lpstr>Josefin Sans</vt:lpstr>
      <vt:lpstr>Open Sans</vt:lpstr>
      <vt:lpstr>National Walk to Work Day by Slidesgo</vt:lpstr>
      <vt:lpstr>Registro de Casos Seguridad Ocupacional UCA</vt:lpstr>
      <vt:lpstr>AGENDA</vt:lpstr>
      <vt:lpstr>Problema a Resolver </vt:lpstr>
      <vt:lpstr>Propuesta de Solución</vt:lpstr>
      <vt:lpstr>Objetivos</vt:lpstr>
      <vt:lpstr>Tecnologías Utilizadas</vt:lpstr>
      <vt:lpstr>Preparación del Ambiente</vt:lpstr>
      <vt:lpstr>Flujo del Software</vt:lpstr>
      <vt:lpstr>Preguntas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Registro de Casos Seguridad Ocupacional UCA</dc:title>
  <cp:lastModifiedBy>Henry Banchón</cp:lastModifiedBy>
  <cp:revision>1</cp:revision>
  <dcterms:modified xsi:type="dcterms:W3CDTF">2021-09-10T03:15:30Z</dcterms:modified>
</cp:coreProperties>
</file>