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087D6BEE-6E3E-44AC-AD7C-12EFDAE02A20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github.com/hbarnard/mema/wiki" TargetMode="External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2304000" y="2088000"/>
            <a:ext cx="4824000" cy="7920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TextShape 2"/>
          <p:cNvSpPr txBox="1"/>
          <p:nvPr/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3200" spc="-1" strike="noStrike">
                <a:latin typeface="Arial"/>
              </a:rPr>
              <a:t>MeMa3 Technical Architecture</a:t>
            </a:r>
            <a:endParaRPr b="0" lang="en-GB" sz="3200" spc="-1" strike="noStrike">
              <a:latin typeface="Arial"/>
            </a:endParaRPr>
          </a:p>
          <a:p>
            <a:pPr algn="ctr"/>
            <a:r>
              <a:rPr b="0" lang="en-GB" sz="3200" spc="-1" strike="noStrike">
                <a:latin typeface="Arial"/>
              </a:rPr>
              <a:t>And Challenges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Task or Intents (1)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Small Python programs that (usually) run an </a:t>
            </a:r>
            <a:r>
              <a:rPr b="0" lang="en-GB" sz="3200" spc="-1" strike="noStrike">
                <a:latin typeface="Arial"/>
              </a:rPr>
              <a:t>OS level task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For example: </a:t>
            </a:r>
            <a:r>
              <a:rPr b="0" lang="en-GB" sz="2400" spc="-1" strike="noStrike">
                <a:latin typeface="Courier New"/>
              </a:rPr>
              <a:t>arecord -q -f cd -c 2 -D hw:0,0 </a:t>
            </a:r>
            <a:r>
              <a:rPr b="0" lang="en-GB" sz="2400" spc="-1" strike="noStrike">
                <a:latin typeface="Courier New"/>
              </a:rPr>
              <a:t>--duration 30 </a:t>
            </a:r>
            <a:r>
              <a:rPr b="0" lang="en-GB" sz="3200" spc="-1" strike="noStrike">
                <a:latin typeface="Arial"/>
              </a:rPr>
              <a:t>record 30 seconds of audio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 </a:t>
            </a:r>
            <a:r>
              <a:rPr b="0" lang="en-GB" sz="3200" spc="-1" strike="noStrike">
                <a:latin typeface="Arial"/>
              </a:rPr>
              <a:t>OS tasks are in a configuration file </a:t>
            </a:r>
            <a:r>
              <a:rPr b="0" lang="en-GB" sz="2200" spc="-1" strike="noStrike">
                <a:latin typeface="Courier New"/>
              </a:rPr>
              <a:t>etc/memi.ini</a:t>
            </a:r>
            <a:r>
              <a:rPr b="0" lang="en-GB" sz="3200" spc="-1" strike="noStrike">
                <a:latin typeface="Arial"/>
              </a:rPr>
              <a:t> </a:t>
            </a:r>
            <a:r>
              <a:rPr b="0" lang="en-GB" sz="3200" spc="-1" strike="noStrike">
                <a:latin typeface="Arial"/>
              </a:rPr>
              <a:t>so can experiment/debug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Control external AI (transcription etc.) this can </a:t>
            </a:r>
            <a:r>
              <a:rPr b="0" lang="en-GB" sz="3200" spc="-1" strike="noStrike">
                <a:latin typeface="Arial"/>
              </a:rPr>
              <a:t>be turned off in </a:t>
            </a:r>
            <a:r>
              <a:rPr b="0" lang="en-GB" sz="2200" spc="-1" strike="noStrike">
                <a:latin typeface="Courier New"/>
              </a:rPr>
              <a:t>mema.ini</a:t>
            </a:r>
            <a:endParaRPr b="0" lang="en-GB" sz="2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Tasks or Intents (2)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Programs are about 100 lines, in general 'not big' but could do with armouring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Voice prompts and run command line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Return text (if transcription) and a file path for, for example, the audio or photo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Intent server puts it in the database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Video currently a bit problematic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Review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All the components have web style APIs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For example </a:t>
            </a:r>
            <a:r>
              <a:rPr b="0" lang="en-GB" sz="2200" spc="-1" strike="noStrike">
                <a:latin typeface="Courier New"/>
              </a:rPr>
              <a:t>http://&lt;web_address&gt;:59125/process</a:t>
            </a:r>
            <a:r>
              <a:rPr b="0" lang="en-GB" sz="3200" spc="-1" strike="noStrike">
                <a:latin typeface="Arial"/>
              </a:rPr>
              <a:t> can be used to 'talk', without the rest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latin typeface="Courier New"/>
              </a:rPr>
              <a:t>http://&lt;web_address&gt;:12101</a:t>
            </a:r>
            <a:r>
              <a:rPr b="0" lang="en-GB" sz="3200" spc="-1" strike="noStrike">
                <a:latin typeface="Arial"/>
              </a:rPr>
              <a:t> gives web access to all major Rhasspy configuration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  <a:ea typeface="Noto Sans CJK SC"/>
              </a:rPr>
              <a:t>Node-red listens for intents on </a:t>
            </a:r>
            <a:r>
              <a:rPr b="0" lang="en-GB" sz="2200" spc="-1" strike="noStrike">
                <a:latin typeface="Courier New"/>
                <a:ea typeface="Noto Sans CJK SC"/>
              </a:rPr>
              <a:t>(no web/TCP) 1883</a:t>
            </a:r>
            <a:r>
              <a:rPr b="0" lang="en-GB" sz="3200" spc="-1" strike="noStrike">
                <a:latin typeface="Arial"/>
                <a:ea typeface="Noto Sans CJK SC"/>
              </a:rPr>
              <a:t> and send to the Intent server at  </a:t>
            </a:r>
            <a:r>
              <a:rPr b="0" lang="en-GB" sz="2200" spc="-1" strike="noStrike">
                <a:latin typeface="Courier New"/>
              </a:rPr>
              <a:t>http://&lt;web_address&gt;:8000</a:t>
            </a:r>
            <a:endParaRPr b="0" lang="en-GB" sz="2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Documentation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Fairly ample in the custom code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Building up on </a:t>
            </a:r>
            <a:r>
              <a:rPr b="0" lang="en-GB" sz="3200" spc="-1" strike="noStrike">
                <a:latin typeface="Arial"/>
                <a:hlinkClick r:id="rId1"/>
              </a:rPr>
              <a:t>https://github.com/hbarnard/mema/wiki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For standard components, pretty ample documentation and good community, including stackoverflow.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Challenges (1)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Making production version, but that depends on hardware etc.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Make video work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Testing with varied voices (Kaldi should be speaker independent)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Possible integration of Ghost AI (speech to text)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Challenges (2)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Testing versions of the interface with potential users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Testing stability (generally good, been leaving it overnight etc.)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Designing and dealing with granular privacy and 'user accounts', face recognition mooted in Miro notes, for example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Optimising/reliability and refactoring in the Python, need stability first though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Licence given the assorted licences for components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Opportunities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Convergence, since it's component based can benefit from improvements (for example, </a:t>
            </a:r>
            <a:r>
              <a:rPr b="1" lang="en-GB" sz="3200" spc="-1" strike="noStrike">
                <a:latin typeface="Arial"/>
              </a:rPr>
              <a:t>Ghost AI</a:t>
            </a:r>
            <a:r>
              <a:rPr b="0" lang="en-GB" sz="3200" spc="-1" strike="noStrike">
                <a:latin typeface="Arial"/>
              </a:rPr>
              <a:t> will probably be integrated, so internal transcription available)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The central part was hacked from an open source voice assistant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So extra privacy-preserving 'in home' opportunities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I pitched this to an NHS hack day about five years ago, lots of interest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Sure there's 'more'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Architecture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04640"/>
            <a:ext cx="9071640" cy="333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Small(ish) pieces loosely joined: </a:t>
            </a:r>
            <a:r>
              <a:rPr b="0" lang="en-GB" sz="1000" spc="-1" strike="noStrike">
                <a:latin typeface="Arial"/>
              </a:rPr>
              <a:t>(https://en.wikipedia.org/wiki/Small_Pieces_Loosely_Joined)</a:t>
            </a:r>
            <a:endParaRPr b="0" lang="en-GB" sz="1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latin typeface="Arial"/>
              </a:rPr>
              <a:t>Rhasspy</a:t>
            </a:r>
            <a:r>
              <a:rPr b="0" lang="en-GB" sz="3200" spc="-1" strike="noStrike">
                <a:latin typeface="Arial"/>
              </a:rPr>
              <a:t>, speech recognition (ASR) /dispatching</a:t>
            </a:r>
            <a:endParaRPr b="0" lang="en-GB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latin typeface="Arial"/>
              </a:rPr>
              <a:t>Mimic3</a:t>
            </a:r>
            <a:r>
              <a:rPr b="0" lang="en-GB" sz="3200" spc="-1" strike="noStrike">
                <a:latin typeface="Arial"/>
              </a:rPr>
              <a:t>, text to speech (TTS)</a:t>
            </a:r>
            <a:endParaRPr b="0" lang="en-GB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latin typeface="Arial"/>
              </a:rPr>
              <a:t>Node-Red</a:t>
            </a:r>
            <a:r>
              <a:rPr b="0" lang="en-GB" sz="3200" spc="-1" strike="noStrike">
                <a:latin typeface="Arial"/>
              </a:rPr>
              <a:t> (glue and low-code programming)</a:t>
            </a:r>
            <a:endParaRPr b="0" lang="en-GB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latin typeface="Arial"/>
              </a:rPr>
              <a:t>Mosquitto</a:t>
            </a:r>
            <a:r>
              <a:rPr b="0" lang="en-GB" sz="3200" spc="-1" strike="noStrike">
                <a:latin typeface="Arial"/>
              </a:rPr>
              <a:t> (message broker used mainly in IOT)</a:t>
            </a:r>
            <a:endParaRPr b="0" lang="en-GB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Custom Python, '</a:t>
            </a:r>
            <a:r>
              <a:rPr b="1" lang="en-GB" sz="3200" spc="-1" strike="noStrike">
                <a:latin typeface="Arial"/>
              </a:rPr>
              <a:t>intent server</a:t>
            </a:r>
            <a:r>
              <a:rPr b="0" lang="en-GB" sz="3200" spc="-1" strike="noStrike">
                <a:latin typeface="Arial"/>
              </a:rPr>
              <a:t>' and </a:t>
            </a:r>
            <a:r>
              <a:rPr b="1" lang="en-GB" sz="3200" spc="-1" strike="noStrike">
                <a:latin typeface="Arial"/>
              </a:rPr>
              <a:t>tasks</a:t>
            </a:r>
            <a:endParaRPr b="0" lang="en-GB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(Currently) Some </a:t>
            </a:r>
            <a:r>
              <a:rPr b="1" lang="en-GB" sz="3200" spc="-1" strike="noStrike">
                <a:latin typeface="Arial"/>
              </a:rPr>
              <a:t>External AI</a:t>
            </a:r>
            <a:r>
              <a:rPr b="0" lang="en-GB" sz="3200" spc="-1" strike="noStrike">
                <a:latin typeface="Arial"/>
              </a:rPr>
              <a:t> to be turned off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Rhasspy: Port 12101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Think Alexis or Mycroft, open source home assistant (HA) with voice command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I rejected Mycroft because it's tightly linked to the cloud, Rhasspy gives 'choice'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Very configurable, good community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Programmed 'intents' like Alexa 'skills'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Mimic3: Port 59125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Last Generation Text to Speech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Lots of voices (I haven't mastered install yet)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SSML Speech Markup language, slowing etc.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Not full integrated with Rhasspy but will be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Used for prompts reading texts etc.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Node-Red Port:1880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Flow-based tool for visual programming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Think Scratch for non-tech adults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Used to glue the small pieces together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Provide quick new facilities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Interacts with mosquitto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Mosquitto Port 1883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Message broker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(Currently) Listens for 'intent' messages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Publishes them to Node-Red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Node-Red does local processing in a 'flow'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Node-Red pushes them towards the custom bit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Quick Review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That seems like a lot?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But most of this is 'configured'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Very small amounts of custom work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Mainly integration and problem solving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Maintained/documented by respective projects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Intent Server(1) Port 8000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FastApi and Python based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Takes an Intent (take photo, for example) and </a:t>
            </a:r>
            <a:r>
              <a:rPr b="0" lang="en-GB" sz="3200" spc="-1" strike="noStrike">
                <a:latin typeface="Arial"/>
              </a:rPr>
              <a:t>dispatches to a specialised program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Dispatch table for intents (can be done in </a:t>
            </a:r>
            <a:r>
              <a:rPr b="0" lang="en-GB" sz="3200" spc="-1" strike="noStrike">
                <a:latin typeface="Arial"/>
              </a:rPr>
              <a:t>Node-Red) but finer control here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Writes to Sqlite3 database for memories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Intent Server (2)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Controls and displays (ugly) custom web interface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Will do technical logging at some stage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Currently about 400 lines of code, so not enormous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2022-11-15T07:37:50Z</dcterms:created>
  <dc:creator>Hugh Barnard</dc:creator>
  <dc:description/>
  <dc:language>en-GB</dc:language>
  <cp:lastModifiedBy>Hugh Barnard</cp:lastModifiedBy>
  <dcterms:modified xsi:type="dcterms:W3CDTF">2022-11-15T16:56:43Z</dcterms:modified>
  <cp:revision>22</cp:revision>
  <dc:subject/>
  <dc:title/>
</cp:coreProperties>
</file>