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Small_Pieces_Loosely_Joined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hbarnard/mema/wiki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04000" y="2088000"/>
            <a:ext cx="482220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504000" y="226080"/>
            <a:ext cx="9069840" cy="438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MeMa3 Technical Architecture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Challenges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Mosquitto Port 1883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 broker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(Currently) Listens for 'intent' messages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Publishes them to Node-Red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Node-Red does local processing in a 'flow'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Node-Red pushes them towards the custom bit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55280" y="473400"/>
            <a:ext cx="8666280" cy="48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Quick 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That seems like a lot?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But most of this is 'configured'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Very small amounts of custom work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Mainly integration and problem solving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Maintained/documented by respective projects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Server(1) Port 8000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FastApi and Python based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Takes an Intent (take photo, for example) and dispatches to a specialised program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Dispatch table for intents (can be done in Node-Red) but finer control here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Writes to Sqlite3 database for memories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8600" y="1018080"/>
            <a:ext cx="10079280" cy="378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Controls and displays (ugly) custom web interface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Will do technical logging at some stage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about 400 lines of code, so not enormous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Dispatches to small specialised programs that run parametrised command line commands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 or Intents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Small Python programs that (usually) run an OS level task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example: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arecord -q -f cd -c 2 -D hw:0,0 --duration 30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record 30 seconds of audio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OS tasks are in a configuration file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etc/memi.ini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so can experiment/debug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Control external AI (transcription etc.) this can be turned off in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mema.ini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hopefully can be integrated locally 'soon'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98120" y="322560"/>
            <a:ext cx="7913160" cy="472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Tasks or Intents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Programs are about 100 lines, in general 'not big' but could do with armouring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Voice prompts and run command line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text (if transcription) and a file path for, for example, the audio or photo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 puts it in the database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Video currently a bit problematic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 the components have web style APIs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http://&lt;web_address&gt;:59125/process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can be used to 'talk', without the rest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http://&lt;web_address&gt;:12101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gives web access to all major Rhasspy configuration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Node-red listens for intents on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1883 (mosquitto)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 and sends to the Intent server at  </a:t>
            </a:r>
            <a:r>
              <a:rPr b="0" lang="en-GB" sz="2200" spc="-1" strike="noStrike">
                <a:solidFill>
                  <a:srgbClr val="000000"/>
                </a:solidFill>
                <a:latin typeface="Courier New"/>
                <a:ea typeface="Noto Sans CJK SC"/>
              </a:rPr>
              <a:t>http://&lt;web_address&gt;:8000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04000" y="1304640"/>
            <a:ext cx="9069840" cy="33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Small(ish) pieces loosely joined, running (mainly) under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(qv): (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https://en.wikipedia.org/wiki/Small_Pieces_Loosely_Joined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Rhasspy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speech recognition (ASR) /dispatching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Mimic3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text to speech (TTS)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Node-Red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(glue and 'low-code' programming)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Mosquitto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(message broker used mainly in IOT)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Custom Python scripts, '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intent server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' and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tasks 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writing to sqlite3 database</a:t>
            </a:r>
            <a:endParaRPr b="0" lang="en-GB" sz="24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(Currently) Some </a:t>
            </a: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External AI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be turned off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Documentation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Fairly ample in the custom code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Building up on </a:t>
            </a:r>
            <a:r>
              <a:rPr b="0" lang="en-GB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https://github.com/hbarnard/mema/wiki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ff"/>
                </a:solidFill>
                <a:latin typeface="Arial"/>
                <a:ea typeface="DejaVu Sans"/>
              </a:rPr>
              <a:t>For standard components, pretty ample documentation and good community, including stackoverflow.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(1)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Making production version, but that depends on hardware etc.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 video work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Robust hardware and presentation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with varied voices (Kaldi should be speaker independent) and other ASRs within Rhasspy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Possible integration of Ghost AI (speech to text)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(2)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versions of the interface with potential users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Testing stability (generally good, been leaving it overnight etc.)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Designing and dealing with granular privacy and 'user accounts', face recognition mooted in Miro notes, for example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Optimising/reliability and refactoring in the Python, need stability first though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Licence given the assorted licences for components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Opportunities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Convergence, since it's component based can benefit from improvements (for example,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Ghost AI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 will probably be integrated, so internal transcription available)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central part was hacked from an open source voice assistant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So extra privacy-preserving 'in home' opportunities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 pitched this to an NHS hack day about five years ago, lots of interest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Sure there's 'more'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That's It!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Thanks!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Docker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303560"/>
            <a:ext cx="9072000" cy="33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GB" sz="3200" spc="-1" strike="noStrike">
                <a:latin typeface="Arial"/>
              </a:rPr>
              <a:t>Quite a lot more to this, but it's a container and image technology that enables processes to have their own (nearly) virtual machine.</a:t>
            </a:r>
            <a:endParaRPr b="0" lang="en-GB" sz="3200" spc="-1" strike="noStrike">
              <a:latin typeface="Arial"/>
              <a:ea typeface="Noto Sans CJK SC"/>
            </a:endParaRPr>
          </a:p>
          <a:p>
            <a:endParaRPr b="0" lang="en-GB" sz="3200" spc="-1" strike="noStrike">
              <a:latin typeface="Arial"/>
              <a:ea typeface="Noto Sans CJK SC"/>
            </a:endParaRPr>
          </a:p>
          <a:p>
            <a:r>
              <a:rPr b="0" lang="en-GB" sz="3200" spc="-1" strike="noStrike">
                <a:latin typeface="Arial"/>
              </a:rPr>
              <a:t>For reasons of performance and simplicity may remove this in a future version put the contributing components 'nearer the metal'.</a:t>
            </a:r>
            <a:endParaRPr b="0" lang="en-GB" sz="3200" spc="-1" strike="noStrike">
              <a:latin typeface="Arial"/>
              <a:ea typeface="Noto Sans CJK S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Rhasspy: Port 12101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Think Alexis, Siri or Mycroft, open source home assistant (HA) with voice command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 rejected Mycroft because it's tightly linked to the cloud, Rhasspy gives 'choice'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Very configurable, good community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Programmed 'intents' like Alexa 'skills'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8600" y="579600"/>
            <a:ext cx="10079280" cy="460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Mimic3: Port 59125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Last Generation Text to Speech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Lots of voices (though I haven't mastered install yet)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SSML Speech Markup language, slowing etc.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 full integrated with Rhasspy but will be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for prompts reading texts etc.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8600" y="1102680"/>
            <a:ext cx="10079280" cy="356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Node-Red Port:1880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Flow-based tool for visual programming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Think Scratch for non-tech adults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Used to glue the small pieces together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 quick new facilities</a:t>
            </a:r>
            <a:endParaRPr b="0" lang="en-GB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Interacts with mosquitto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26360" y="398880"/>
            <a:ext cx="9923760" cy="497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2022-11-15T07:37:50Z</dcterms:created>
  <dc:creator>Hugh Barnard</dc:creator>
  <dc:description/>
  <dc:language>en-GB</dc:language>
  <cp:lastModifiedBy>Hugh Barnard</cp:lastModifiedBy>
  <dcterms:modified xsi:type="dcterms:W3CDTF">2022-11-19T08:18:26Z</dcterms:modified>
  <cp:revision>42</cp:revision>
  <dc:subject/>
  <dc:title/>
</cp:coreProperties>
</file>