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E0E788B-55B7-4179-A3BE-75F39CBC1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Tableau Homework HBJ 2020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7EBC478-1F20-4DE1-B0E2-CECC8C818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7/4/2020 1:29:33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732A233-B1DF-44C8-88B0-44303B0F5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ACA6C2F8-A984-4716-86D7-1F761F521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irth Year vs Trip Duration">
            <a:extLst>
              <a:ext uri="{FF2B5EF4-FFF2-40B4-BE49-F238E27FC236}">
                <a16:creationId xmlns:a16="http://schemas.microsoft.com/office/drawing/2014/main" id="{9D50842C-3103-4D7D-9F83-4A71F907C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: Birth Year1">
            <a:extLst>
              <a:ext uri="{FF2B5EF4-FFF2-40B4-BE49-F238E27FC236}">
                <a16:creationId xmlns:a16="http://schemas.microsoft.com/office/drawing/2014/main" id="{B84CB483-A870-4416-A618-11D41F6FB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ikeid vs Birth Year">
            <a:extLst>
              <a:ext uri="{FF2B5EF4-FFF2-40B4-BE49-F238E27FC236}">
                <a16:creationId xmlns:a16="http://schemas.microsoft.com/office/drawing/2014/main" id="{EC185652-60C8-4474-B9DB-51E74D001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irth Year: Start StationID vs End Station ID">
            <a:extLst>
              <a:ext uri="{FF2B5EF4-FFF2-40B4-BE49-F238E27FC236}">
                <a16:creationId xmlns:a16="http://schemas.microsoft.com/office/drawing/2014/main" id="{665E2258-7928-4C83-A71B-03D18BA1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" y="0"/>
            <a:ext cx="1185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Birth Year: Latitude vs. Longitude (Start and End Stations)">
            <a:extLst>
              <a:ext uri="{FF2B5EF4-FFF2-40B4-BE49-F238E27FC236}">
                <a16:creationId xmlns:a16="http://schemas.microsoft.com/office/drawing/2014/main" id="{850AD32E-22D4-4F26-A06B-E4816D8A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2" y="0"/>
            <a:ext cx="9764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ap of the StationID by End Station">
            <a:extLst>
              <a:ext uri="{FF2B5EF4-FFF2-40B4-BE49-F238E27FC236}">
                <a16:creationId xmlns:a16="http://schemas.microsoft.com/office/drawing/2014/main" id="{CA2A899B-0EA5-447D-B9C6-30264739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873"/>
            <a:ext cx="12192000" cy="29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Tableau Homework HBJ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Homework HBJ 2020</dc:title>
  <dc:creator/>
  <cp:lastModifiedBy>Howard Bartee Jr</cp:lastModifiedBy>
  <cp:revision>1</cp:revision>
  <dcterms:created xsi:type="dcterms:W3CDTF">2020-07-04T06:29:34Z</dcterms:created>
  <dcterms:modified xsi:type="dcterms:W3CDTF">2020-07-04T06:30:07Z</dcterms:modified>
</cp:coreProperties>
</file>