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4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6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1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4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98F04-0499-4125-BA5D-ED1C75BED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5913" y="1698213"/>
            <a:ext cx="5152874" cy="2892612"/>
          </a:xfrm>
        </p:spPr>
        <p:txBody>
          <a:bodyPr>
            <a:normAutofit fontScale="90000"/>
          </a:bodyPr>
          <a:lstStyle/>
          <a:p>
            <a:r>
              <a:rPr lang="id-ID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Presentasi Kelompok 3</a:t>
            </a:r>
            <a:br>
              <a:rPr lang="id-ID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d-ID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Mata Kuliah</a:t>
            </a:r>
            <a:br>
              <a:rPr lang="id-ID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d-ID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Pemograman</a:t>
            </a:r>
            <a:br>
              <a:rPr lang="id-ID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d-ID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Piranti Bergerak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19786-6830-4A29-A04E-6568950EC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2" r="22679" b="-1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323E0-153D-472C-A66C-E53D22F7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659" y="280088"/>
            <a:ext cx="1407795" cy="1702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7A5CD3-3945-4DBC-8892-21CCE39E6C4C}"/>
              </a:ext>
            </a:extLst>
          </p:cNvPr>
          <p:cNvSpPr txBox="1"/>
          <p:nvPr/>
        </p:nvSpPr>
        <p:spPr>
          <a:xfrm>
            <a:off x="7432302" y="4917440"/>
            <a:ext cx="4242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Muhammad Habib Asyhari 19.51.0028</a:t>
            </a:r>
          </a:p>
          <a:p>
            <a:pPr algn="ctr"/>
            <a:r>
              <a:rPr lang="id-ID" dirty="0"/>
              <a:t>Jeniroan A.I.Sabuna NIM. 19.52.0003</a:t>
            </a:r>
          </a:p>
          <a:p>
            <a:pPr algn="ctr"/>
            <a:r>
              <a:rPr lang="id-ID" dirty="0"/>
              <a:t>Radita Budiarto 19.51.0010</a:t>
            </a:r>
          </a:p>
          <a:p>
            <a:pPr algn="ctr"/>
            <a:r>
              <a:rPr lang="id-ID" dirty="0"/>
              <a:t>Jaka Mirna Firmansyah 20.52.0017</a:t>
            </a:r>
          </a:p>
        </p:txBody>
      </p:sp>
    </p:spTree>
    <p:extLst>
      <p:ext uri="{BB962C8B-B14F-4D97-AF65-F5344CB8AC3E}">
        <p14:creationId xmlns:p14="http://schemas.microsoft.com/office/powerpoint/2010/main" val="119621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C590-580D-4B11-A7CA-7F212E94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dirty="0"/>
              <a:t>ALISA</a:t>
            </a:r>
            <a:br>
              <a:rPr lang="id-ID" sz="3600" dirty="0"/>
            </a:br>
            <a:r>
              <a:rPr lang="id-ID" sz="3600" dirty="0"/>
              <a:t>(Aplikasi List Harga Smartphone)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09935-ECBC-43D4-B5D9-D4AAD409A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30" y="1874838"/>
            <a:ext cx="2447627" cy="4351337"/>
          </a:xfrm>
        </p:spPr>
      </p:pic>
    </p:spTree>
    <p:extLst>
      <p:ext uri="{BB962C8B-B14F-4D97-AF65-F5344CB8AC3E}">
        <p14:creationId xmlns:p14="http://schemas.microsoft.com/office/powerpoint/2010/main" val="24857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63DA-029B-4C71-862C-DC24165D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8F3C6-7FCE-406D-9266-E4AF2B6E2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4838"/>
            <a:ext cx="2447627" cy="4351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C0B82-3DC3-4500-AB27-AA25C111A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27" y="1874837"/>
            <a:ext cx="244762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D3E4-A048-41D4-944E-AFD7197B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Create and Read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47315-C2E1-488D-9F78-0DCBCF212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28" y="1874838"/>
            <a:ext cx="2447627" cy="4351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1AB9A-25E9-422A-8CB8-CDD5C3B17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13" y="1874838"/>
            <a:ext cx="244762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5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3E14-A9A8-493D-A047-456F10F4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35B0A-9112-4D99-AA8D-F8F189D40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8483"/>
            <a:ext cx="2447627" cy="4351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F37D7-0E42-4389-ADBD-C96764D4C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54" y="1828483"/>
            <a:ext cx="244762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6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0187-3518-44C0-9DD8-2F09E483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4649B-7A2D-46BF-B1F6-303412A94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4838"/>
            <a:ext cx="2447627" cy="4351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B07C40-125C-4191-ACA2-5D841C913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4" y="1874838"/>
            <a:ext cx="244762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7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900A-3E4E-4E50-B4E5-D161746E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578" y="2766219"/>
            <a:ext cx="3790845" cy="1325563"/>
          </a:xfrm>
        </p:spPr>
        <p:txBody>
          <a:bodyPr/>
          <a:lstStyle/>
          <a:p>
            <a:r>
              <a:rPr lang="id-ID" dirty="0"/>
              <a:t>Demo Aplikasi</a:t>
            </a:r>
          </a:p>
        </p:txBody>
      </p:sp>
    </p:spTree>
    <p:extLst>
      <p:ext uri="{BB962C8B-B14F-4D97-AF65-F5344CB8AC3E}">
        <p14:creationId xmlns:p14="http://schemas.microsoft.com/office/powerpoint/2010/main" val="199483327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2"/>
      </a:lt2>
      <a:accent1>
        <a:srgbClr val="C34D81"/>
      </a:accent1>
      <a:accent2>
        <a:srgbClr val="B13BA1"/>
      </a:accent2>
      <a:accent3>
        <a:srgbClr val="A24DC3"/>
      </a:accent3>
      <a:accent4>
        <a:srgbClr val="5F3BB1"/>
      </a:accent4>
      <a:accent5>
        <a:srgbClr val="4D5AC3"/>
      </a:accent5>
      <a:accent6>
        <a:srgbClr val="3B79B1"/>
      </a:accent6>
      <a:hlink>
        <a:srgbClr val="625CC8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Modern Love</vt:lpstr>
      <vt:lpstr>BohemianVTI</vt:lpstr>
      <vt:lpstr>Presentasi Kelompok 3 Mata Kuliah Pemograman Piranti Bergerak 3</vt:lpstr>
      <vt:lpstr>ALISA (Aplikasi List Harga Smartphone)</vt:lpstr>
      <vt:lpstr>Login</vt:lpstr>
      <vt:lpstr>Create and Read</vt:lpstr>
      <vt:lpstr>Update</vt:lpstr>
      <vt:lpstr>Delete</vt:lpstr>
      <vt:lpstr>Demo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Kelompok 3 Mata Kuliah Piranti Bergerak 3</dc:title>
  <dc:creator>Jaka M Firmansyah</dc:creator>
  <cp:lastModifiedBy>Jaka M Firmansyah</cp:lastModifiedBy>
  <cp:revision>9</cp:revision>
  <dcterms:created xsi:type="dcterms:W3CDTF">2020-12-15T04:06:28Z</dcterms:created>
  <dcterms:modified xsi:type="dcterms:W3CDTF">2020-12-17T03:48:29Z</dcterms:modified>
</cp:coreProperties>
</file>