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m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28BF5-93B9-4B80-BF1B-6CA8BDCE3E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4328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-4329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Harsh Vardhan Baudha</cp:lastModifiedBy>
  <cp:revision>8</cp:revision>
  <dcterms:created xsi:type="dcterms:W3CDTF">2024-11-24T05:55:51Z</dcterms:created>
  <dcterms:modified xsi:type="dcterms:W3CDTF">2025-03-11T09:02:35Z</dcterms:modified>
</cp:coreProperties>
</file>