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117"/>
    <a:srgbClr val="EFC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8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9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6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9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7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135F-E0F3-4377-BE4B-ADAAB2D76D24}" type="datetimeFigureOut">
              <a:rPr lang="en-IN" smtClean="0"/>
              <a:t>29-01-2014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5950-7A9B-4007-89FA-211A9FE5C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8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077072" y="548680"/>
            <a:ext cx="4320480" cy="21602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66000"/>
                </a:schemeClr>
              </a:gs>
              <a:gs pos="43000">
                <a:schemeClr val="tx2">
                  <a:lumMod val="60000"/>
                  <a:lumOff val="40000"/>
                  <a:alpha val="34000"/>
                </a:schemeClr>
              </a:gs>
              <a:gs pos="93000">
                <a:srgbClr val="FFC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1930" y="1772816"/>
            <a:ext cx="8256534" cy="314351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isometricOffAxis1Righ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61908" y="764704"/>
            <a:ext cx="5375511" cy="31547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ollege</a:t>
            </a:r>
            <a:endParaRPr lang="en-US" sz="8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21131730">
            <a:off x="2302668" y="2139209"/>
            <a:ext cx="5993949" cy="264687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6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ucida Calligraphy" pitchFamily="66" charset="0"/>
              </a:rPr>
              <a:t>ommune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FFC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Ribbon 4"/>
          <p:cNvSpPr/>
          <p:nvPr/>
        </p:nvSpPr>
        <p:spPr>
          <a:xfrm>
            <a:off x="971600" y="1628800"/>
            <a:ext cx="8172400" cy="936104"/>
          </a:xfrm>
          <a:prstGeom prst="ribbon2">
            <a:avLst>
              <a:gd name="adj1" fmla="val 15546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903218" y="2924944"/>
            <a:ext cx="8133278" cy="72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55776" y="4149080"/>
            <a:ext cx="3312368" cy="1224136"/>
          </a:xfrm>
          <a:prstGeom prst="rect">
            <a:avLst/>
          </a:prstGeom>
          <a:solidFill>
            <a:schemeClr val="accent6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716"/>
            <a:ext cx="9144000" cy="2602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1600" y="2564904"/>
            <a:ext cx="3749553" cy="18620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cap="none" spc="0" dirty="0" smtClean="0">
                <a:ln w="11430"/>
                <a:blipFill>
                  <a:blip r:embed="rId3"/>
                  <a:stretch>
                    <a:fillRect/>
                  </a:stretch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6600" b="1" cap="none" spc="0" dirty="0" smtClean="0">
                <a:ln w="11430"/>
                <a:blipFill>
                  <a:blip r:embed="rId3"/>
                  <a:stretch>
                    <a:fillRect/>
                  </a:stretch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ollege</a:t>
            </a:r>
            <a:endParaRPr lang="en-US" sz="6600" b="1" cap="none" spc="0" dirty="0">
              <a:ln w="11430"/>
              <a:blipFill>
                <a:blip r:embed="rId3"/>
                <a:stretch>
                  <a:fillRect/>
                </a:stretch>
              </a:blip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813" y="2818820"/>
            <a:ext cx="4270721" cy="156966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>
                  <a:solidFill>
                    <a:srgbClr val="FFFF00">
                      <a:alpha val="63000"/>
                    </a:srgbClr>
                  </a:solidFill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5400" b="1" cap="none" spc="0" dirty="0" smtClean="0">
                <a:ln w="11430">
                  <a:solidFill>
                    <a:srgbClr val="FFFF00">
                      <a:alpha val="63000"/>
                    </a:srgbClr>
                  </a:solidFill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Lucida Calligraphy" pitchFamily="66" charset="0"/>
              </a:rPr>
              <a:t>ommune</a:t>
            </a:r>
            <a:endParaRPr lang="en-US" sz="5400" b="1" cap="none" spc="0" dirty="0">
              <a:ln w="11430">
                <a:solidFill>
                  <a:srgbClr val="FFFF00">
                    <a:alpha val="63000"/>
                  </a:srgbClr>
                </a:solidFill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Lucida Calligraph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6000">
              <a:srgbClr val="FFC000"/>
            </a:gs>
            <a:gs pos="31000">
              <a:srgbClr val="FFFF00"/>
            </a:gs>
            <a:gs pos="47000">
              <a:schemeClr val="accent3">
                <a:lumMod val="75000"/>
              </a:schemeClr>
            </a:gs>
            <a:gs pos="62000">
              <a:srgbClr val="97B992"/>
            </a:gs>
            <a:gs pos="77000">
              <a:srgbClr val="649F97"/>
            </a:gs>
            <a:gs pos="98000">
              <a:schemeClr val="accent4">
                <a:lumMod val="7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t="2812" r="-586" b="58129"/>
          <a:stretch/>
        </p:blipFill>
        <p:spPr>
          <a:xfrm>
            <a:off x="1327514" y="2204864"/>
            <a:ext cx="6077851" cy="1798019"/>
          </a:xfrm>
          <a:prstGeom prst="rect">
            <a:avLst/>
          </a:prstGeom>
          <a:scene3d>
            <a:camera prst="perspectiveRelaxed">
              <a:rot lat="17673601" lon="0" rev="0"/>
            </a:camera>
            <a:lightRig rig="threePt" dir="t"/>
          </a:scene3d>
          <a:sp3d>
            <a:bevelT w="139700"/>
            <a:bevelB w="95250" h="184150" prst="divot"/>
          </a:sp3d>
        </p:spPr>
      </p:pic>
      <p:sp>
        <p:nvSpPr>
          <p:cNvPr id="5" name="Rectangle 4"/>
          <p:cNvSpPr/>
          <p:nvPr/>
        </p:nvSpPr>
        <p:spPr>
          <a:xfrm>
            <a:off x="1022704" y="1988840"/>
            <a:ext cx="3343736" cy="1569660"/>
          </a:xfrm>
          <a:prstGeom prst="rect">
            <a:avLst/>
          </a:prstGeom>
          <a:noFill/>
          <a:effectLst>
            <a:outerShdw blurRad="50800" dist="76200" dir="6300000" rotWithShape="0">
              <a:prstClr val="black">
                <a:alpha val="25000"/>
              </a:prstClr>
            </a:outerShdw>
          </a:effectLst>
          <a:scene3d>
            <a:camera prst="isometricOffAxis1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blipFill>
                  <a:blip r:embed="rId3"/>
                  <a:stretch>
                    <a:fillRect/>
                  </a:stretch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C</a:t>
            </a:r>
            <a:r>
              <a:rPr lang="en-US" sz="6000" b="1" cap="none" spc="0" dirty="0" smtClean="0">
                <a:ln w="11430"/>
                <a:blipFill>
                  <a:blip r:embed="rId3"/>
                  <a:stretch>
                    <a:fillRect/>
                  </a:stretch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ollege</a:t>
            </a:r>
            <a:endParaRPr lang="en-US" sz="6000" b="1" cap="none" spc="0" dirty="0">
              <a:ln w="11430"/>
              <a:blipFill>
                <a:blip r:embed="rId3"/>
                <a:stretch>
                  <a:fillRect/>
                </a:stretch>
              </a:blip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6208" y="1988840"/>
            <a:ext cx="3659848" cy="1569660"/>
          </a:xfrm>
          <a:prstGeom prst="rect">
            <a:avLst/>
          </a:prstGeom>
          <a:noFill/>
          <a:effectLst>
            <a:outerShdw blurRad="50800" dist="76200" dir="6300000" rotWithShape="0">
              <a:prstClr val="black">
                <a:alpha val="25000"/>
              </a:prstClr>
            </a:outerShdw>
          </a:effectLst>
          <a:scene3d>
            <a:camera prst="isometricOffAxis1Right"/>
            <a:lightRig rig="threePt" dir="t"/>
          </a:scene3d>
          <a:sp3d>
            <a:bevelT/>
          </a:sp3d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>
                  <a:solidFill>
                    <a:srgbClr val="FFFF00">
                      <a:alpha val="63000"/>
                    </a:srgbClr>
                  </a:solidFill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C</a:t>
            </a:r>
            <a:r>
              <a:rPr lang="en-US" sz="4800" b="1" cap="none" spc="0" dirty="0" smtClean="0">
                <a:ln w="11430">
                  <a:solidFill>
                    <a:srgbClr val="FFFF00">
                      <a:alpha val="63000"/>
                    </a:srgbClr>
                  </a:solidFill>
                </a:ln>
                <a:blipFill dpi="0" rotWithShape="1">
                  <a:blip r:embed="rId3"/>
                  <a:srcRect/>
                  <a:tile tx="6350" ty="-127000" sx="65000" sy="64000" flip="none" algn="tl"/>
                </a:blip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ommune</a:t>
            </a:r>
            <a:endParaRPr lang="en-US" sz="4800" b="1" cap="none" spc="0" dirty="0">
              <a:ln w="11430">
                <a:solidFill>
                  <a:srgbClr val="FFFF00">
                    <a:alpha val="63000"/>
                  </a:srgbClr>
                </a:solidFill>
              </a:ln>
              <a:blipFill dpi="0" rotWithShape="1">
                <a:blip r:embed="rId3"/>
                <a:srcRect/>
                <a:tile tx="6350" ty="-127000" sx="65000" sy="64000" flip="none" algn="tl"/>
              </a:blip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9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3"/>
          <a:stretch/>
        </p:blipFill>
        <p:spPr>
          <a:xfrm>
            <a:off x="1319502" y="3068959"/>
            <a:ext cx="6504996" cy="14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85000"/>
            </a:schemeClr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HBB20</dc:creator>
  <cp:lastModifiedBy>Harsh Bhakta</cp:lastModifiedBy>
  <cp:revision>15</cp:revision>
  <dcterms:created xsi:type="dcterms:W3CDTF">2013-12-08T10:39:36Z</dcterms:created>
  <dcterms:modified xsi:type="dcterms:W3CDTF">2014-01-30T02:07:00Z</dcterms:modified>
</cp:coreProperties>
</file>