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17"/>
  </p:notesMasterIdLst>
  <p:handoutMasterIdLst>
    <p:handoutMasterId r:id="rId18"/>
  </p:handoutMasterIdLst>
  <p:sldIdLst>
    <p:sldId id="302" r:id="rId3"/>
    <p:sldId id="257" r:id="rId4"/>
    <p:sldId id="259" r:id="rId5"/>
    <p:sldId id="258" r:id="rId6"/>
    <p:sldId id="270" r:id="rId7"/>
    <p:sldId id="303" r:id="rId8"/>
    <p:sldId id="273" r:id="rId9"/>
    <p:sldId id="275" r:id="rId10"/>
    <p:sldId id="304" r:id="rId11"/>
    <p:sldId id="291" r:id="rId12"/>
    <p:sldId id="271" r:id="rId13"/>
    <p:sldId id="277" r:id="rId14"/>
    <p:sldId id="305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849" autoAdjust="0"/>
  </p:normalViewPr>
  <p:slideViewPr>
    <p:cSldViewPr>
      <p:cViewPr>
        <p:scale>
          <a:sx n="66" d="100"/>
          <a:sy n="66" d="100"/>
        </p:scale>
        <p:origin x="-167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B848D-CB21-4003-8470-5C2E6FCAE09F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7816-F625-4241-A002-B2CE2BBF5B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06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81904-C3D0-4599-824C-C23273B5845A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9680C-11F5-4160-B4EB-9D57D82FD2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8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1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4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1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1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9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448484" y="6396335"/>
            <a:ext cx="4812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400" b="1" cap="none" spc="0" baseline="0" dirty="0" smtClean="0">
                <a:ln/>
                <a:solidFill>
                  <a:schemeClr val="accent3"/>
                </a:solidFill>
                <a:effectLst/>
              </a:rPr>
              <a:t>Semester Initial Presentation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1" y="2409825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8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9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1"/>
            <a:ext cx="762000" cy="365125"/>
          </a:xfrm>
        </p:spPr>
        <p:txBody>
          <a:bodyPr/>
          <a:lstStyle/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spcBef>
                <a:spcPts val="400"/>
              </a:spcBef>
            </a:pPr>
            <a:endParaRPr lang="en-US" b="1" cap="all" smtClean="0">
              <a:solidFill>
                <a:srgbClr val="000000"/>
              </a:solidFill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778529" y="6396335"/>
            <a:ext cx="43572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rgbClr val="BEAE98"/>
                </a:solidFill>
              </a:rPr>
              <a:t>Introductory Presentation</a:t>
            </a:r>
            <a:endParaRPr lang="en-US" sz="2400" b="1" dirty="0">
              <a:ln/>
              <a:solidFill>
                <a:srgbClr val="BEAE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2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778529" y="6396335"/>
            <a:ext cx="43572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rgbClr val="8D6974">
                        <a:shade val="20000"/>
                        <a:satMod val="200000"/>
                      </a:srgbClr>
                    </a:gs>
                    <a:gs pos="78000">
                      <a:srgbClr val="8D697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D697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Introductory Presentation</a:t>
            </a:r>
            <a:endParaRPr lang="en-US" sz="2400" b="1" dirty="0">
              <a:ln w="1905"/>
              <a:gradFill>
                <a:gsLst>
                  <a:gs pos="0">
                    <a:srgbClr val="8D6974">
                      <a:shade val="20000"/>
                      <a:satMod val="200000"/>
                    </a:srgbClr>
                  </a:gs>
                  <a:gs pos="78000">
                    <a:srgbClr val="8D6974">
                      <a:tint val="90000"/>
                      <a:shade val="89000"/>
                      <a:satMod val="220000"/>
                    </a:srgbClr>
                  </a:gs>
                  <a:gs pos="100000">
                    <a:srgbClr val="8D6974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7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spcBef>
                <a:spcPts val="400"/>
              </a:spcBef>
            </a:pPr>
            <a:endParaRPr lang="en-US" b="1" cap="all" smtClean="0">
              <a:solidFill>
                <a:srgbClr val="FFFFFF"/>
              </a:solidFill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000000"/>
                </a:solidFill>
              </a:rPr>
              <a:pPr/>
              <a:t>10-01-2014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5090313" y="6396335"/>
            <a:ext cx="37337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Introductory Presentation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08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7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1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4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1"/>
            <a:ext cx="2895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1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457418" y="6396335"/>
            <a:ext cx="48413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bg1">
                    <a:lumMod val="85000"/>
                  </a:schemeClr>
                </a:solidFill>
                <a:effectLst/>
              </a:rPr>
              <a:t>Semester</a:t>
            </a:r>
            <a:r>
              <a:rPr lang="en-US" sz="2400" b="1" cap="none" spc="0" baseline="0" dirty="0" smtClean="0">
                <a:ln/>
                <a:solidFill>
                  <a:schemeClr val="bg1">
                    <a:lumMod val="85000"/>
                  </a:schemeClr>
                </a:solidFill>
                <a:effectLst/>
              </a:rPr>
              <a:t> Initial Presentation</a:t>
            </a:r>
            <a:endParaRPr lang="en-US" sz="2400" b="1" cap="none" spc="0" dirty="0">
              <a:ln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1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2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1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49DA14-D9CF-4CDF-A8F3-2656941DF3BB}" type="datetimeFigureOut">
              <a:rPr lang="en-IN" smtClean="0"/>
              <a:pPr/>
              <a:t>10-01-2014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8A0ACD1-947C-446A-9821-B045B23152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092891" y="6396334"/>
            <a:ext cx="41504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Semester Initial </a:t>
            </a:r>
            <a:r>
              <a:rPr lang="en-US" sz="2400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749DA14-D9CF-4CDF-A8F3-2656941DF3BB}" type="datetimeFigureOut">
              <a:rPr lang="en-IN" smtClean="0">
                <a:solidFill>
                  <a:srgbClr val="FFFFFF"/>
                </a:solidFill>
              </a:rPr>
              <a:pPr/>
              <a:t>10-01-2014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8A0ACD1-947C-446A-9821-B045B231526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22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Registration module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IN" dirty="0" smtClean="0"/>
              <a:t>Use case diagram</a:t>
            </a:r>
          </a:p>
          <a:p>
            <a:r>
              <a:rPr lang="en-IN" dirty="0" smtClean="0"/>
              <a:t>Activity Diagram</a:t>
            </a:r>
          </a:p>
          <a:p>
            <a:pPr lvl="1"/>
            <a:r>
              <a:rPr lang="en-IN" dirty="0" smtClean="0"/>
              <a:t>Request Generation and placement</a:t>
            </a:r>
          </a:p>
          <a:p>
            <a:pPr lvl="1"/>
            <a:r>
              <a:rPr lang="en-IN" dirty="0" smtClean="0"/>
              <a:t>Request Approve</a:t>
            </a:r>
          </a:p>
          <a:p>
            <a:pPr lvl="1"/>
            <a:r>
              <a:rPr lang="en-IN" dirty="0" smtClean="0"/>
              <a:t>New account Generation</a:t>
            </a:r>
          </a:p>
          <a:p>
            <a:r>
              <a:rPr lang="en-IN" dirty="0" smtClean="0"/>
              <a:t>DFD diagram</a:t>
            </a:r>
          </a:p>
          <a:p>
            <a:pPr lvl="1"/>
            <a:r>
              <a:rPr lang="en-IN" dirty="0" smtClean="0"/>
              <a:t>Level 0,1,2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Implementation</a:t>
            </a:r>
          </a:p>
          <a:p>
            <a:pPr lvl="1"/>
            <a:r>
              <a:rPr lang="en-IN" dirty="0" smtClean="0"/>
              <a:t>Implemented all the Use cases of this module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 descr="C:\Users\HBB20\Pictures\user_stud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7055"/>
            <a:ext cx="1403648" cy="14036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7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Intranet module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IN" dirty="0" smtClean="0"/>
              <a:t>Use Case Diagram</a:t>
            </a:r>
          </a:p>
          <a:p>
            <a:r>
              <a:rPr lang="en-IN" dirty="0" smtClean="0"/>
              <a:t>Activity Diagram</a:t>
            </a:r>
          </a:p>
          <a:p>
            <a:pPr lvl="1"/>
            <a:r>
              <a:rPr lang="en-IN" dirty="0" smtClean="0"/>
              <a:t>Add User</a:t>
            </a:r>
          </a:p>
          <a:p>
            <a:pPr lvl="1"/>
            <a:r>
              <a:rPr lang="en-IN" dirty="0" smtClean="0"/>
              <a:t>Add Subject</a:t>
            </a:r>
          </a:p>
          <a:p>
            <a:pPr lvl="1"/>
            <a:r>
              <a:rPr lang="en-IN" dirty="0" smtClean="0"/>
              <a:t>Delete File</a:t>
            </a:r>
          </a:p>
          <a:p>
            <a:r>
              <a:rPr lang="en-IN" dirty="0" smtClean="0"/>
              <a:t>DFD Diagram</a:t>
            </a:r>
          </a:p>
          <a:p>
            <a:pPr lvl="1"/>
            <a:r>
              <a:rPr lang="en-IN" dirty="0" smtClean="0"/>
              <a:t>Level 0,1,2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46" y="5445224"/>
            <a:ext cx="541984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6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Notice Board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600" dirty="0">
              <a:solidFill>
                <a:srgbClr val="46464A"/>
              </a:solidFill>
            </a:endParaRPr>
          </a:p>
          <a:p>
            <a:r>
              <a:rPr lang="en-IN" dirty="0" smtClean="0"/>
              <a:t>Use Case Diagram</a:t>
            </a:r>
          </a:p>
          <a:p>
            <a:r>
              <a:rPr lang="en-IN" dirty="0" smtClean="0"/>
              <a:t>Class Diagram</a:t>
            </a:r>
          </a:p>
          <a:p>
            <a:r>
              <a:rPr lang="en-IN" dirty="0" smtClean="0"/>
              <a:t>DFD Diagram</a:t>
            </a:r>
          </a:p>
          <a:p>
            <a:pPr lvl="1"/>
            <a:r>
              <a:rPr lang="en-IN" dirty="0" smtClean="0"/>
              <a:t>Level 0,1,2</a:t>
            </a:r>
            <a:endParaRPr lang="en-IN" dirty="0"/>
          </a:p>
        </p:txBody>
      </p:sp>
      <p:pic>
        <p:nvPicPr>
          <p:cNvPr id="7" name="Picture 2" descr="C:\Users\HBB20\Pictures\noticebo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" y="5517232"/>
            <a:ext cx="1581658" cy="11444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developing a web application of Registration Module. We are planning to develop a mobile application of all modules. </a:t>
            </a:r>
          </a:p>
          <a:p>
            <a:r>
              <a:rPr lang="en-US" dirty="0" smtClean="0"/>
              <a:t>As we are going to develop a mobile application on android supported phone, for that we learn how to make android application. This will result in newer application like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Student Profile Management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Class Canvas Module </a:t>
            </a:r>
          </a:p>
          <a:p>
            <a:r>
              <a:rPr lang="en-US" dirty="0" smtClean="0"/>
              <a:t>We are going to write services for registration module that can be used by Android App.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3068960"/>
            <a:ext cx="8229600" cy="1111664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391" y="2780929"/>
            <a:ext cx="7772400" cy="1470025"/>
          </a:xfrm>
        </p:spPr>
        <p:txBody>
          <a:bodyPr>
            <a:noAutofit/>
          </a:bodyPr>
          <a:lstStyle/>
          <a:p>
            <a:r>
              <a:rPr lang="en-IN" sz="6600" dirty="0" smtClean="0"/>
              <a:t>Final Year Project </a:t>
            </a:r>
            <a:br>
              <a:rPr lang="en-IN" sz="6600" dirty="0" smtClean="0"/>
            </a:br>
            <a:r>
              <a:rPr lang="en-IN" sz="3600" dirty="0" smtClean="0"/>
              <a:t>(181606)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354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>
            <a:normAutofit/>
          </a:bodyPr>
          <a:lstStyle/>
          <a:p>
            <a:r>
              <a:rPr lang="en-IN" sz="6000" spc="300" dirty="0" smtClean="0"/>
              <a:t>College Commune</a:t>
            </a:r>
            <a:endParaRPr lang="en-IN" sz="6000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1" dirty="0" smtClean="0"/>
              <a:t>Objective</a:t>
            </a:r>
          </a:p>
          <a:p>
            <a:pPr marL="0" indent="0" algn="ctr">
              <a:buNone/>
            </a:pPr>
            <a:r>
              <a:rPr lang="en-IN" dirty="0" smtClean="0"/>
              <a:t>“To establish an active medium for sharing </a:t>
            </a:r>
          </a:p>
          <a:p>
            <a:pPr marL="0" indent="0" algn="ctr">
              <a:buNone/>
            </a:pPr>
            <a:r>
              <a:rPr lang="en-IN" dirty="0" smtClean="0"/>
              <a:t>of information and schedule  among COLLEGE </a:t>
            </a:r>
          </a:p>
          <a:p>
            <a:pPr marL="0" indent="0" algn="ctr">
              <a:buNone/>
            </a:pPr>
            <a:r>
              <a:rPr lang="en-IN" dirty="0" smtClean="0"/>
              <a:t>that give ease of communication”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1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Harsh Bhakta  </a:t>
            </a:r>
            <a:r>
              <a:rPr lang="en-IN" sz="1800" dirty="0" smtClean="0"/>
              <a:t>(100010116004)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Vaishnavi Patel</a:t>
            </a:r>
            <a:r>
              <a:rPr lang="en-IN" sz="2400" dirty="0" smtClean="0"/>
              <a:t> </a:t>
            </a:r>
            <a:r>
              <a:rPr lang="en-IN" sz="1800" dirty="0" smtClean="0"/>
              <a:t>(100010116013)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Neel Maheshwari </a:t>
            </a:r>
            <a:r>
              <a:rPr lang="en-IN" sz="1800" dirty="0" smtClean="0"/>
              <a:t>(100010116022)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74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 All module 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90364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Duration and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Project will last for a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n-IN" dirty="0" smtClean="0"/>
              <a:t> year.</a:t>
            </a:r>
          </a:p>
          <a:p>
            <a:r>
              <a:rPr lang="en-IN" dirty="0" smtClean="0"/>
              <a:t>College Commune is an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</a:t>
            </a:r>
            <a:r>
              <a:rPr lang="en-IN" dirty="0" smtClean="0"/>
              <a:t> type of project.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 All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Basically Following Phases:</a:t>
            </a:r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IN" sz="2400" dirty="0" smtClean="0"/>
              <a:t>Web Interface Designing for All Modules</a:t>
            </a:r>
            <a:r>
              <a:rPr lang="en-IN" sz="2200" dirty="0" smtClean="0"/>
              <a:t> </a:t>
            </a:r>
          </a:p>
          <a:p>
            <a:pPr marL="800100" lvl="2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		</a:t>
            </a:r>
            <a:r>
              <a:rPr lang="en-IN" sz="1600" dirty="0" smtClean="0"/>
              <a:t>(Except College Calendar and Class canvas)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400" dirty="0" smtClean="0"/>
              <a:t>Design classes and functionality and on basis of that to write Web-Services which Could be used for both (Web and Mobile Client)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400" dirty="0" smtClean="0"/>
              <a:t> Prepare Database Schema for all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400" dirty="0" smtClean="0"/>
              <a:t>To Develop an Android App as Mobile Client</a:t>
            </a:r>
          </a:p>
        </p:txBody>
      </p:sp>
    </p:spTree>
    <p:extLst>
      <p:ext uri="{BB962C8B-B14F-4D97-AF65-F5344CB8AC3E}">
        <p14:creationId xmlns:p14="http://schemas.microsoft.com/office/powerpoint/2010/main" val="4572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Begin with the following three Module designing</a:t>
            </a:r>
          </a:p>
          <a:p>
            <a:pPr marL="2228850" lvl="4" indent="-514350">
              <a:buFont typeface="+mj-lt"/>
              <a:buAutoNum type="romanUcPeriod"/>
            </a:pPr>
            <a:r>
              <a:rPr lang="en-IN" sz="2000" dirty="0" smtClean="0"/>
              <a:t>Profile Registration Module</a:t>
            </a:r>
          </a:p>
          <a:p>
            <a:pPr marL="2228850" lvl="4" indent="-514350">
              <a:buFont typeface="+mj-lt"/>
              <a:buAutoNum type="romanUcPeriod"/>
            </a:pPr>
            <a:r>
              <a:rPr lang="en-IN" sz="2000" dirty="0"/>
              <a:t>Intranet </a:t>
            </a:r>
            <a:r>
              <a:rPr lang="en-IN" sz="2000" dirty="0" smtClean="0"/>
              <a:t>Module</a:t>
            </a:r>
          </a:p>
          <a:p>
            <a:pPr marL="2228850" lvl="4" indent="-514350">
              <a:buFont typeface="+mj-lt"/>
              <a:buAutoNum type="romanUcPeriod"/>
            </a:pPr>
            <a:r>
              <a:rPr lang="en-IN" sz="2000" dirty="0" smtClean="0"/>
              <a:t>Notice Board Module</a:t>
            </a:r>
          </a:p>
          <a:p>
            <a:pPr marL="2228850" lvl="4" indent="-514350">
              <a:buFont typeface="+mj-lt"/>
              <a:buAutoNum type="romanUcPeriod"/>
            </a:pPr>
            <a:endParaRPr lang="en-IN" sz="2000" dirty="0"/>
          </a:p>
          <a:p>
            <a:pPr lvl="0">
              <a:buClr>
                <a:srgbClr val="6F6F74"/>
              </a:buClr>
            </a:pPr>
            <a:r>
              <a:rPr lang="en-IN" dirty="0" smtClean="0">
                <a:solidFill>
                  <a:srgbClr val="46464A"/>
                </a:solidFill>
              </a:rPr>
              <a:t>The following </a:t>
            </a:r>
            <a:r>
              <a:rPr lang="en-IN" dirty="0" smtClean="0">
                <a:solidFill>
                  <a:srgbClr val="46464A"/>
                </a:solidFill>
              </a:rPr>
              <a:t>module Implemented </a:t>
            </a:r>
            <a:endParaRPr lang="en-IN" dirty="0" smtClean="0">
              <a:solidFill>
                <a:srgbClr val="46464A"/>
              </a:solidFill>
            </a:endParaRPr>
          </a:p>
          <a:p>
            <a:pPr marL="2228850" lvl="4" indent="-514350">
              <a:buClr>
                <a:srgbClr val="9C8265"/>
              </a:buClr>
              <a:buFont typeface="+mj-lt"/>
              <a:buAutoNum type="romanUcPeriod"/>
            </a:pPr>
            <a:r>
              <a:rPr lang="en-IN" sz="2000" dirty="0">
                <a:solidFill>
                  <a:srgbClr val="46464A"/>
                </a:solidFill>
              </a:rPr>
              <a:t>Profile Registration Module</a:t>
            </a:r>
          </a:p>
          <a:p>
            <a:pPr lvl="0">
              <a:buClr>
                <a:srgbClr val="6F6F74"/>
              </a:buClr>
            </a:pPr>
            <a:endParaRPr lang="en-IN" dirty="0" smtClean="0">
              <a:solidFill>
                <a:srgbClr val="46464A"/>
              </a:solidFill>
            </a:endParaRPr>
          </a:p>
          <a:p>
            <a:pPr marL="0" indent="0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14703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648199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sz="3800" dirty="0" smtClean="0"/>
              <a:t>Study of web application development techniques. </a:t>
            </a:r>
          </a:p>
          <a:p>
            <a:r>
              <a:rPr lang="en-US" sz="3800" dirty="0" smtClean="0"/>
              <a:t>To learn Application development that follows MVC architecture. </a:t>
            </a:r>
          </a:p>
          <a:p>
            <a:r>
              <a:rPr lang="en-US" sz="3800" dirty="0" smtClean="0"/>
              <a:t>Designed the database for Intranet and Notice Board module.</a:t>
            </a:r>
          </a:p>
          <a:p>
            <a:r>
              <a:rPr lang="en-US" sz="3800" dirty="0" smtClean="0"/>
              <a:t>Designed DFD and Use Case diagrams for Intranet and Notice Board Module.</a:t>
            </a:r>
          </a:p>
          <a:p>
            <a:r>
              <a:rPr lang="en-US" sz="3800" dirty="0" smtClean="0"/>
              <a:t>Implemented registration module and register user to the system in secure way.</a:t>
            </a:r>
            <a:endParaRPr lang="en-US" sz="3200" dirty="0" smtClean="0"/>
          </a:p>
          <a:p>
            <a:r>
              <a:rPr lang="en-US" sz="3800" dirty="0" smtClean="0"/>
              <a:t>Migrated database on MySql (phpMyAdmin)</a:t>
            </a:r>
          </a:p>
          <a:p>
            <a:r>
              <a:rPr lang="en-US" sz="3800" dirty="0" smtClean="0"/>
              <a:t>Full setup for android in means of plugins, Universal Driver to use Device as emulator is done.</a:t>
            </a:r>
          </a:p>
          <a:p>
            <a:r>
              <a:rPr lang="en-US" sz="3800" dirty="0" smtClean="0"/>
              <a:t>Begin with practical study of android and tools.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sz="1600" dirty="0" smtClean="0"/>
          </a:p>
          <a:p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6374</TotalTime>
  <Words>337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Decatur</vt:lpstr>
      <vt:lpstr>BlackTie</vt:lpstr>
      <vt:lpstr>PowerPoint Presentation</vt:lpstr>
      <vt:lpstr>Final Year Project  (181606)</vt:lpstr>
      <vt:lpstr>College Commune</vt:lpstr>
      <vt:lpstr>Team Members</vt:lpstr>
      <vt:lpstr>Over All module View</vt:lpstr>
      <vt:lpstr>Duration and Type</vt:lpstr>
      <vt:lpstr>Over All Phases</vt:lpstr>
      <vt:lpstr>Designing </vt:lpstr>
      <vt:lpstr>Objectives Achieved</vt:lpstr>
      <vt:lpstr>Registration module Process</vt:lpstr>
      <vt:lpstr>Intranet module Process</vt:lpstr>
      <vt:lpstr>Notice Board Module</vt:lpstr>
      <vt:lpstr>Future Enhancement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HBB20</dc:creator>
  <cp:lastModifiedBy>VAISHNAVI</cp:lastModifiedBy>
  <cp:revision>87</cp:revision>
  <dcterms:created xsi:type="dcterms:W3CDTF">2013-07-16T15:55:12Z</dcterms:created>
  <dcterms:modified xsi:type="dcterms:W3CDTF">2014-01-10T05:27:15Z</dcterms:modified>
</cp:coreProperties>
</file>