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3C08-F261-A0E5-73C9-62180A4F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A8194-B567-A899-5FD2-55BE3D62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D97E1-1A6B-8B9B-7DA2-044EFABF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0A7B2-C685-88C2-EEE6-099FA53C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A458-C13A-D61A-E10E-7ED501B4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69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4912-DF67-6EA0-BBB7-852F6BE3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F4F2A-3387-CC1B-CC02-71A671E13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0CF74-ABF6-FB41-D8FD-228E281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D73DC-D2F2-5D1F-6704-9660DD8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9FC14-3BC6-7C3E-A456-8478F70B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6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97E87-4DBE-1E6A-B259-60C02FF0A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EB5DD-DBBA-4BE4-4987-29F4E253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6638B-0B31-2BBD-89EC-83CC6B5E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91E13-E94E-E8DE-0104-60FC887F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8DC90-9AD2-7D5B-1F45-FC54E4C5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28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1E8F2-9FEE-F6E6-3220-EF29B3C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1CC4D-C042-77F4-05B0-DC8B2985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61F35-29AF-849C-3137-95369C50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7D4E5-653C-0D58-E406-FDC283C7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6699E-31C1-D74F-7249-4C7B50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CAD7A-84EA-C291-6FFB-196C9DD7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477BD-3217-CBFA-CC17-AF2C6BFB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08844-0057-56A2-32A0-06EC9F23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82B6D-479F-D38B-4F86-1CD81CB7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6533A-2057-A5C3-9676-0CD1E61D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6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48AC1-F344-E4C3-3B43-84C8442B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0E103-409F-7F89-865B-4506FA8C0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14C33-EDFC-72A5-2B9A-3EB1C613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0994C-7526-7FDA-56BC-5BDFD9B1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89CDE-6E49-7142-A11C-C29B80A4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14FED-7624-7E03-FAC7-C96BA4A9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11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B9124-B239-8640-B06C-33E7B72B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55C26-0777-656F-4E9C-BD0283D4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8D83E-454B-E87B-A1A6-47313147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A0432-3094-800E-DAA3-CC25F5AB7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4346B-8F98-1341-3B7A-395D53C6A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B867F2-E39E-7D4C-0B3B-A927236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FCBC4E-6C4A-9ABF-EDEB-51C96331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E447D6-B5F9-C668-D4D3-6D1A025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8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2DF0-4A51-A229-9751-CF14F95A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7B9178-E39E-B50B-AFE1-A89F557C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8130CF-80DA-BF88-D7B6-9AB98148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F1540-903D-66D3-3E65-9013FE6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4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856107-516D-D5C0-42BA-8677049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3C86C0-7F74-E34B-DBB8-F9B07404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E43FA-2F53-951E-A7F1-C6DEBB0E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93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FC38-F465-779E-86C3-6EB6CCD7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761D-0B11-B360-CC5B-3000432C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1422E-3088-FEBF-3992-0AAEDEE9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77778-0F9A-74A0-FC9E-6BB0C894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D15A1-5762-2AAC-53C6-72EBC09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A5891-447D-4C8A-025B-7DA423FD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3DF3-401A-1616-2855-3CDFA90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9CD5D-F67C-F4BF-BB55-367506A9F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9BBD2-BD0E-B91B-ADE1-DA3E8AAF3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D9811-245D-7B8B-77F5-89D22E25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48F39-3910-5FF3-7583-A94EF03E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CABD8-7805-F649-DE93-051F16E0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5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9D0F8-FC1A-AEC0-393D-08B50217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07E01-E70D-AD57-7190-47496C13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7816E-731B-7F3F-4C49-8F4A03D5A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4855-8EB0-0A4D-96EB-3F66DF8C8DAB}" type="datetimeFigureOut">
              <a:rPr kumimoji="1" lang="zh-CN" altLang="en-US" smtClean="0"/>
              <a:t>2022/11/14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E3B05-3451-CF54-3291-F9C87105E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1E920-42CE-45F0-7196-FA65BD7D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7F53-C7A6-DF44-BBB7-F307DCFD8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FEFF68-5F40-267F-E7C6-9B6068B9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6" y="803564"/>
            <a:ext cx="10943242" cy="53062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42258A-BDAB-ABF6-9FA4-3C633EFC14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2941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47942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hbchen121@outlook.com</dc:creator>
  <cp:lastModifiedBy>hbchen121@outlook.com</cp:lastModifiedBy>
  <cp:revision>1</cp:revision>
  <dcterms:created xsi:type="dcterms:W3CDTF">2022-11-14T01:36:32Z</dcterms:created>
  <dcterms:modified xsi:type="dcterms:W3CDTF">2022-11-14T02:27:17Z</dcterms:modified>
</cp:coreProperties>
</file>