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E204-AF0E-4441-855E-76DACF705B4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Learning Global and Local Prompts for Vision-Language Models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67306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domain, instance-specific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domain-invariant, domain-specific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획득해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consistency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유지하면서도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얻게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0" y="3656618"/>
            <a:ext cx="4975262" cy="20329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0" y="841216"/>
            <a:ext cx="4975262" cy="23717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5689520"/>
            <a:ext cx="3024188" cy="10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539696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명확한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clustering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나타나므로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domain knowledge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효과적으로 학습한 것으로 볼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DG methods, prompt tuning methods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때는 가장 높은 성능을 보였지만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 DG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못 미치는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2746" y="886156"/>
            <a:ext cx="5073653" cy="1498517"/>
            <a:chOff x="323850" y="998215"/>
            <a:chExt cx="5772150" cy="2432939"/>
          </a:xfrm>
        </p:grpSpPr>
        <p:grpSp>
          <p:nvGrpSpPr>
            <p:cNvPr id="5" name="그룹 4"/>
            <p:cNvGrpSpPr/>
            <p:nvPr/>
          </p:nvGrpSpPr>
          <p:grpSpPr>
            <a:xfrm>
              <a:off x="323850" y="998215"/>
              <a:ext cx="5772150" cy="2432939"/>
              <a:chOff x="323850" y="1008761"/>
              <a:chExt cx="5772150" cy="243293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EAE2E7-4604-4C30-96BA-7EDCD9641507}"/>
                  </a:ext>
                </a:extLst>
              </p:cNvPr>
              <p:cNvSpPr txBox="1"/>
              <p:nvPr/>
            </p:nvSpPr>
            <p:spPr>
              <a:xfrm>
                <a:off x="5638800" y="2930525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ko-KR" altLang="en-US" dirty="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b="77103"/>
              <a:stretch/>
            </p:blipFill>
            <p:spPr>
              <a:xfrm>
                <a:off x="323850" y="1008761"/>
                <a:ext cx="5772150" cy="82003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54965"/>
              <a:stretch/>
            </p:blipFill>
            <p:spPr>
              <a:xfrm>
                <a:off x="323850" y="1828800"/>
                <a:ext cx="5772150" cy="1612900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4140200" y="1320599"/>
              <a:ext cx="622300" cy="1886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2746" y="2384673"/>
            <a:ext cx="5073653" cy="1240296"/>
            <a:chOff x="323850" y="2799461"/>
            <a:chExt cx="4895850" cy="16478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" y="2799461"/>
              <a:ext cx="4895850" cy="16478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235200" y="3126568"/>
              <a:ext cx="536575" cy="11787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48" y="3769204"/>
            <a:ext cx="3428647" cy="2890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Split to Merge: Unifying Separated Modalities for Unsupervised Domain Adaptation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31555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 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진행하는 기존 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방해할 수 있으므로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language-associated component LAC, vision-associated component VAC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방식을 제안함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2531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간에 존재하는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cue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있음을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class-specific visual pattern, text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detail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집중함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양 쪽의 장점을 모두 활용하는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multimodal adaptation framework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더 적합함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130300"/>
            <a:ext cx="4176429" cy="2077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7" y="3945047"/>
            <a:ext cx="5438633" cy="2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feature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계산한 후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zero-shot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구한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KL divergence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blipFill>
                <a:blip r:embed="rId2"/>
                <a:stretch>
                  <a:fillRect l="-196" t="-380" b="-3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먼저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layer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구성된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separator, vision separator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분리하며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orthogonal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통해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disentanglement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유도함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blipFill>
                <a:blip r:embed="rId3"/>
                <a:stretch>
                  <a:fillRect l="-196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550788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distillation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content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전달하게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2363" y="3680406"/>
            <a:ext cx="5345785" cy="1372881"/>
            <a:chOff x="-405485" y="2185904"/>
            <a:chExt cx="8877300" cy="22098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05485" y="2185904"/>
              <a:ext cx="8877300" cy="22098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638300" y="2676145"/>
              <a:ext cx="2057400" cy="1004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6442" y="2765748"/>
              <a:ext cx="2457458" cy="1075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7119" y="722538"/>
            <a:ext cx="2543175" cy="2513476"/>
            <a:chOff x="732882" y="773110"/>
            <a:chExt cx="2543175" cy="25134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t="24418"/>
            <a:stretch/>
          </p:blipFill>
          <p:spPr>
            <a:xfrm>
              <a:off x="732882" y="1371599"/>
              <a:ext cx="2543175" cy="191498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77550" b="75376"/>
            <a:stretch/>
          </p:blipFill>
          <p:spPr>
            <a:xfrm>
              <a:off x="2705100" y="773110"/>
              <a:ext cx="570956" cy="62389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240" y="5621534"/>
            <a:ext cx="3019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두 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classifier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출력함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바로 사용해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처럼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때는 우선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합친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ensemble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왼쪽 식과 같이 계산함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 generator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입력 받아 출력한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training dataset variation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epoch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변화에 맞춰 유연하게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영향력을 조절할 수 있음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blipFill>
                <a:blip r:embed="rId3"/>
                <a:stretch>
                  <a:fillRect l="-196" t="-881" r="-1179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546100" y="1444964"/>
            <a:ext cx="4779962" cy="1408783"/>
            <a:chOff x="1879600" y="3073400"/>
            <a:chExt cx="4779962" cy="14087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36500" t="27852"/>
            <a:stretch/>
          </p:blipFill>
          <p:spPr>
            <a:xfrm>
              <a:off x="2298700" y="3073400"/>
              <a:ext cx="4360862" cy="14087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30143" t="54935" r="63754" b="1"/>
            <a:stretch/>
          </p:blipFill>
          <p:spPr>
            <a:xfrm>
              <a:off x="1879600" y="3602251"/>
              <a:ext cx="419100" cy="879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4641141"/>
            <a:ext cx="3723598" cy="6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또한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구별하는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modality discriminator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학습해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target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대해서도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 separation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유지하도록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bce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추가해 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Inference time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fixed weight 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사용해 계산한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최종 </a:t>
                </a:r>
                <a:r>
                  <a:rPr lang="ko-KR" altLang="en-US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예측값이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blipFill>
                <a:blip r:embed="rId2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다음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바탕으로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K-mean based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가장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locality structure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활용할 수 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최종적으로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blipFill>
                <a:blip r:embed="rId3"/>
                <a:stretch>
                  <a:fillRect l="-196" t="-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1446212"/>
            <a:ext cx="2924175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14" y="2277677"/>
            <a:ext cx="2181225" cy="4667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5487" y="3943824"/>
            <a:ext cx="4077491" cy="1992716"/>
            <a:chOff x="903287" y="3975633"/>
            <a:chExt cx="4077491" cy="1992716"/>
          </a:xfrm>
        </p:grpSpPr>
        <p:grpSp>
          <p:nvGrpSpPr>
            <p:cNvPr id="6" name="그룹 5"/>
            <p:cNvGrpSpPr/>
            <p:nvPr/>
          </p:nvGrpSpPr>
          <p:grpSpPr>
            <a:xfrm>
              <a:off x="903287" y="3975633"/>
              <a:ext cx="4011613" cy="1992716"/>
              <a:chOff x="674687" y="3201584"/>
              <a:chExt cx="4695825" cy="257175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6"/>
              <a:srcRect t="25139" b="55108"/>
              <a:stretch/>
            </p:blipFill>
            <p:spPr>
              <a:xfrm>
                <a:off x="674687" y="3848100"/>
                <a:ext cx="4695825" cy="5080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/>
              <a:srcRect r="86071"/>
              <a:stretch/>
            </p:blipFill>
            <p:spPr>
              <a:xfrm>
                <a:off x="751801" y="3201584"/>
                <a:ext cx="654066" cy="2571750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3482178" y="4324185"/>
              <a:ext cx="1498600" cy="239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458335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separation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LAC, 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분리되었고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가깝게 분포함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오른쪽 그림에서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locality structure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확인할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41451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backbone non-tuning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 비해 높은 성능을 나타냈지만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큰 경우에는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한계로 인해 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비해 낮은 성능을 보였음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5" y="830190"/>
            <a:ext cx="5179092" cy="1963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5" y="4077794"/>
            <a:ext cx="5179092" cy="21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들도 제안되었지만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irrelevant, noisy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포함하게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image-text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맞지 않아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성능을 보이지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specific, transformer-layer specific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학습하는 것이 목적임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visual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표현에만 집중해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specific region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2930525"/>
            <a:ext cx="5145088" cy="27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297288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region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제안해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fine-grained semantic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text-to-image matching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개선했음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global, local visual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모두 활용하며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dropout, multiscale strategy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제안해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464051"/>
            <a:ext cx="5627683" cy="42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3696039"/>
                <a:ext cx="62071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높은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top-k 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average 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sparse strategy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적용함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그러나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pre-train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되었기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향상시키기 위해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visual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projection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적용한 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3696039"/>
                <a:ext cx="6207127" cy="2031325"/>
              </a:xfrm>
              <a:prstGeom prst="rect">
                <a:avLst/>
              </a:prstGeom>
              <a:blipFill>
                <a:blip r:embed="rId2"/>
                <a:stretch>
                  <a:fillRect l="-196" t="-299" r="-196" b="-2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GalLoP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기존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동일하게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계산해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blipFill>
                <a:blip r:embed="rId3"/>
                <a:stretch>
                  <a:fillRect l="-196" t="-1258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4125"/>
            <a:ext cx="576262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14966" r="19600"/>
          <a:stretch/>
        </p:blipFill>
        <p:spPr>
          <a:xfrm>
            <a:off x="114300" y="3207524"/>
            <a:ext cx="2387600" cy="3208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3828175"/>
            <a:ext cx="3384545" cy="950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900" y="5332076"/>
            <a:ext cx="3384545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3696039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앞서 언급한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top-k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서로 다른 값을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small visual concept,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large visual concept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때에는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global 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평균을 더한 값을 최종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prompts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technique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제시했음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별로 서로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subset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overfitting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방지하고 </a:t>
            </a:r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026883"/>
            <a:ext cx="3234416" cy="23672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4" y="3446007"/>
            <a:ext cx="3143250" cy="2962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04" y="1764566"/>
            <a:ext cx="2224996" cy="696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805" y="4530024"/>
            <a:ext cx="2224996" cy="4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Experimental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3838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/>
              </a:rPr>
              <a:t>CLIP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부정확한 예측과 달리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만으로도 정확한 예측을 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커지면서 크기가 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가리키게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비교했을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가장 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보이는 동시에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Few-shot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가장 높은 성능을 나타냈음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993928"/>
            <a:ext cx="4384675" cy="2241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3644137"/>
            <a:ext cx="4791075" cy="1249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087321"/>
            <a:ext cx="4791075" cy="1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 Prompt Generation for Domain Generalization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91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810856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방식으로 이러한 문제들을 개선함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9764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다루기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한계가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" y="1465263"/>
            <a:ext cx="5391221" cy="44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9966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 stage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 Pre-training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 z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함께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discriminator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앞서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prompt 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예측함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Two-stage training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진행됨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training stage 1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 prompt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일반적인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prompt tuning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같은 방식으로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blipFill>
                <a:blip r:embed="rId2"/>
                <a:stretch>
                  <a:fillRect l="-196" t="-1274" b="-5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6" y="660576"/>
            <a:ext cx="4316011" cy="2546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02" y="5812524"/>
            <a:ext cx="3808011" cy="6813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03" y="3283325"/>
            <a:ext cx="4316011" cy="23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1260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 Bold</vt:lpstr>
      <vt:lpstr>맑은 고딕</vt:lpstr>
      <vt:lpstr>Arial</vt:lpstr>
      <vt:lpstr>Cambria Math</vt:lpstr>
      <vt:lpstr>Courier New</vt:lpstr>
      <vt:lpstr>Times New Roman</vt:lpstr>
      <vt:lpstr>Wingdings</vt:lpstr>
      <vt:lpstr>Office 테마</vt:lpstr>
      <vt:lpstr>GalLoP: Learning Global and Local Prompts for Vision-Language Models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Soft Prompt Generation for Domain Generalization (ECCV 2024)</vt:lpstr>
      <vt:lpstr>PowerPoint 프레젠테이션</vt:lpstr>
      <vt:lpstr>PowerPoint 프레젠테이션</vt:lpstr>
      <vt:lpstr>PowerPoint 프레젠테이션</vt:lpstr>
      <vt:lpstr>PowerPoint 프레젠테이션</vt:lpstr>
      <vt:lpstr>Split to Merge: Unifying Separated Modalities for Unsupervised Domain Adaptation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GalLoP: Learning Global and Local Prompts for Vision-Language Models (ECCV 2024)</dc:title>
  <dc:creator>user</dc:creator>
  <cp:lastModifiedBy>user</cp:lastModifiedBy>
  <cp:revision>74</cp:revision>
  <dcterms:created xsi:type="dcterms:W3CDTF">2024-08-28T06:17:53Z</dcterms:created>
  <dcterms:modified xsi:type="dcterms:W3CDTF">2024-08-29T08:48:55Z</dcterms:modified>
</cp:coreProperties>
</file>