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1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75A-083A-47D1-B1AD-D8C6E4F315D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Mutual Prompting for Unsupervised Domain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Adaptation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F881-79AA-420F-8264-94A46CE4D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27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801547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경우에도 같은 방식으로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post-model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 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7" y="4064760"/>
                <a:ext cx="6207127" cy="165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class-level text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key, value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사용해 같은 </a:t>
                </a:r>
                <a:r>
                  <a:rPr lang="ko-KR" altLang="en-US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파라미터를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공유하는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decoder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수행함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얻게 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값은 각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영향을 받아 생성되었기 때문에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instance-dependent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 특성을 갖게 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4064760"/>
                <a:ext cx="6207127" cy="1652440"/>
              </a:xfrm>
              <a:prstGeom prst="rect">
                <a:avLst/>
              </a:prstGeom>
              <a:blipFill>
                <a:blip r:embed="rId2"/>
                <a:stretch>
                  <a:fillRect l="-196" t="-738" b="-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4" y="4638744"/>
            <a:ext cx="4033174" cy="107845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674899" y="5770609"/>
            <a:ext cx="1368925" cy="374402"/>
            <a:chOff x="1584216" y="4688514"/>
            <a:chExt cx="1644759" cy="34710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4216" y="4688514"/>
              <a:ext cx="581025" cy="3429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5241" y="4712326"/>
              <a:ext cx="1063734" cy="323292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290" y="793043"/>
            <a:ext cx="3373286" cy="37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7" y="1496040"/>
                <a:ext cx="6207127" cy="1644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textual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domain-specific semantic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domain-biased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될 수 있으므로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Instance-Discrimination Contrastive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추가로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제안했음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IDC loss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같은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내의 서로 다른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textual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차이를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maximize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domain-specific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 정보를 제거하도록 유도함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1496040"/>
                <a:ext cx="6207127" cy="1644040"/>
              </a:xfrm>
              <a:prstGeom prst="rect">
                <a:avLst/>
              </a:prstGeom>
              <a:blipFill>
                <a:blip r:embed="rId2"/>
                <a:stretch>
                  <a:fillRect l="-196" r="-98" b="-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6" y="4051345"/>
                <a:ext cx="6207127" cy="1622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batch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내에서 같은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때는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positive pair,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다른 모든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negative pair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pair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contrastive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때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cosine 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모든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 평균해 계산하기 때문에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unsupervised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하게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domain sample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에도 적용 가능함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6" y="4051345"/>
                <a:ext cx="6207127" cy="1622239"/>
              </a:xfrm>
              <a:prstGeom prst="rect">
                <a:avLst/>
              </a:prstGeom>
              <a:blipFill>
                <a:blip r:embed="rId3"/>
                <a:stretch>
                  <a:fillRect l="-196" t="-752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87" y="1616080"/>
            <a:ext cx="4843958" cy="15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496040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 v’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강화하기 위해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Semantic-Consistency Regularization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FixMatch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연구와 유사하게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strong augmentation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예측 확률을 높이도록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유도함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data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바탕으로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confident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대해서만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6" y="4051345"/>
            <a:ext cx="6207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unconfident target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활용하기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information maximization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첫 번째 항은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예측확률이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one-hot 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가까워지도록 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항은 예측 확률이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고르게 나타나도록 만들기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locally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globally diverse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해지도록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도와줌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3" y="1394134"/>
            <a:ext cx="3771900" cy="923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4" y="2358928"/>
            <a:ext cx="4774895" cy="584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84" y="4217839"/>
            <a:ext cx="4819650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84" y="5579648"/>
            <a:ext cx="2228850" cy="371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029" y="5544653"/>
            <a:ext cx="2228850" cy="44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49604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objective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supervised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loss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언급한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auxiliary regularization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모두 더해 구함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7" y="4715225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freeze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상태로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text prompt 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 module 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학습하게 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1" y="1823640"/>
            <a:ext cx="4667250" cy="5143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50521" y="2930525"/>
            <a:ext cx="5535708" cy="3253174"/>
            <a:chOff x="250521" y="2930525"/>
            <a:chExt cx="5535708" cy="32531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AE2E7-4604-4C30-96BA-7EDCD9641507}"/>
                </a:ext>
              </a:extLst>
            </p:cNvPr>
            <p:cNvSpPr txBox="1"/>
            <p:nvPr/>
          </p:nvSpPr>
          <p:spPr>
            <a:xfrm>
              <a:off x="5638800" y="293052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79" y="3069024"/>
              <a:ext cx="5429250" cy="31146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50521" y="3069023"/>
              <a:ext cx="1177446" cy="16462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81819" y="4246322"/>
              <a:ext cx="1064714" cy="575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92687" y="2502955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비교해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average accuracy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single-modality prompt-based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AD-CLIP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뛰어난 성능을 보여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multi-modal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효과를 알 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backbone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두 경우 모두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baseline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뚜렷한 차이를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" y="1596301"/>
            <a:ext cx="5557534" cy="38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6" y="1940029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그림의 옅은 색의 왼쪽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진한 색의 오른쪽 부분은 각각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이전과 이후의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시각화한 모습이고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줄어들고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명확한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cluster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형성하는 것을 볼 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7" y="4904615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instance-conditioned textual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인해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textual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생겨난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것을 알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22" y="1026351"/>
            <a:ext cx="3166281" cy="2650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22" y="3782767"/>
            <a:ext cx="3166281" cy="26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6" y="1232993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 strategy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적용한 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사용한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independent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-directional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bi-directional interaction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가능한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 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높은 성능을 보였음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6" y="441610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사용한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높은 성능을 보였고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성능 향상에 기여했음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4" y="1253745"/>
            <a:ext cx="5102399" cy="17743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4" y="3372199"/>
            <a:ext cx="5102399" cy="31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5" y="1496039"/>
                <a:ext cx="6207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context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얻기 위해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우선 모든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(N, D)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동일한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 vector 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설정함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5" y="1496039"/>
                <a:ext cx="6207127" cy="523220"/>
              </a:xfrm>
              <a:prstGeom prst="rect">
                <a:avLst/>
              </a:prstGeom>
              <a:blipFill>
                <a:blip r:embed="rId2"/>
                <a:stretch>
                  <a:fillRect l="-196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4" y="3521629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개만큼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broadcast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class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suffix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(K,L,D)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84983" y="905542"/>
            <a:ext cx="4355317" cy="1704214"/>
            <a:chOff x="496083" y="950086"/>
            <a:chExt cx="4686300" cy="1876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083" y="950086"/>
              <a:ext cx="4686300" cy="18764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807719" y="2183862"/>
              <a:ext cx="3855235" cy="2379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43204"/>
          <a:stretch/>
        </p:blipFill>
        <p:spPr>
          <a:xfrm>
            <a:off x="564624" y="2930523"/>
            <a:ext cx="4202917" cy="19208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4" y="5566329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encoder output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얻은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 첫 번째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token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이전 부분만 사용해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(N,C)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최종적으로 얻음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4" y="5566329"/>
                <a:ext cx="6207127" cy="738664"/>
              </a:xfrm>
              <a:prstGeom prst="rect">
                <a:avLst/>
              </a:prstGeom>
              <a:blipFill>
                <a:blip r:embed="rId5"/>
                <a:stretch>
                  <a:fillRect l="-196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199835" y="5393905"/>
            <a:ext cx="5686599" cy="737516"/>
            <a:chOff x="28401" y="5426745"/>
            <a:chExt cx="5686599" cy="73751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/>
            <a:srcRect r="3681"/>
            <a:stretch/>
          </p:blipFill>
          <p:spPr>
            <a:xfrm>
              <a:off x="28401" y="5426745"/>
              <a:ext cx="5686599" cy="73751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8401" y="5905500"/>
              <a:ext cx="5686599" cy="2587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0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99" t="54784" r="2778"/>
          <a:stretch/>
        </p:blipFill>
        <p:spPr>
          <a:xfrm>
            <a:off x="0" y="1020285"/>
            <a:ext cx="5886431" cy="696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1" y="1028830"/>
                <a:ext cx="62071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encoder output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token 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argmax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token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위치의 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text_embedding_at_eos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(s)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 사용하지만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DAMP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모든 위치의 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text_embedding_all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return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받음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1028830"/>
                <a:ext cx="6207127" cy="954107"/>
              </a:xfrm>
              <a:prstGeom prst="rect">
                <a:avLst/>
              </a:prstGeom>
              <a:blipFill>
                <a:blip r:embed="rId3"/>
                <a:stretch>
                  <a:fillRect l="-196" t="-1282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1" y="3108267"/>
                <a:ext cx="6207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encoder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유사하게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token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외에도 모든 위치의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같이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return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받음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3108267"/>
                <a:ext cx="6207127" cy="523220"/>
              </a:xfrm>
              <a:prstGeom prst="rect">
                <a:avLst/>
              </a:prstGeom>
              <a:blipFill>
                <a:blip r:embed="rId4"/>
                <a:stretch>
                  <a:fillRect l="-196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1" y="3816153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ResNet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마지막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attention pool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첫 번째 위치만 사용하지만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DAMP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전체를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x_global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x_local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나눔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3816153"/>
                <a:ext cx="6207127" cy="738664"/>
              </a:xfrm>
              <a:prstGeom prst="rect">
                <a:avLst/>
              </a:prstGeom>
              <a:blipFill>
                <a:blip r:embed="rId5"/>
                <a:stretch>
                  <a:fillRect l="-196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1" y="5595597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embedding (v)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함께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spatial region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embedding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return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받음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5595597"/>
                <a:ext cx="6207127" cy="738664"/>
              </a:xfrm>
              <a:prstGeom prst="rect">
                <a:avLst/>
              </a:prstGeom>
              <a:blipFill>
                <a:blip r:embed="rId6"/>
                <a:stretch>
                  <a:fillRect l="-196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/>
          <p:cNvGrpSpPr/>
          <p:nvPr/>
        </p:nvGrpSpPr>
        <p:grpSpPr>
          <a:xfrm>
            <a:off x="300626" y="3461914"/>
            <a:ext cx="3581400" cy="952936"/>
            <a:chOff x="467507" y="3312079"/>
            <a:chExt cx="3581400" cy="9529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507" y="3312079"/>
              <a:ext cx="2914650" cy="4191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507" y="3817340"/>
              <a:ext cx="3581400" cy="447675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9"/>
          <a:srcRect t="36580"/>
          <a:stretch/>
        </p:blipFill>
        <p:spPr>
          <a:xfrm>
            <a:off x="0" y="2146130"/>
            <a:ext cx="5886431" cy="65455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013" y="4900150"/>
            <a:ext cx="2809875" cy="4381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531" y="5964929"/>
            <a:ext cx="5676900" cy="5143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" y="1787428"/>
            <a:ext cx="99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&lt;CLIP&gt;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35678"/>
            <a:ext cx="9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&lt;DAMP&gt;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068802"/>
            <a:ext cx="351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&lt;DAMP(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)&gt;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455431"/>
            <a:ext cx="205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&lt;CLIP(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)&gt;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12527" y="5512645"/>
            <a:ext cx="351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&lt;DAMP(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0" y="1418247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visual, text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독립적으로 적용되는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projection layer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 decoder layer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projection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구성되어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29" y="5112432"/>
            <a:ext cx="62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visual, text prompt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0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2739003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moment matching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 embedding, hidden activation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분포 통계의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moment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차이를 줄이도록 학습하는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adversarial learning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generator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예측하는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classifier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속이는 동시에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정확하게 예측하도록 학습시켰음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 domain adaptation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 차이를 최소화해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줄이는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집중했음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5047223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이러한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alignment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정보가 제대로 제거되지 않았을 때의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space distortion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discriminability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줄어드는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발생할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8" y="1083840"/>
            <a:ext cx="4533900" cy="2324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8" y="4105733"/>
            <a:ext cx="4533900" cy="23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0" y="4168278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cross-attention, self-attention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transferable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vision modality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에만 적용 가능하다는 한계점이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vision-language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대규모의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image-text pair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때문에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transferable multimodal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168402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domain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 factor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factor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학습하는 방식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학습하는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방식이 자주 사용됨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3" y="1031733"/>
            <a:ext cx="4773068" cy="26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8" y="3880177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다룬 대표적인 두 가지 방식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첫 번째 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능력을 활용해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함께 학습해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manually designed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얻어지고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잊게 만드는 문제가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206975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적용하기 위해서는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어떻게 활용할 지에 대한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문제와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어떻게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지에 대한 문제를 해결해야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1956278"/>
            <a:ext cx="5638800" cy="29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8" y="3508149"/>
            <a:ext cx="62071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information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학습하며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하나라도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pair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knowledge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source-specific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같이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transfer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한계가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supervision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제외하고 학습했을 때에도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performance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결과에 큰 차이가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modality 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multi-modal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활용하지 못함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206975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frozen 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disentangled semantic and domain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적고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유지한다는 장점이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55" y="806963"/>
            <a:ext cx="3533449" cy="313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1" y="4168276"/>
            <a:ext cx="4785139" cy="21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9" y="4134450"/>
                <a:ext cx="62071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textual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왼쪽 식과 같이 표현하고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learnable context 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name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CLS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구성됨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그러나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prompt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바로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학습하기에는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어려움이 있음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9" y="4134450"/>
                <a:ext cx="6207127" cy="954107"/>
              </a:xfrm>
              <a:prstGeom prst="rect">
                <a:avLst/>
              </a:prstGeom>
              <a:blipFill>
                <a:blip r:embed="rId2"/>
                <a:stretch>
                  <a:fillRect l="-196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206975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문제는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marginal distribution P(X)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다르지만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conditional distribution P(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YlX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변하지 않는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covariate shift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가정함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논문에서는 이를 바탕으로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공유하는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textual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YlX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8" y="1511080"/>
            <a:ext cx="5206874" cy="776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36" y="4317088"/>
            <a:ext cx="3683957" cy="5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402828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image 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adaptation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고려하지 않고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되었기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domain-biased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상태임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속하더라도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color, size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intra-class variation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class-level textual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적용하기 어려움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7" y="443507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문제들을 해결하기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visual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나타낼 수 있도록 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textual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또한 반영할 수 있도록 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3" y="2258163"/>
            <a:ext cx="5263024" cy="26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7" y="1402828"/>
                <a:ext cx="6207127" cy="1625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encoder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입력되어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encoder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지나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,D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출력하는데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마지막 위치에 해당하는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하지만 다른 위치도 </a:t>
                </a:r>
                <a:r>
                  <a:rPr lang="ko-KR" altLang="en-US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의미있는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하고 있으므로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 논문은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domain, class agnostic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semantic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얻기 위해 앞에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이용함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1402828"/>
                <a:ext cx="6207127" cy="1625830"/>
              </a:xfrm>
              <a:prstGeom prst="rect">
                <a:avLst/>
              </a:prstGeom>
              <a:blipFill>
                <a:blip r:embed="rId2"/>
                <a:stretch>
                  <a:fillRect l="-196" t="-749" r="-688" b="-1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7" y="4435074"/>
                <a:ext cx="62071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encoder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얻은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feature map z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average pooling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 얻은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z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multi-head self-attention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입력해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얻음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그 중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token position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(1,D)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만을 사용하는데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 연구에서는 나머지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spatial position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*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W,D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이용해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spatial, semantic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얻도록 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4435074"/>
                <a:ext cx="6207127" cy="1600438"/>
              </a:xfrm>
              <a:prstGeom prst="rect">
                <a:avLst/>
              </a:prstGeom>
              <a:blipFill>
                <a:blip r:embed="rId3"/>
                <a:stretch>
                  <a:fillRect l="-196" t="-763" r="-1375" b="-3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2" y="1182616"/>
            <a:ext cx="4115713" cy="958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965" y="2234077"/>
            <a:ext cx="2524125" cy="323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73" y="2650492"/>
            <a:ext cx="4159108" cy="1337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884" y="4859893"/>
            <a:ext cx="3341617" cy="17718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965" y="4355268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402828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중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input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단계에 넣는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pre-model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backbone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적용하기 어렵기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바탕으로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post-model 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7" y="4435074"/>
                <a:ext cx="6207127" cy="13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embedding 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domain, class-agnostic text embedding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key, value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decoder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연산을 거쳐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  <m:sup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얻음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 후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residual connection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더해 최종적으로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visual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p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생성함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4435074"/>
                <a:ext cx="6207127" cy="1393010"/>
              </a:xfrm>
              <a:prstGeom prst="rect">
                <a:avLst/>
              </a:prstGeom>
              <a:blipFill>
                <a:blip r:embed="rId2"/>
                <a:stretch>
                  <a:fillRect l="-196" t="-87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5" y="4743550"/>
            <a:ext cx="4088460" cy="107051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05914" y="5814066"/>
            <a:ext cx="1383019" cy="336213"/>
            <a:chOff x="1923853" y="4993466"/>
            <a:chExt cx="1228725" cy="2762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3853" y="4993466"/>
              <a:ext cx="828675" cy="276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2528" y="5012516"/>
              <a:ext cx="400050" cy="25717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290" y="793043"/>
            <a:ext cx="3373286" cy="37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1587</Words>
  <Application>Microsoft Office PowerPoint</Application>
  <PresentationFormat>와이드스크린</PresentationFormat>
  <Paragraphs>142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 Bold</vt:lpstr>
      <vt:lpstr>맑은 고딕</vt:lpstr>
      <vt:lpstr>Arial</vt:lpstr>
      <vt:lpstr>Cambria Math</vt:lpstr>
      <vt:lpstr>Wingdings</vt:lpstr>
      <vt:lpstr>Office 테마</vt:lpstr>
      <vt:lpstr>Domain-Agnostic Mutual Prompting for Unsupervised Domain Adaptation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CLIPood: Generalizing CLIP to Out-of-Distributions</dc:title>
  <dc:creator>user</dc:creator>
  <cp:lastModifiedBy>user</cp:lastModifiedBy>
  <cp:revision>492</cp:revision>
  <dcterms:created xsi:type="dcterms:W3CDTF">2024-07-23T06:17:39Z</dcterms:created>
  <dcterms:modified xsi:type="dcterms:W3CDTF">2024-08-19T08:58:07Z</dcterms:modified>
</cp:coreProperties>
</file>