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57" r:id="rId14"/>
    <p:sldId id="258" r:id="rId15"/>
    <p:sldId id="259" r:id="rId16"/>
    <p:sldId id="282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75A-083A-47D1-B1AD-D8C6E4F315D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CLIPood</a:t>
            </a:r>
            <a:r>
              <a:rPr lang="en-US" altLang="ko-KR" sz="4000" dirty="0" smtClean="0"/>
              <a:t>, CLIPN </a:t>
            </a:r>
            <a:r>
              <a:rPr lang="ko-KR" altLang="en-US" sz="4000" dirty="0" smtClean="0"/>
              <a:t>발표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81-79AA-420F-8264-94A46CE4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27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3207524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shift situation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CLIPood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SOTA methods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 accuracy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class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situation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통해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downstream task performance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 ability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갖고 있음을 알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shift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함께 발생하는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scenario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class, new class accuracy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38831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shift situation, open class situation,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발생하는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situation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세 가지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scenario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9" y="1581162"/>
            <a:ext cx="5301641" cy="13493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9" y="3024929"/>
            <a:ext cx="5301641" cy="1163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9" y="4279888"/>
            <a:ext cx="5301641" cy="17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4.4. Analysis of </a:t>
            </a:r>
            <a:r>
              <a:rPr lang="en-US" altLang="ko-KR" sz="3200" dirty="0" err="1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CLIPood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4101435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Beta Moving Average, Exponential Moving Average,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uniform average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방식을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후반부에 집중하기 때문에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정확도는 상대적으로 높지만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정확도는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반대의 경향을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높은 정확도를 보이기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균형을 유지하고 있다는 것을 알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38831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들의 유무를 비교한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metric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MMS, BMA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사용했을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related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예측하는 것으로 보아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semantic class relationship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유지한다는 것을 알 수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6" y="2773313"/>
            <a:ext cx="5129343" cy="1170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0" y="1200428"/>
            <a:ext cx="5413920" cy="1402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78" y="4101435"/>
            <a:ext cx="3364121" cy="25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Discussion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4101435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방식은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performance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경우만 적용 가능하므로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외의 경우에도 적용하기 위한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whole pre-training fine-tuning pipeline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필요할 것으로 보임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208149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CLIPood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modality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개선시킬 것으로 기대됨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" y="2063899"/>
            <a:ext cx="5579909" cy="24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89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 for Zero-Shot OOD Detection: Teaching CLIP to Say No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3395830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ID-specific features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바탕으로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classes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얼마나 가까운 지를 나타내는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ID-ness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측정하기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scoring function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고안해내는 것이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대표적인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이러한 방법은 그림의 갈색 별 모양의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hard-to-distinguish OOD 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특정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거리가 가깝고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거리의 편차가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감지하기 어렵다는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95843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 task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볼 수 있는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real-world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unknown classes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다루는 것을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표로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" y="1804662"/>
            <a:ext cx="5876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3395830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ZOC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image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description generator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label 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label 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text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feature space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3249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generalizable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갖는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학습하지 않고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 name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정보만으로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감지하는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시도하는 연구들이 제시되었음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0" y="1096790"/>
            <a:ext cx="5685116" cy="42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959502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ZOC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추가적인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개수가 많은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다룰 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generation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부정확해지며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MCM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여전히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hard-to-distinguish OOD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다루기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어려움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world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ID-ness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가능해짐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324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MCM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label 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 vector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image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 vector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유사도의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0" y="1697210"/>
            <a:ext cx="5642774" cy="34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2913887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baseline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MSP 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73126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 function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대부분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probability, logits,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850231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사후 분포가 다른 것을 고려해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특정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y|x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template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divergence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작은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사용하는 방법도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7" y="2941095"/>
            <a:ext cx="4967318" cy="468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90" y="4744471"/>
            <a:ext cx="4010312" cy="582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3" y="5557765"/>
            <a:ext cx="3171826" cy="4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73126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MaxLogit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logit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달리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unnormalized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있기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개수가 많거나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fine-grained 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갖는 경우에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disperse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 문제를 개선할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57465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방법들과 달리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ID-ness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이용하지 않고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sample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감지함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99" y="2101722"/>
            <a:ext cx="2066925" cy="428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3319544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centroid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low-dimensional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차이를 이용하는 방법도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8" y="1195788"/>
            <a:ext cx="2742274" cy="45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Prompt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73126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외에도 추가적으로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3234831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name text 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주어지면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hand-crafted “no” prompts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갖는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prompt tool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랜덤하게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layer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얻은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feature vector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text 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learnable parameter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학습 가능함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" y="1821427"/>
            <a:ext cx="5431468" cy="28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12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CLIPood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Generalizing CLIP to Out-of-Distributions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3.4. Training Loss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73126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correct “no” prompt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가까워지도록 학습하는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Image-Text Binary-Opposite Loss (ITBO)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prompt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prompt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멀어지도록 학습하는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Semantic-Opposite Loss (TSO)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3998919"/>
                <a:ext cx="6207127" cy="185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i, j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mini-batch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index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라고 할 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이미지와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no” 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match-ness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표현함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matched yet unrelated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경우를 나타내며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image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no” text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관련되지 않음을 의미함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=0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reversed matched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경우를 나타내며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“no” text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반대되는 의미를 가짐을 의미함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3998919"/>
                <a:ext cx="6207127" cy="1850507"/>
              </a:xfrm>
              <a:prstGeom prst="rect">
                <a:avLst/>
              </a:prstGeom>
              <a:blipFill>
                <a:blip r:embed="rId2"/>
                <a:stretch>
                  <a:fillRect l="-196" t="-658" r="-393" b="-2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6" y="845864"/>
            <a:ext cx="4348920" cy="3450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06" y="4670366"/>
            <a:ext cx="40005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3.4. Training Loss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731260"/>
                <a:ext cx="6207127" cy="165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ITBO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왼쪽 그림과 같으며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no” 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matched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의미함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같은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 pair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no” text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 거리는 멀어지도록 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pair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 서로 가까워지도록 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731260"/>
                <a:ext cx="6207127" cy="1652440"/>
              </a:xfrm>
              <a:prstGeom prst="rect">
                <a:avLst/>
              </a:prstGeom>
              <a:blipFill>
                <a:blip r:embed="rId2"/>
                <a:stretch>
                  <a:fillRect l="-196" t="-738" b="-1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4775533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TSO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pair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text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text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거리가 멀어지도록 만들어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opposite semantic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반영할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5" y="928187"/>
            <a:ext cx="4943475" cy="1924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52" y="2930525"/>
            <a:ext cx="3543300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4" y="4630515"/>
            <a:ext cx="42957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3.5. Inference algorithm of CLIPN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731260"/>
                <a:ext cx="6207127" cy="164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 class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의미하고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 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positive prompt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 </a:t>
                </a:r>
                <a:r>
                  <a:rPr lang="ko-KR" altLang="en-US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유사도의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softmax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계산해 구할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ITBO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사용한 값과 같은 값을 사용하며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여기서는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 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negative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matching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의미하고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마다 독립적으로 계산됨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731260"/>
                <a:ext cx="6207127" cy="1642886"/>
              </a:xfrm>
              <a:prstGeom prst="rect">
                <a:avLst/>
              </a:prstGeom>
              <a:blipFill>
                <a:blip r:embed="rId2"/>
                <a:stretch>
                  <a:fillRect l="-196" t="-1111" b="-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4" y="4261966"/>
                <a:ext cx="6207127" cy="1675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Competing-to-win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알고리즘은 먼저 가장 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갖는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값을 찾음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j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positive 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matching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의미하기 때문에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ID-ness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1 -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0.5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보다 작으면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input x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OOD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판단함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4" y="4261966"/>
                <a:ext cx="6207127" cy="1675843"/>
              </a:xfrm>
              <a:prstGeom prst="rect">
                <a:avLst/>
              </a:prstGeom>
              <a:blipFill>
                <a:blip r:embed="rId3"/>
                <a:stretch>
                  <a:fillRect l="-196" t="-1091" b="-1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162"/>
          <a:stretch/>
        </p:blipFill>
        <p:spPr>
          <a:xfrm>
            <a:off x="333767" y="1768273"/>
            <a:ext cx="4263285" cy="1610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67" y="4371622"/>
            <a:ext cx="4667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3.5. Inference algorithm of CLIPN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731260"/>
                <a:ext cx="6207127" cy="1642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하지만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maximum ID probability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값을 가진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크지 않은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hard-distinguish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OOD detection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실패할 수 있기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Agreeing-to-differ algorithm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추가적으로 제시됨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OOD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경우를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unknown class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생각할 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C+1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갖게 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이때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probability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𝑛𝑜</m:t>
                        </m:r>
                      </m:sup>
                    </m:sSubSup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계산함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731260"/>
                <a:ext cx="6207127" cy="1642886"/>
              </a:xfrm>
              <a:prstGeom prst="rect">
                <a:avLst/>
              </a:prstGeom>
              <a:blipFill>
                <a:blip r:embed="rId2"/>
                <a:stretch>
                  <a:fillRect l="-196" t="-1111" r="-2063" b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426196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되도록 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pc+1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구할 수 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값이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ID probability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판단하게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알고리즘 모두 추가적인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 name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사용하기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zero-shot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 task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5" y="1805580"/>
            <a:ext cx="4567115" cy="14517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652"/>
          <a:stretch/>
        </p:blipFill>
        <p:spPr>
          <a:xfrm>
            <a:off x="184083" y="4123762"/>
            <a:ext cx="4964114" cy="16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4.2. Results on Zero-shot OOD 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219186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large-scale 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small-scale 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경우 모두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ATD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이용했을 때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sota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MCM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 평균적으로 더 좋은 성능을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554060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하나의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in-domain 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MSP method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 높은 성능을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90"/>
          <a:stretch/>
        </p:blipFill>
        <p:spPr>
          <a:xfrm>
            <a:off x="218795" y="757258"/>
            <a:ext cx="5667650" cy="40709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3" y="4960416"/>
            <a:ext cx="4155053" cy="16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4.3. Ablation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038762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ITBO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사용했을 때의 성능이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sota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높고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ITBO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TSO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함께 사용했을 때는 더 높은 성능을 보이기 때문에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효과적임을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3163982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hand-crafted “no”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사용할 때보다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learnable “no”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함께 적용했을 때 더 뛰어난 성능을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5" y="770754"/>
            <a:ext cx="57531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5245391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시각화 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CLIPN-A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MSP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cluster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위치한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misclassified OOD samples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적은 것을 알 수 있음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5" y="4057064"/>
            <a:ext cx="4336359" cy="2727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0" y="1996019"/>
            <a:ext cx="4633591" cy="20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4.3. Ablation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731260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text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유사도에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 density estimation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달리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두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뚜렷한 차이를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3207524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correct class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높고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false class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높음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5563112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no” text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matching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학습한 것을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0" y="1033915"/>
            <a:ext cx="4854683" cy="54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3395830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downstream task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했을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 learning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성능은 높아지지만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OOD generalization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성능은 낮아지는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해결하려면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downstream data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있는 유연성을 갖추면서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동시에 분포에 제약이 없는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대해서도 일반화할 수 있어야 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포함한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vision-language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web-scale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image-language pair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학습해 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task-agnostic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방식으로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높였음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5" y="2767554"/>
            <a:ext cx="5377775" cy="32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207524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shift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virtua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l-test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meta-learning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다양한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source-domain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algorithm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변하는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heterogeneous domain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task, unknown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적용하기 위한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domain 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필요하며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Empirical Risk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큰 차이를 보이지 않음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28059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vision-language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cross-modal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동일한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 space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대표적으로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Masked multi-modal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사용하거나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contrastive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6" y="886944"/>
            <a:ext cx="5019756" cy="1956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5" y="3594473"/>
            <a:ext cx="5638800" cy="16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32234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방법들 대신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 objective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optimization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다룸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8225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vision-language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보였고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downstream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tuning,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adapter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adapter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방식들이 제안됨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1" y="1125321"/>
            <a:ext cx="5472700" cy="43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Generalizing CLIP to Out-of-Distributions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32234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 S = {(x, y)}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했을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OOD test data T = {(x ′, y′)}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보이도록 하는 것이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연구의 목적임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구체적으로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분포가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shift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Y’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상황이 동시에 나타나는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challenging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문제를 다룸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82252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correct image-text pairing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함께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classification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6" y="946425"/>
            <a:ext cx="4454149" cy="29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CLIP Fine-tuning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4071819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prediction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 Ix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 embedding Tc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cosine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유사도에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 예측 확률을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corpus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pattern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downstream 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제한되기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overfitting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막기 위해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시킴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176199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classifier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유사도에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 예측 확률을 구하며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linear classifier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같이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 방법을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적용하면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정보는 사용하지 않기 때문에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image-text 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효과를 얻지 못하고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Downstream data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맞춰지게 되므로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일반화하기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" y="1561525"/>
            <a:ext cx="4914044" cy="1260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1" y="4071820"/>
            <a:ext cx="4513211" cy="11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Margin Metric </a:t>
            </a:r>
            <a:r>
              <a:rPr lang="en-US" altLang="ko-KR" sz="3200" dirty="0" err="1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3207524"/>
            <a:ext cx="6207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본 논문은 기존 식에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distance D(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Ty,Tc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margin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추가한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Margin Metric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Ty,Tc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1 - S(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Ty,Tc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label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distance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멀수록 큰 값을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줄이려 할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거리가 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일수록 분모의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Ix,Tc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높은 가중치가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곱해지기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Ix,Tc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더 작아지는 방향으로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cross-modal 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효과를 얻을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17619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앞의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en-US" altLang="ko-KR" sz="1400" dirty="0" err="1" smtClean="0"/>
              <a:t>|x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그대로 사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용하게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 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다른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Tc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동등하게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다룸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pretrained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갖고 있는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relationship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못함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2" y="792141"/>
            <a:ext cx="4301648" cy="353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4526397"/>
            <a:ext cx="5572125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07" y="5573845"/>
            <a:ext cx="3090592" cy="4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3.4. Beta Moving Average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3207524"/>
            <a:ext cx="6207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얻은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weighted average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temporal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성능은 높지만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task-specific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부족하고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이와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양쪽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장점을 모두 활용하기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 끝의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높은 가중치를 가지는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Beta(β, β) (β&lt;1)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temporal ensemble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저장해야 하므로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beta moving average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BMA model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하나만 저장하고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388318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성능도 유지하며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task-agnostic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hyperparameter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필요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optimization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Beta Moving Average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제안됨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95" y="2027598"/>
            <a:ext cx="2541042" cy="706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" y="1137002"/>
            <a:ext cx="4690472" cy="8905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41" y="3207524"/>
            <a:ext cx="4123151" cy="33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2153</Words>
  <Application>Microsoft Office PowerPoint</Application>
  <PresentationFormat>와이드스크린</PresentationFormat>
  <Paragraphs>179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 Bold</vt:lpstr>
      <vt:lpstr>맑은 고딕</vt:lpstr>
      <vt:lpstr>Arial</vt:lpstr>
      <vt:lpstr>Cambria Math</vt:lpstr>
      <vt:lpstr>Wingdings</vt:lpstr>
      <vt:lpstr>Office 테마</vt:lpstr>
      <vt:lpstr>CLIPood, CLIPN 발표</vt:lpstr>
      <vt:lpstr>CLIPood: Generalizing CLIP to Out-of-Distributions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CLIPN for Zero-Shot OOD Detection: Teaching CLIP to Say No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CLIPood: Generalizing CLIP to Out-of-Distributions  </dc:title>
  <dc:creator>user</dc:creator>
  <cp:lastModifiedBy>user</cp:lastModifiedBy>
  <cp:revision>168</cp:revision>
  <dcterms:created xsi:type="dcterms:W3CDTF">2024-07-23T06:17:39Z</dcterms:created>
  <dcterms:modified xsi:type="dcterms:W3CDTF">2024-07-24T05:59:34Z</dcterms:modified>
</cp:coreProperties>
</file>