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4" r:id="rId9"/>
    <p:sldId id="276" r:id="rId10"/>
    <p:sldId id="285" r:id="rId11"/>
    <p:sldId id="279" r:id="rId12"/>
    <p:sldId id="280" r:id="rId13"/>
    <p:sldId id="281" r:id="rId14"/>
    <p:sldId id="282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8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9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5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1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3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9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9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675A-083A-47D1-B1AD-D8C6E4F315D0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7291-0348-448E-A485-F79546F20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4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SPOT, EGTR </a:t>
            </a:r>
            <a:r>
              <a:rPr lang="ko-KR" altLang="en-US" sz="4000" dirty="0" smtClean="0"/>
              <a:t>발표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BF881-79AA-420F-8264-94A46CE4D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270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조현범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5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312362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마지막으로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매칭된 결과로 얻은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teacher mask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A’’t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student mask As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cross-entropy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distillation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self-training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student slot-attention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능력을 갖도록 만드는 것을 목표로  함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3.1. Self-training via slot-attention distillation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2" y="1391642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teacher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hard-assignment mask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바꿔주기 위해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row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argmax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one-hot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연산을 적용해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patch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해당하도록 변형된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A’t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계산함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다음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student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 As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A’t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Hungarian matching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끼리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matching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IoU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cost function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이용함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3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501829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capacity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인해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진행될수록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vector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정보보다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patch token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의존하는 경향이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그림과 같이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token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위치에 따라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에게 전해지는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 loss gradient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큰 차이가 생겨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slot vector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학습에 문제가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생김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684029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autoregressive transformer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spatial broadcasting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MLP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consistency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측면에서 장점을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가짐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patch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independence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가정하는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달리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autoregressive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patch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joint distribution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표현할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3.2. Autoregressive transformer decoder with sequence permutations</a:t>
            </a:r>
            <a:endParaRPr lang="en-US" altLang="ko-KR" sz="24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2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291388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그림과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token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위치의 영향을 적게 받게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이 방식은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cost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inference cost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유지하며 적용 가능함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684029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본 연구에서는 다양한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 permutation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patch order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step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permutation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랜덤하게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선택해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token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순서를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변화시키기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후반부에 있던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token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초반부로 위치가 변경될 수 있어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활용하게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3.2. Autoregressive transformer decoder with sequence permutations</a:t>
            </a:r>
            <a:endParaRPr lang="en-US" altLang="ko-KR" sz="24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6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3812898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self-training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적용한 경우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sequence-permutation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유무가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성능에 큰 차이를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self-training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인해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vector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학습은 극대화된 반면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앞서 언급했듯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정보는 무시하게 되는 경향을 가지기 때문에 이를 활용하지 못하기 때문에 이러한 차이가 나타남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68402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self-training, sequence-permutation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유무를 비교한 실험 결과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technique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성능 향상에 기여하는 것을 알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3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338992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object-centric methods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비교했을 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real-world dataset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높은 성능을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그림과 같이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over-segmentation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줄이면서도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detailed segmentation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유지함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684029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self-training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적용했을 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second stage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fine-tuning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경우 추가적인 성능 향상을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보여줌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self-training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다른 방향으로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학습시켜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object-specific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생성하는 데에 기여해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stabilization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효과를 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5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56EA-A6AB-49D7-9795-26164FCA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567"/>
            <a:ext cx="12192000" cy="258333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SPOT: Self-Training with Patch-Order Permutation for</a:t>
            </a:r>
            <a:b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Object-Centric Learning with Autoregressive Transformers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5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3696768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two-stage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detection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prediction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순차적으로 따로 학습하며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출력한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pair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prediction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예측하는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extraction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보이지만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연산량이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많아지며 부정확한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detection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다음 과정까지 전파되는 문제가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68402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Scene Graph Generation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크게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two-stage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one-stage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분류할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6" y="2183058"/>
            <a:ext cx="5163914" cy="3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3521947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Object-triplet detection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detector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subject-predicate-object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구성된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triplet query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예측하는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triplet predictor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추가한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경우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triplet predictor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detector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얻는 사전 정보가 없기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detected object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직접 정보를 추출하는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포함하다 보니 복잡한 구조를 갖게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684029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개선하기 위해 제안된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one-stage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세 가지로 분류할 수 있으며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최근에는 대부분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one-stage object detection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0" y="1503077"/>
            <a:ext cx="5298510" cy="36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3080836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extraction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detector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triple query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사용하지 않는 작은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predictor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이루어져 있으며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object detector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정보를 추출해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Relationformer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token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추가해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global information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추출한 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 pair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token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final hidden representation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결합해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predictor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065152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Triplet detection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detector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triplet detector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만으로 이루어져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triplet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직접 찾기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relation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갖지 않는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놓쳐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complete scene graph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아닌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sub-graph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감지하는 것에 집중하게 되는 단점이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5442226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final hidden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representatation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self-attention 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활용하고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multi-task learning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도움을 주는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 technique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제안함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93" y="584775"/>
            <a:ext cx="3641618" cy="31895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39" y="3774330"/>
            <a:ext cx="4368126" cy="28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1303146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EGTR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one-stage object detector DETR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활용한 구조를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가짐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image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입력해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1x1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만들어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sequence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transformer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사용하고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query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가짐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3.1. Preliminaries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2" y="3837399"/>
            <a:ext cx="6207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반복적인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self-attention, cross-attention 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거치며 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query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candidate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학습하게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detection head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마지막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query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입력 받아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fc 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지나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category label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box coordinate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마지막으로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object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ground truth object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bipartite matching cost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최소화하는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permutation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detection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7" y="1529598"/>
            <a:ext cx="5215786" cy="40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56EA-A6AB-49D7-9795-26164FCA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3567"/>
            <a:ext cx="12192000" cy="258333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SPOT: Self-Training with Patch-Order Permutation for</a:t>
            </a:r>
            <a:b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Object-Centric Learning with Autoregressive Transformers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30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1" y="1177886"/>
            <a:ext cx="62071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EGTR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DETR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self-attention weight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extraction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query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각각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subject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생각했을 때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NxN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self-attention weight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predicate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담고 있다고 볼 수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dot-product attention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query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weight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곱해준 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pairwise concatenation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최대한 보존한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N,N,2d)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representation 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얻음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query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last layer </a:t>
            </a:r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</a:t>
            </a:r>
            <a:r>
              <a:rPr lang="en-US" altLang="ko-KR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representation</a:t>
            </a:r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에도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똑같이 적용해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3.2. EGTR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1" y="4914617"/>
                <a:ext cx="6207127" cy="1207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그 다음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linear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sigmoid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거쳐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(N,N,1)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gate value 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얻고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모든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layer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g*R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더한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gated summation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구함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이후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MLP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sigmoid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거쳐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(N,N,</a:t>
                </a:r>
                <a:r>
                  <a:rPr lang="en-US" altLang="ko-KR" sz="1400" dirty="0"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relation graph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G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출력하고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p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predicate category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의미함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1" y="4914617"/>
                <a:ext cx="6207127" cy="1207895"/>
              </a:xfrm>
              <a:prstGeom prst="rect">
                <a:avLst/>
              </a:prstGeom>
              <a:blipFill>
                <a:blip r:embed="rId2"/>
                <a:stretch>
                  <a:fillRect l="-196" t="-1010" b="-2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2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1" y="117788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EGTR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학습에는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multi-task learning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사용되며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object detection, relation extraction, connectivity prediction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세 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각각에 해당하는 세 개의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합쳐 최종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detection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기존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나머지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새로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3.3. Learning and Inference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0" y="4163056"/>
                <a:ext cx="6207127" cy="1195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relation extraction loss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binary cross-entropy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사용하며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object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detection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에서 구한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permutation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predicted graph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G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적용한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G</m:t>
                        </m:r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’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one-hot encoding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ground truth graph G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간의 차이로 계산하게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0" y="4163056"/>
                <a:ext cx="6207127" cy="1195392"/>
              </a:xfrm>
              <a:prstGeom prst="rect">
                <a:avLst/>
              </a:prstGeom>
              <a:blipFill>
                <a:blip r:embed="rId2"/>
                <a:stretch>
                  <a:fillRect l="-196" t="-1020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0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902314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graph 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그대로 사용하면 매우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그림과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같이 값이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GT region,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행과 열 둘 다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object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해당하지만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없어 값이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 region,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외의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non-matching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region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다른 방식으로 학습함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3.3. Learning and Inference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39" y="2930525"/>
                <a:ext cx="6207127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GT region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adaptive smoothing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적용해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 초반에는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object detection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성능이 낮아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object representation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부족하고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각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object candidate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마다 편차가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있으므로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GT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region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predicate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로 예측하지 않고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uncertainty u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고려해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ijk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값으로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때 각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object candidate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uncertainty u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왼쪽 식과 같이 정의하며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cost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matching cost,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cost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min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perfectly matching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될 때의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minimum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 dirty="0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α</m:t>
                    </m:r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minimum uncertainty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나타내는 </a:t>
                </a:r>
                <a:r>
                  <a:rPr lang="en-US" altLang="ko-KR" sz="1400" dirty="0" err="1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hyperparameter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adaptive smoothing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통해 학습 초반에는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model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object detection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집중하게 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시간이 지나면서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multi-task learning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이 가능해짐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39" y="2930525"/>
                <a:ext cx="6207127" cy="3539430"/>
              </a:xfrm>
              <a:prstGeom prst="rect">
                <a:avLst/>
              </a:prstGeom>
              <a:blipFill>
                <a:blip r:embed="rId2"/>
                <a:stretch>
                  <a:fillRect l="-196" t="-345" b="-13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0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0" y="1065152"/>
                <a:ext cx="6207127" cy="1181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negative region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non-matching region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경우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graph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대부분을 차지하기 때문에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sparsity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다루기 위해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sampling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hard negative mining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적용해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G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’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predicted relation score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높은 순으로 정렬하고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정해진 개수의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sample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선택해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학습함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0" y="1065152"/>
                <a:ext cx="6207127" cy="1181157"/>
              </a:xfrm>
              <a:prstGeom prst="rect">
                <a:avLst/>
              </a:prstGeom>
              <a:blipFill>
                <a:blip r:embed="rId2"/>
                <a:stretch>
                  <a:fillRect l="-196" t="-1036" b="-4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3.3. Learning and Inference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0" y="3862431"/>
                <a:ext cx="6207127" cy="2488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마지막으로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connectivity prediction loss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구하기 위해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relation graph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얻을 때와 비슷한 과정을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거쳐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(N,N,1)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크기의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connectivity graph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i="1" dirty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  <m:t>E</m:t>
                        </m:r>
                      </m:e>
                    </m:acc>
                  </m:oMath>
                </a14:m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얻게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connectivity graph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Graph-RCNN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처럼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object pair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만으로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relatedness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binary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하게 예측하며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relation extraction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auxiliary task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역할을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함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Inference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시엔 두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object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class score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곱에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predicate score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곱해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triplet score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계산하고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추가적으로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connectivity score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곱해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relation 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가능성이 낮은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object pair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제거해 줌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0" y="3862431"/>
                <a:ext cx="6207127" cy="2488053"/>
              </a:xfrm>
              <a:prstGeom prst="rect">
                <a:avLst/>
              </a:prstGeom>
              <a:blipFill>
                <a:blip r:embed="rId3"/>
                <a:stretch>
                  <a:fillRect l="-196" t="-490" r="-982" b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7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0" y="1065152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EGTR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다른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one-stage SGG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들과 비교한 결과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efficiency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측면에서는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적은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가장 높은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speed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나타냈고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detection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보였음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0" y="4263264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triplet detection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성능의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SOTA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SSR-CNN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넘지는 못했지만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recall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mean recall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각각 최대화하는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logit adjustment parameter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적용했을 때 이와 유사한 성능을 보였음</a:t>
            </a:r>
          </a:p>
        </p:txBody>
      </p:sp>
    </p:spTree>
    <p:extLst>
      <p:ext uri="{BB962C8B-B14F-4D97-AF65-F5344CB8AC3E}">
        <p14:creationId xmlns:p14="http://schemas.microsoft.com/office/powerpoint/2010/main" val="94370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0" y="1065152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 extractor source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ablation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state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query, key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사용하는 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triplet detection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효과적임을 알 수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마지막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state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query, key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상응하는 효과를 보이므로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object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representation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많이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가짐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39" y="3724645"/>
            <a:ext cx="6207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adaptive smoothing, connectivity prediction, sampling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proposed technique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성능 향상에 도움을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hard negative sampling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hard non-matching sampling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각각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recall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 recall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높였음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hard negative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tail predicate class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샘플링하고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hard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non-matching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gt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object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predicate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분포가 유사한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샘플링하기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때문에 생기는 결과로 보임</a:t>
            </a:r>
          </a:p>
        </p:txBody>
      </p:sp>
    </p:spTree>
    <p:extLst>
      <p:ext uri="{BB962C8B-B14F-4D97-AF65-F5344CB8AC3E}">
        <p14:creationId xmlns:p14="http://schemas.microsoft.com/office/powerpoint/2010/main" val="7581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23810" y="3695618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갖는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에만 집중하는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triplet detection-based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들과 비교했을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EGTR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없는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detection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성능이 월등히 높은 것으로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complete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scene graph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 능력을 갖고 있다는 것을 알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Experiments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0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6" y="3395830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bottleneck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발전한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slot-structured bottleneck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auto-encoder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제안됨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으로부터 ‘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slot’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 불리는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latent vector set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initial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vector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시작해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iterative attention mechanism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거쳐 최종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vector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292557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Auto-encoding-based method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Unsupervised object-centric learning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대표적인 방법 중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하나임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bottleneck module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얻어진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inductive bias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중요한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우선적으로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497628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내포한 정보로부터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복원하는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 task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수행하는 방식으로 학습이 진행됨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417817"/>
            <a:ext cx="6207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번의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다음과 같이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key, value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사용한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연산을 수행해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weighted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mean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값을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vector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recurrent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MLP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거쳐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vector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update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과정에서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object-specific information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놓고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끼리 경쟁하게 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최종적으로 각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마다 하나의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표현할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5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Related work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497628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DINOSAUR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 target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image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self-supervised pre-trained feature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complex scene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684029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slot-attention bottleneck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complex real-world scene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다루기 어려운 문제가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해결하기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slot-attention module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precision, stability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향상시키는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decomposition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개선하는 방법들이 제안됨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2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Method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497628"/>
            <a:ext cx="6207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autoregressive transformer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yi-1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모든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vector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입력 받아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feature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yi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예측하는 과정이 진행됨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684029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논문에서는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slot-based auto-encoder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사용하며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image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slot-attention module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DINOSAUR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self-supervised pre-trained feature encoder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 target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high-level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사용하기 때문에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input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그대로 사용하는 것에 비해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object-centric representation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학습에 도움이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4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3.1. Self-training via slot-attention distillation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684029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Slot-based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autoencoder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objective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개별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들로 분리하는 것이고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feature patch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관련도를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의미하는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attention mask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표현 가능함 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4203355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attention mask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nxk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matrix A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나타낼 수 있고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patch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assignment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나타냄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slot-attention module, decoder module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곳에서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얻을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8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3.1. Self-training via slot-attention distillation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176199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slot-attention module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임의의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initial slot vector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시작해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slot-to-patch cross-attention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반복해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 slot vector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얻는 과정이 진행됨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attention mask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Aslot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마지막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cross-attention iteration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계산할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때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patch-wise feature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얻고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query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이전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iteration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vector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로부터 얻음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4289442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 module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vector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patch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예측하기 위한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patch-to-slot cross-attention 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들로 이루어져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vector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사용하고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transformed decoder input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query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cross-attention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 attention mask </a:t>
            </a:r>
            <a:r>
              <a:rPr lang="en-US" altLang="ko-KR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Adec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계산할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162050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 stage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만을 이용해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teacher model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second stage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mask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teacher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 mask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같아지도록 하는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slot-attention distillation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reconstruction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다 이용해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student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3.1. Self-training via slot-attention distillation</a:t>
            </a:r>
            <a:endParaRPr lang="en-US" altLang="ko-KR" sz="3200" dirty="0" smtClean="0">
              <a:solidFill>
                <a:srgbClr val="21252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1512346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attention mask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decoder mask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slot mask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object decomposition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있어 더 좋은 결과를 보인 것을 이용해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논문에서는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Two-stage training with slot-attention distillation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학습을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제안함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6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2164</Words>
  <Application>Microsoft Office PowerPoint</Application>
  <PresentationFormat>와이드스크린</PresentationFormat>
  <Paragraphs>205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나눔스퀘어 Bold</vt:lpstr>
      <vt:lpstr>맑은 고딕</vt:lpstr>
      <vt:lpstr>Arial</vt:lpstr>
      <vt:lpstr>Cambria Math</vt:lpstr>
      <vt:lpstr>Wingdings</vt:lpstr>
      <vt:lpstr>Office 테마</vt:lpstr>
      <vt:lpstr>SPOT, EGTR 발표</vt:lpstr>
      <vt:lpstr>SPOT: Self-Training with Patch-Order Permutation for Object-Centric Learning with Autoregressive Transformers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SPOT: Self-Training with Patch-Order Permutation for Object-Centric Learning with Autoregressive Transformers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CLIPood: Generalizing CLIP to Out-of-Distributions</dc:title>
  <dc:creator>user</dc:creator>
  <cp:lastModifiedBy>user</cp:lastModifiedBy>
  <cp:revision>335</cp:revision>
  <dcterms:created xsi:type="dcterms:W3CDTF">2024-07-23T06:17:39Z</dcterms:created>
  <dcterms:modified xsi:type="dcterms:W3CDTF">2024-08-09T08:55:40Z</dcterms:modified>
</cp:coreProperties>
</file>