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5" r:id="rId5"/>
    <p:sldId id="261" r:id="rId6"/>
    <p:sldId id="286" r:id="rId7"/>
    <p:sldId id="262" r:id="rId8"/>
    <p:sldId id="263" r:id="rId9"/>
    <p:sldId id="28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58AD-C69D-4FE7-B768-2BE8994723AE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DED8-20E0-4AE2-98DF-2E19B904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3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58AD-C69D-4FE7-B768-2BE8994723AE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DED8-20E0-4AE2-98DF-2E19B904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31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58AD-C69D-4FE7-B768-2BE8994723AE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DED8-20E0-4AE2-98DF-2E19B904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11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58AD-C69D-4FE7-B768-2BE8994723AE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DED8-20E0-4AE2-98DF-2E19B904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12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58AD-C69D-4FE7-B768-2BE8994723AE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DED8-20E0-4AE2-98DF-2E19B904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72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58AD-C69D-4FE7-B768-2BE8994723AE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DED8-20E0-4AE2-98DF-2E19B904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58AD-C69D-4FE7-B768-2BE8994723AE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DED8-20E0-4AE2-98DF-2E19B904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83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58AD-C69D-4FE7-B768-2BE8994723AE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DED8-20E0-4AE2-98DF-2E19B904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4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58AD-C69D-4FE7-B768-2BE8994723AE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DED8-20E0-4AE2-98DF-2E19B904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6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58AD-C69D-4FE7-B768-2BE8994723AE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DED8-20E0-4AE2-98DF-2E19B904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3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C58AD-C69D-4FE7-B768-2BE8994723AE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9DED8-20E0-4AE2-98DF-2E19B904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9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C58AD-C69D-4FE7-B768-2BE8994723AE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9DED8-20E0-4AE2-98DF-2E19B904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99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29E3B-60E4-46B8-B222-ACB10CB8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42543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Robustness at Inference: </a:t>
            </a:r>
            <a:b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4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Explainability</a:t>
            </a: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Uncertainty, and </a:t>
            </a:r>
            <a:r>
              <a:rPr lang="en-US" altLang="ko-KR" sz="4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Intervenability</a:t>
            </a:r>
            <a:r>
              <a:rPr lang="en-US" altLang="ko-KR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4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BBF881-79AA-420F-8264-94A46CE4D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3270"/>
            <a:ext cx="9144000" cy="1655762"/>
          </a:xfrm>
        </p:spPr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조현범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42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Explainability</a:t>
            </a:r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at Inference</a:t>
            </a:r>
            <a:endParaRPr lang="en-US" altLang="ko-KR" sz="3200" i="0" dirty="0">
              <a:solidFill>
                <a:srgbClr val="212529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6" y="4506640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Why P, rather than Q?”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질문에 대한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activation map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속하는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single image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만으로도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Q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관한 정보를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inference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 얻을 수 있음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7" y="1545072"/>
            <a:ext cx="62071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예를 들어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No-Left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표지판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Why No-Left, rather than STOP?”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질문에 대한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activation map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STOP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글자가 아닌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edge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부분을 가리키는데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 set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STOP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표지판만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edge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갖기 때문임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모델이 갖고 있는 이러한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bias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inference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 알 수 있음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40" y="1562808"/>
            <a:ext cx="5441060" cy="15649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40" y="3793608"/>
            <a:ext cx="5688706" cy="216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5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Explainability</a:t>
            </a:r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at Inference</a:t>
            </a:r>
            <a:endParaRPr lang="en-US" altLang="ko-KR" sz="3200" i="0" dirty="0">
              <a:solidFill>
                <a:srgbClr val="212529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7" y="4613028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technical definition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정의하면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input x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label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모델이 예측한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아닌 다른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Q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주어졌을 때의 모델 분포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f(x)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parameter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변화를 의미함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7" y="1545530"/>
            <a:ext cx="62071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방법들을 활용해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introspection learning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적용한 연구가 진행되었음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introspection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자신의 생각을 관찰하는 방법을 뜻하며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visual sensing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감지하고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logical, targeted question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reflection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과정을 거쳐 결론을 도출해 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52" y="1415938"/>
            <a:ext cx="5675695" cy="22169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51" y="3762488"/>
            <a:ext cx="5675695" cy="243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Explainability</a:t>
            </a:r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at Inference</a:t>
            </a:r>
            <a:endParaRPr lang="en-US" altLang="ko-KR" sz="3200" i="0" dirty="0">
              <a:solidFill>
                <a:srgbClr val="212529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7" y="4464059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이용해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x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모든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얻어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MLP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학습해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끝에 추가해 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결과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OOD data accuracy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뜻하는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generalization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성능은 높아지고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prediction accuracy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confidence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차이를 뜻하는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calibration loss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낮아짐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7" y="1545072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마지막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fc layer weight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 J(P,Q)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gradient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Q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introspective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생각할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확률이 서로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dependent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하다는 점에서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위와 같은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gradient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학습이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robust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ness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가져다 줄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68" y="1194575"/>
            <a:ext cx="5497879" cy="22792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67" y="3987924"/>
            <a:ext cx="5497879" cy="233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556EA-A6AB-49D7-9795-26164FCA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74892"/>
            <a:ext cx="11033760" cy="1325563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3: Uncertainty at Inference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297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Uncertainty at Inference</a:t>
            </a:r>
            <a:endParaRPr lang="en-US" altLang="ko-KR" sz="3200" i="0" dirty="0">
              <a:solidFill>
                <a:srgbClr val="212529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7" y="4464059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uncertainty estimation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위해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 ensemble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output variation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구하는 방법이 있지만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trained model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여러 개 필요함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7" y="1545072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 uncertainty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 모델이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모델링하지 못하는 경우를 의미하며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uncertainty estimation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이란 모델 자신이 모른다는 사실을 얼마나 알고 있는 지 측정하는 일을 뜻함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37" y="806537"/>
            <a:ext cx="5435510" cy="21239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37" y="3576892"/>
            <a:ext cx="5435510" cy="229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1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Uncertainty at Inference</a:t>
            </a:r>
            <a:endParaRPr lang="en-US" altLang="ko-KR" sz="3200" i="0" dirty="0">
              <a:solidFill>
                <a:srgbClr val="212529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7" y="4008026"/>
            <a:ext cx="62071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Dropout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forward pass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거쳐 나온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logits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이용하는 방법도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 평균값의 엔트로피가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predictive uncertainty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의미하고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</a:t>
            </a:r>
            <a:r>
              <a:rPr lang="ko-KR" altLang="en-US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예측값의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엔트로피의 평균값이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자체의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noise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나타내는 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aleatoric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uncertainty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의미함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값의 차이를 계산해 모델의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uncertainty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뜻하는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epistemic uncertainty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구할 수 있음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7" y="1545072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novel input data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centroid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 거리를 구하는 방법은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single network, single pass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이용하지만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추가적인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dataset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필요함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78" y="693125"/>
            <a:ext cx="5473222" cy="23563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8" y="3039611"/>
            <a:ext cx="5473222" cy="22844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79" y="5286862"/>
            <a:ext cx="5473222" cy="155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Uncertainty at Inference</a:t>
            </a:r>
            <a:endParaRPr lang="en-US" altLang="ko-KR" sz="3200" i="0" dirty="0">
              <a:solidFill>
                <a:srgbClr val="212529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6" y="4000596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앞서 언급한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introspective learning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gradient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learned manifold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속한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area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사이의 차이를 의미했다면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여기에서는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gradient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novel data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주어졌을 때의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manifold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change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의미하기 때문에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uncertainty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표현할 수 있게 됨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7" y="1545072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gradient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 manifold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novel data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사이의 거리를 표현할 수 있고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거리가 클수록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uncertainty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크다고 볼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6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Uncertainty at Inference</a:t>
            </a:r>
            <a:endParaRPr lang="en-US" altLang="ko-KR" sz="3200" i="0" dirty="0">
              <a:solidFill>
                <a:srgbClr val="212529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5240673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방법은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adversarial detection, corruption detection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에서도 높은 성능을 보여줌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2004783"/>
            <a:ext cx="62071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multiple class label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confounding label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parameter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gradient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구할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trained data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untrained data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gradient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L2 norm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계산해보면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trained data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가까운 반면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untrained data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큰 값을 보이며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uncertainty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높다는 것을 알려줌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7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556EA-A6AB-49D7-9795-26164FCA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74892"/>
            <a:ext cx="11033760" cy="1325563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4: 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Intervenability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at Inference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7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Intervenability</a:t>
            </a:r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at Inference</a:t>
            </a:r>
            <a:endParaRPr lang="en-US" altLang="ko-KR" sz="3200" i="0" dirty="0">
              <a:solidFill>
                <a:srgbClr val="212529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2591970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causality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관점에서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intervention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이란 모델 예측의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causal factor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하기 위한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manipulation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볼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5" y="1018986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Intervenability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 모델이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human intervention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얼마나 받아들일 수 있는지를 의미하며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causality, privacy, interpretability, prompting, benchmarking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 관점에 따라 다양하게 해석 가능함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4" y="4510540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Privacy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관점에서는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machine unlearning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같이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trained model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privacy data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관한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knowledge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없애기 위한 사후 개입을 의미함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22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556EA-A6AB-49D7-9795-26164FCA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74892"/>
            <a:ext cx="11033760" cy="1325563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1: Inference in Neural Networks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8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Intervenability</a:t>
            </a:r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at Inference</a:t>
            </a:r>
            <a:endParaRPr lang="en-US" altLang="ko-KR" sz="3200" i="0" dirty="0">
              <a:solidFill>
                <a:srgbClr val="212529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3" y="3483300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Prompting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관점에선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foundation model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 prompt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와의 상호작용을 의미하고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4" y="1742076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Interpret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관점은 앞서 설명한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explanation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평가하기 위한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intervention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의미함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3" y="5224524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benchmarking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관점에서는 모델의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generalization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하기 위한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intervention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뜻함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7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Intervenability</a:t>
            </a:r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at Inference</a:t>
            </a:r>
            <a:endParaRPr lang="en-US" altLang="ko-KR" sz="3200" i="0" dirty="0">
              <a:solidFill>
                <a:srgbClr val="212529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4" y="4485382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예를 들어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의료 데이터로 학습된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target model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이용해 특정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모델 학습에 사용됐는지 추론하는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attack model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학습할 수도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4" y="1742076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대부분의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intervention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이해하고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상호작용을 하기 위한 목적에서 쓰이므로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positive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negative intervention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사용되기도 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855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Intervenability</a:t>
            </a:r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at Inference</a:t>
            </a:r>
            <a:endParaRPr lang="en-US" altLang="ko-KR" sz="3200" i="0" dirty="0">
              <a:solidFill>
                <a:srgbClr val="212529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3" y="3053265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먼저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rule 1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causal feature insertion / deletion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평가해야 하지만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causal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정확한 픽셀 단위로 구분할 수 없고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causal model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아님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4" y="1742076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intervention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causality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평가를 하려면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rule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거쳐야 하지만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문제가 발생함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2" y="4913354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rule 2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rule3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causal factor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이외의 다른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factor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들을 바꿔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과정을 거치지만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이때 모든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pixel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개입하기도 어렵고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model uncertainty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때문에 결과를 신뢰하기 어려움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10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Intervenability</a:t>
            </a:r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at Inference</a:t>
            </a:r>
            <a:endParaRPr lang="en-US" altLang="ko-KR" sz="3200" i="0" dirty="0">
              <a:solidFill>
                <a:srgbClr val="212529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4" y="1742076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6000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 masking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처리한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예측 확률의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weighted sum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explanation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얻는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RISE explanation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 확률의 변화를 이용하는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SHAPE explanation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방법이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3" y="4061584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metric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SHAPE explanation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더 높지만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사람이 봤을 때는 더 해석하기 어렵기 때문에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causality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평가에 쓰기 힘듦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6000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 사용하기 때문에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intervention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다루지 못함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467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Intervenability</a:t>
            </a:r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at Inference</a:t>
            </a:r>
            <a:endParaRPr lang="en-US" altLang="ko-KR" sz="3200" i="0" dirty="0">
              <a:solidFill>
                <a:srgbClr val="212529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3" y="1128300"/>
            <a:ext cx="6207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explanation evaluation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방법을 몇 가지 생각해 볼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3" y="2468860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번째로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explanation map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넣어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explanation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평가할 수 있지만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넓은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evaluation map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선호하게 되는 문제가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2" y="4399956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번째로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pixel-wise deletion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heatmap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가장 중요한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pixel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하나씩 제거해가며 예측 확률을 얻을 수 있고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AUC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낮을수록 좋은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explanation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의미함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7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Intervenability</a:t>
            </a:r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at Inference</a:t>
            </a:r>
            <a:endParaRPr lang="en-US" altLang="ko-KR" sz="3200" i="0" dirty="0">
              <a:solidFill>
                <a:srgbClr val="212529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3" y="1128300"/>
            <a:ext cx="6207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explanation evaluation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방법을 몇 가지 생각해 볼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3" y="2468860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번째로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explanation map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넣어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explanation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평가할 수 있지만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넓은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evaluation map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선호하게 되는 문제가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2" y="4399956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번째로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pixel-wise deletion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heatmap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가장 중요한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pixel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부터 하나씩 제거해가며 예측 확률을 얻을 수 있고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AUC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낮을수록 좋은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explanation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의미함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사람이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pixel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단위로 인식하지 않기 때문에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structure-wise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방법이 필요함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14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Intervenability</a:t>
            </a:r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at Inference</a:t>
            </a:r>
            <a:endParaRPr lang="en-US" altLang="ko-KR" sz="3200" i="0" dirty="0">
              <a:solidFill>
                <a:srgbClr val="212529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1" y="1266361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good explanation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일수록 최소한의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structure-rich feature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인코딩할 것이라는 가정 하에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structure-wise deletion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방법을 적용해 볼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1" y="3883929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heatmap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threshold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낮은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pixel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제거한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masked image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original image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Huffman code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비율에 따른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prediction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확률을 그래프로 나타낼 수 있음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그래프가 왼쪽에 치우칠수록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많은 정보를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했기 때문에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good explanation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이라고 판단함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90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Intervenability</a:t>
            </a:r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at Inference</a:t>
            </a:r>
            <a:endParaRPr lang="en-US" altLang="ko-KR" sz="3200" i="0" dirty="0">
              <a:solidFill>
                <a:srgbClr val="212529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1" y="1603761"/>
            <a:ext cx="6207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이 방법 또한 직관에 반하는 결과를 나타내는 문제가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0" y="4410022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아직까진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explanation evaluation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전략 중 어떤 방법이 가장 좋다고 판단할 수 없음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301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Intervenability</a:t>
            </a:r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at Inference</a:t>
            </a:r>
            <a:endParaRPr lang="en-US" altLang="ko-KR" sz="3200" i="0" dirty="0">
              <a:solidFill>
                <a:srgbClr val="212529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1" y="1603761"/>
            <a:ext cx="62071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explanation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uncertainty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측정해 모델 판단을 해석하려는 연구도 진행됨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explanation masked image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Sx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 할 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predictive uncertainty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V[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y|Sx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표현 가능함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variance decomposition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하면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값은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V[E(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y|Sx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)]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E(V[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y|Sx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])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값의 합으로 표현됨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1" y="4873485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번째 값은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masked image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original image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예측 확률 차이를 의미하며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좋은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explanation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일수록 첫 번째 값을 줄일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84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Intervenability</a:t>
            </a:r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at Inference</a:t>
            </a:r>
            <a:endParaRPr lang="en-US" altLang="ko-KR" sz="3200" i="0" dirty="0">
              <a:solidFill>
                <a:srgbClr val="212529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1" y="1603761"/>
            <a:ext cx="62071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번째 값은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explanation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 모델 예측에 사용되지 않은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residual explanation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관련되어 있으며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uncertainty in explanation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계산하기 위해 사용됨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explanation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자체는 첫 번째 값에만 관련되므로 모델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uncertainty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부분적으로만 줄일 수 있기 때문에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explanation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uncertainty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이해하는 것이 중요함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1" y="4873485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예를 들어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왼쪽 강아지 그림에서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explanation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코 부분을 턱 부분만큼 강조하지 않지만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 부분은 다른 강아지 품종과 구분할 때는 중요하기 때문에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uncertainty of explanation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나타냄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74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Inference in Neural Networks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4949058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novel data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사용할 수도 없지만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사용하더라도 제대로 학습하기 어려움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6" y="1958430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learning model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 time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보지 못한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noisy data, anomaly data, OOD data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novel data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대해서도 정확한 예측을 해야 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82" y="1095962"/>
            <a:ext cx="5298118" cy="26787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82" y="4062506"/>
            <a:ext cx="5298053" cy="229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Intervenability</a:t>
            </a:r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at Inference</a:t>
            </a:r>
            <a:endParaRPr lang="en-US" altLang="ko-KR" sz="3200" i="0" dirty="0">
              <a:solidFill>
                <a:srgbClr val="212529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1" y="1603761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앞서 언급한 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contrastCAM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 J(P,Q)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contrastive explanation map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구하고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분산을 계산해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uncertainty map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얻을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1" y="4084345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때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uncertainty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측정하기 위한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metric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explanation map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uncertainty map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간의 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IoU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이용하거나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uncertainty map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자체의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signal-to-noise ratio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이용할 수 있음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IoU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클수록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uncertainty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높고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SNR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작을수록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uncertainty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높음을 의미함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4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Inference in Neural Networks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6" y="4499125"/>
            <a:ext cx="6207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반대로 학습 후반에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novel data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사용하더라도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catastrophic forgetting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인해 초반에 학습한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normal data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잊고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novel data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에만 집중하게 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6" y="1857148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초반에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novel data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사용하게 되면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novel data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높은 정보량을 가지기 때문에 잘못된 방향으로 학습을 하게 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6" y="1002875"/>
            <a:ext cx="5363554" cy="22317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46" y="3797277"/>
            <a:ext cx="5363554" cy="214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9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Inference in Neural Networks</a:t>
            </a:r>
            <a:endParaRPr lang="en-US" altLang="ko-KR" sz="3200" i="0" dirty="0">
              <a:solidFill>
                <a:srgbClr val="212529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/>
              <p:nvPr/>
            </p:nvSpPr>
            <p:spPr>
              <a:xfrm>
                <a:off x="5886447" y="4336124"/>
                <a:ext cx="620712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inference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시에는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data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하나만 주어지고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NN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관한 정보를 알 수 없기 때문에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NN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likelihood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함수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L(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manifold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training dataset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manifold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직접 접근할 수 없음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D0F1D-18AC-4DEA-AACB-5FB085B6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7" y="4336124"/>
                <a:ext cx="6207127" cy="1169551"/>
              </a:xfrm>
              <a:prstGeom prst="rect">
                <a:avLst/>
              </a:prstGeom>
              <a:blipFill>
                <a:blip r:embed="rId2"/>
                <a:stretch>
                  <a:fillRect l="-196" t="-521" b="-4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7" y="1545072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이번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tutorial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novel data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inference time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다룰 때를 주제로 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Novel data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robust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예측을 하려면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학습한 분포 함수로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novel data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나타내야 하고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novel data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추출한 정보를 활용할 방법이 필요함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99" y="3890363"/>
            <a:ext cx="5110619" cy="20610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90" y="1221171"/>
            <a:ext cx="5110619" cy="203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Inference in Neural Networks</a:t>
            </a:r>
            <a:endParaRPr lang="en-US" altLang="ko-KR" sz="3200" i="0" dirty="0">
              <a:solidFill>
                <a:srgbClr val="212529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/>
              <p:nvPr/>
            </p:nvSpPr>
            <p:spPr>
              <a:xfrm>
                <a:off x="5886443" y="2930525"/>
                <a:ext cx="620712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대신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fisher information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이용해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L(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lx)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gradient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구해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L(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관한 정보를 얻을 수 있음</a:t>
                </a:r>
                <a:endPara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따라서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x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novel data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더라도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x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L(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에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projection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되기 때문에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gradient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는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L(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</a:t>
                </a:r>
                <a:r>
                  <a:rPr lang="en-US" altLang="ko-KR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local information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을 </a:t>
                </a:r>
                <a:r>
                  <a:rPr lang="ko-KR" altLang="en-US" sz="1400" dirty="0" smtClean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알려줌</a:t>
                </a: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2EEF6-C41D-4EED-AAFA-E7D60D60C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443" y="2930525"/>
                <a:ext cx="6207127" cy="1169551"/>
              </a:xfrm>
              <a:prstGeom prst="rect">
                <a:avLst/>
              </a:prstGeom>
              <a:blipFill>
                <a:blip r:embed="rId2"/>
                <a:stretch>
                  <a:fillRect l="-196" t="-1042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8" y="2353310"/>
            <a:ext cx="5724455" cy="242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556EA-A6AB-49D7-9795-26164FCA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74892"/>
            <a:ext cx="11033760" cy="1325563"/>
          </a:xfrm>
        </p:spPr>
        <p:txBody>
          <a:bodyPr/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2: </a:t>
            </a:r>
            <a:r>
              <a:rPr lang="en-US" altLang="ko-KR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Explainability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at Inference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47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Explainability</a:t>
            </a:r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at Inference</a:t>
            </a:r>
            <a:endParaRPr lang="en-US" altLang="ko-KR" sz="3200" i="0" dirty="0">
              <a:solidFill>
                <a:srgbClr val="212529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7" y="4013123"/>
            <a:ext cx="62071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Grad-CAM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task-specific layer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이전의 마지막 </a:t>
            </a: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layer activation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likelihood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gradient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통해 계산하며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task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generalization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가능함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manifold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local information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제공해주며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Why P?”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질문에 대한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explanation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의미함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7" y="1714173"/>
            <a:ext cx="62071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Explanation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이란 모델이 예측에 사용한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important characteristics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나타냄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주어진 여러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question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따라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explanation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 달라지는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contextual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relevant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특성을 가짐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2" y="1181549"/>
            <a:ext cx="5525348" cy="22347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52" y="3522166"/>
            <a:ext cx="5525348" cy="236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4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7709E-206F-4B6B-9ABA-DCEDF98FB299}"/>
              </a:ext>
            </a:extLst>
          </p:cNvPr>
          <p:cNvSpPr txBox="1"/>
          <p:nvPr/>
        </p:nvSpPr>
        <p:spPr>
          <a:xfrm>
            <a:off x="1204240" y="0"/>
            <a:ext cx="9783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Explainability</a:t>
            </a:r>
            <a:r>
              <a:rPr lang="en-US" altLang="ko-KR" sz="3200" dirty="0" smtClean="0">
                <a:solidFill>
                  <a:srgbClr val="21252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at Inference</a:t>
            </a:r>
            <a:endParaRPr lang="en-US" altLang="ko-KR" sz="3200" i="0" dirty="0">
              <a:solidFill>
                <a:srgbClr val="212529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EAE2E7-4604-4C30-96BA-7EDCD9641507}"/>
              </a:ext>
            </a:extLst>
          </p:cNvPr>
          <p:cNvSpPr txBox="1"/>
          <p:nvPr/>
        </p:nvSpPr>
        <p:spPr>
          <a:xfrm>
            <a:off x="5638800" y="293052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D0F1D-18AC-4DEA-AACB-5FB085B6C455}"/>
              </a:ext>
            </a:extLst>
          </p:cNvPr>
          <p:cNvSpPr txBox="1"/>
          <p:nvPr/>
        </p:nvSpPr>
        <p:spPr>
          <a:xfrm>
            <a:off x="5886445" y="4564268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ContrastCAM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likelihood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대신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 P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gradient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“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Why P, rather than Q?”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explanation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제공함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2EEF6-C41D-4EED-AAFA-E7D60D60CE65}"/>
              </a:ext>
            </a:extLst>
          </p:cNvPr>
          <p:cNvSpPr txBox="1"/>
          <p:nvPr/>
        </p:nvSpPr>
        <p:spPr>
          <a:xfrm>
            <a:off x="5886446" y="1982969"/>
            <a:ext cx="620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CounterfactualCAM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negative gradient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통해 구하고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“What if region P were absent in the image?”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대한 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explanation</a:t>
            </a:r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제공함</a:t>
            </a:r>
            <a:endParaRPr lang="en-US" altLang="ko-KR" sz="14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79" y="1032197"/>
            <a:ext cx="5757466" cy="24983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79" y="3705202"/>
            <a:ext cx="5757466" cy="244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1654</Words>
  <Application>Microsoft Office PowerPoint</Application>
  <PresentationFormat>와이드스크린</PresentationFormat>
  <Paragraphs>131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나눔스퀘어 Bold</vt:lpstr>
      <vt:lpstr>맑은 고딕</vt:lpstr>
      <vt:lpstr>Arial</vt:lpstr>
      <vt:lpstr>Cambria Math</vt:lpstr>
      <vt:lpstr>Wingdings</vt:lpstr>
      <vt:lpstr>Office 테마</vt:lpstr>
      <vt:lpstr>Robustness at Inference:  Explainability, Uncertainty, and Intervenability 발표</vt:lpstr>
      <vt:lpstr>Part 1: Inference in Neural Networks</vt:lpstr>
      <vt:lpstr>PowerPoint 프레젠테이션</vt:lpstr>
      <vt:lpstr>PowerPoint 프레젠테이션</vt:lpstr>
      <vt:lpstr>PowerPoint 프레젠테이션</vt:lpstr>
      <vt:lpstr>PowerPoint 프레젠테이션</vt:lpstr>
      <vt:lpstr>Part 2: Explainability at Inference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Part 3: Uncertainty at Inference</vt:lpstr>
      <vt:lpstr>PowerPoint 프레젠테이션</vt:lpstr>
      <vt:lpstr>PowerPoint 프레젠테이션</vt:lpstr>
      <vt:lpstr>PowerPoint 프레젠테이션</vt:lpstr>
      <vt:lpstr>PowerPoint 프레젠테이션</vt:lpstr>
      <vt:lpstr>Part 4: Intervenability at Inference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Robustness at Inference:  Explainability, Uncertainty, and Intervenability 발표</dc:title>
  <dc:creator>user</dc:creator>
  <cp:lastModifiedBy>user</cp:lastModifiedBy>
  <cp:revision>72</cp:revision>
  <dcterms:created xsi:type="dcterms:W3CDTF">2024-07-17T05:59:29Z</dcterms:created>
  <dcterms:modified xsi:type="dcterms:W3CDTF">2024-07-17T08:57:42Z</dcterms:modified>
</cp:coreProperties>
</file>