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2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A3473-75CD-3749-A814-771C9B913AE6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229D-2CD9-8145-9B68-92F05680F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9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15, 22, 45, 52, 73, 81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229D-2CD9-8145-9B68-92F05680F6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5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2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5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2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2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1CB7-12D7-424A-9EA1-C560728EB0FB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605B-E143-944B-A39E-47ABA85129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938279" y="863247"/>
            <a:ext cx="3121638" cy="776973"/>
            <a:chOff x="1075080" y="3224528"/>
            <a:chExt cx="3121638" cy="776973"/>
          </a:xfrm>
        </p:grpSpPr>
        <p:grpSp>
          <p:nvGrpSpPr>
            <p:cNvPr id="22" name="Group 21"/>
            <p:cNvGrpSpPr/>
            <p:nvPr/>
          </p:nvGrpSpPr>
          <p:grpSpPr>
            <a:xfrm>
              <a:off x="1075080" y="3224528"/>
              <a:ext cx="777240" cy="776973"/>
              <a:chOff x="1075080" y="3221907"/>
              <a:chExt cx="777240" cy="77697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080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“A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”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857604" y="3224528"/>
              <a:ext cx="777240" cy="776973"/>
              <a:chOff x="2381847" y="3385231"/>
              <a:chExt cx="777240" cy="7769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381847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1F497D"/>
                    </a:solidFill>
                  </a:rPr>
                  <a:t>“B”</a:t>
                </a:r>
                <a:endParaRPr lang="en-US" sz="2000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36953" y="3224528"/>
              <a:ext cx="777240" cy="776973"/>
              <a:chOff x="1071905" y="3221907"/>
              <a:chExt cx="777240" cy="7769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71905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“C”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9478" y="3224528"/>
              <a:ext cx="777240" cy="776973"/>
              <a:chOff x="2378672" y="3385231"/>
              <a:chExt cx="777240" cy="7769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378672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1F497D"/>
                    </a:solidFill>
                  </a:rPr>
                  <a:t>“D”</a:t>
                </a:r>
                <a:endParaRPr lang="en-US" sz="2000" dirty="0">
                  <a:solidFill>
                    <a:srgbClr val="1F497D"/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2938279" y="2685677"/>
            <a:ext cx="3121638" cy="776973"/>
            <a:chOff x="1075080" y="3224528"/>
            <a:chExt cx="3121638" cy="776973"/>
          </a:xfrm>
        </p:grpSpPr>
        <p:grpSp>
          <p:nvGrpSpPr>
            <p:cNvPr id="32" name="Group 31"/>
            <p:cNvGrpSpPr/>
            <p:nvPr/>
          </p:nvGrpSpPr>
          <p:grpSpPr>
            <a:xfrm>
              <a:off x="1075080" y="3224528"/>
              <a:ext cx="777240" cy="776973"/>
              <a:chOff x="1075080" y="3221907"/>
              <a:chExt cx="777240" cy="77697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75080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“A”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57604" y="3224528"/>
              <a:ext cx="777240" cy="776973"/>
              <a:chOff x="2381847" y="3385231"/>
              <a:chExt cx="777240" cy="77697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381847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1F497D"/>
                    </a:solidFill>
                  </a:rPr>
                  <a:t>9</a:t>
                </a:r>
                <a:endParaRPr lang="en-US" sz="2000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636953" y="3224528"/>
              <a:ext cx="777240" cy="776973"/>
              <a:chOff x="1071905" y="3221907"/>
              <a:chExt cx="777240" cy="77697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071905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“C”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419478" y="3224528"/>
              <a:ext cx="777240" cy="776973"/>
              <a:chOff x="2378672" y="3385231"/>
              <a:chExt cx="777240" cy="77697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378672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1F497D"/>
                    </a:solidFill>
                  </a:rPr>
                  <a:t>52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937224" y="3732708"/>
            <a:ext cx="3121638" cy="776973"/>
            <a:chOff x="1075080" y="3224528"/>
            <a:chExt cx="3121638" cy="776973"/>
          </a:xfrm>
        </p:grpSpPr>
        <p:grpSp>
          <p:nvGrpSpPr>
            <p:cNvPr id="45" name="Group 44"/>
            <p:cNvGrpSpPr/>
            <p:nvPr/>
          </p:nvGrpSpPr>
          <p:grpSpPr>
            <a:xfrm>
              <a:off x="1075080" y="3224528"/>
              <a:ext cx="777240" cy="776973"/>
              <a:chOff x="1075080" y="3221907"/>
              <a:chExt cx="777240" cy="77697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075080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“A”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857604" y="3224528"/>
              <a:ext cx="777240" cy="776973"/>
              <a:chOff x="2381847" y="3385231"/>
              <a:chExt cx="777240" cy="77697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1847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1F497D"/>
                    </a:solidFill>
                  </a:rPr>
                  <a:t>“9”</a:t>
                </a:r>
                <a:endParaRPr lang="en-US" sz="2000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636953" y="3224528"/>
              <a:ext cx="777240" cy="776973"/>
              <a:chOff x="1071905" y="3221907"/>
              <a:chExt cx="777240" cy="77697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071905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“C”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419478" y="3224528"/>
              <a:ext cx="777240" cy="776973"/>
              <a:chOff x="2378672" y="3385231"/>
              <a:chExt cx="777240" cy="77697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378672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0" dirty="0" smtClean="0">
                    <a:solidFill>
                      <a:srgbClr val="1F497D"/>
                    </a:solidFill>
                  </a:rPr>
                  <a:t>“51”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2938279" y="1782213"/>
            <a:ext cx="3121638" cy="776973"/>
            <a:chOff x="1075080" y="3224528"/>
            <a:chExt cx="3121638" cy="776973"/>
          </a:xfrm>
        </p:grpSpPr>
        <p:grpSp>
          <p:nvGrpSpPr>
            <p:cNvPr id="58" name="Group 57"/>
            <p:cNvGrpSpPr/>
            <p:nvPr/>
          </p:nvGrpSpPr>
          <p:grpSpPr>
            <a:xfrm>
              <a:off x="1075080" y="3224528"/>
              <a:ext cx="777240" cy="776973"/>
              <a:chOff x="1075080" y="3221907"/>
              <a:chExt cx="777240" cy="776973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075080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1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857604" y="3224528"/>
              <a:ext cx="777240" cy="776973"/>
              <a:chOff x="2381847" y="3385231"/>
              <a:chExt cx="777240" cy="77697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381847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1F497D"/>
                    </a:solidFill>
                  </a:rPr>
                  <a:t>50</a:t>
                </a:r>
                <a:endParaRPr lang="en-US" sz="2000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636953" y="3224528"/>
              <a:ext cx="777240" cy="776973"/>
              <a:chOff x="1071905" y="3221907"/>
              <a:chExt cx="777240" cy="776973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71905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9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419478" y="3224528"/>
              <a:ext cx="777240" cy="776973"/>
              <a:chOff x="2378672" y="3385231"/>
              <a:chExt cx="777240" cy="77697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378672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F497D"/>
                    </a:solidFill>
                  </a:rPr>
                  <a:t>4</a:t>
                </a:r>
                <a:r>
                  <a:rPr lang="en-US" sz="2000" dirty="0" smtClean="0">
                    <a:solidFill>
                      <a:srgbClr val="1F497D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936169" y="4927800"/>
            <a:ext cx="3121638" cy="776973"/>
            <a:chOff x="1075080" y="3224528"/>
            <a:chExt cx="3121638" cy="776973"/>
          </a:xfrm>
        </p:grpSpPr>
        <p:grpSp>
          <p:nvGrpSpPr>
            <p:cNvPr id="71" name="Group 70"/>
            <p:cNvGrpSpPr/>
            <p:nvPr/>
          </p:nvGrpSpPr>
          <p:grpSpPr>
            <a:xfrm>
              <a:off x="1075080" y="3224528"/>
              <a:ext cx="777240" cy="776973"/>
              <a:chOff x="1075080" y="3221907"/>
              <a:chExt cx="777240" cy="77697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075080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2"/>
                    </a:solidFill>
                  </a:rPr>
                  <a:t>TRUE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857604" y="3224528"/>
              <a:ext cx="777240" cy="776973"/>
              <a:chOff x="2381847" y="3385231"/>
              <a:chExt cx="777240" cy="776973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381847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1F497D"/>
                    </a:solidFill>
                  </a:rPr>
                  <a:t>F</a:t>
                </a:r>
                <a:endParaRPr lang="en-US" sz="1500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636953" y="3224528"/>
              <a:ext cx="777240" cy="776973"/>
              <a:chOff x="1071905" y="3221907"/>
              <a:chExt cx="777240" cy="77697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071905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2"/>
                    </a:solidFill>
                  </a:rPr>
                  <a:t>F</a:t>
                </a:r>
                <a:r>
                  <a:rPr lang="en-US" sz="1500" dirty="0" smtClean="0">
                    <a:solidFill>
                      <a:srgbClr val="1F497D"/>
                    </a:solidFill>
                  </a:rPr>
                  <a:t>ALSE</a:t>
                </a:r>
                <a:endParaRPr lang="en-US" sz="1500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419478" y="3224528"/>
              <a:ext cx="777240" cy="776973"/>
              <a:chOff x="2378672" y="3385231"/>
              <a:chExt cx="777240" cy="776973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78672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1F497D"/>
                    </a:solidFill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50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3188" y="2922018"/>
            <a:ext cx="3435328" cy="1096746"/>
            <a:chOff x="2621414" y="863247"/>
            <a:chExt cx="3435328" cy="1096746"/>
          </a:xfrm>
        </p:grpSpPr>
        <p:grpSp>
          <p:nvGrpSpPr>
            <p:cNvPr id="30" name="Group 29"/>
            <p:cNvGrpSpPr/>
            <p:nvPr/>
          </p:nvGrpSpPr>
          <p:grpSpPr>
            <a:xfrm>
              <a:off x="2941454" y="863247"/>
              <a:ext cx="3115288" cy="776973"/>
              <a:chOff x="1078255" y="3224528"/>
              <a:chExt cx="3115288" cy="7769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078255" y="3224528"/>
                <a:ext cx="777240" cy="776973"/>
                <a:chOff x="1078255" y="3221907"/>
                <a:chExt cx="777240" cy="77697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078255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2"/>
                      </a:solidFill>
                    </a:rPr>
                    <a:t>1</a:t>
                  </a:r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857604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1F497D"/>
                      </a:solidFill>
                    </a:rPr>
                    <a:t>2</a:t>
                  </a:r>
                  <a:endParaRPr lang="en-US" sz="2000" dirty="0">
                    <a:solidFill>
                      <a:srgbClr val="1F497D"/>
                    </a:solidFill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636953" y="3224528"/>
                <a:ext cx="777240" cy="776973"/>
                <a:chOff x="1071905" y="3221907"/>
                <a:chExt cx="777240" cy="776973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071905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2"/>
                      </a:solidFill>
                    </a:rPr>
                    <a:t>2</a:t>
                  </a:r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416303" y="3224528"/>
                <a:ext cx="777240" cy="776973"/>
                <a:chOff x="2375497" y="3385231"/>
                <a:chExt cx="777240" cy="776973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37549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1F497D"/>
                      </a:solidFill>
                    </a:rPr>
                    <a:t>1</a:t>
                  </a:r>
                  <a:endParaRPr lang="en-US" sz="2000" dirty="0">
                    <a:solidFill>
                      <a:srgbClr val="1F497D"/>
                    </a:solidFill>
                  </a:endParaRPr>
                </a:p>
              </p:txBody>
            </p:sp>
          </p:grpSp>
        </p:grpSp>
        <p:sp>
          <p:nvSpPr>
            <p:cNvPr id="70" name="Rectangle 69"/>
            <p:cNvSpPr/>
            <p:nvPr/>
          </p:nvSpPr>
          <p:spPr>
            <a:xfrm>
              <a:off x="2621414" y="1320446"/>
              <a:ext cx="640080" cy="639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F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00763" y="1320446"/>
              <a:ext cx="640080" cy="639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M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83287" y="1320446"/>
              <a:ext cx="640080" cy="639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M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962637" y="1320446"/>
              <a:ext cx="640080" cy="639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F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73228" y="1455168"/>
            <a:ext cx="3115288" cy="776973"/>
            <a:chOff x="1078255" y="3224528"/>
            <a:chExt cx="3115288" cy="776973"/>
          </a:xfrm>
        </p:grpSpPr>
        <p:grpSp>
          <p:nvGrpSpPr>
            <p:cNvPr id="75" name="Group 74"/>
            <p:cNvGrpSpPr/>
            <p:nvPr/>
          </p:nvGrpSpPr>
          <p:grpSpPr>
            <a:xfrm>
              <a:off x="1078255" y="3224528"/>
              <a:ext cx="777240" cy="776973"/>
              <a:chOff x="1078255" y="3221907"/>
              <a:chExt cx="777240" cy="776973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078255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F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857604" y="3224528"/>
              <a:ext cx="777240" cy="776973"/>
              <a:chOff x="2381847" y="3385231"/>
              <a:chExt cx="777240" cy="776973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381847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1F497D"/>
                    </a:solidFill>
                  </a:rPr>
                  <a:t>M</a:t>
                </a:r>
                <a:endParaRPr lang="en-US" sz="2000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636953" y="3224528"/>
              <a:ext cx="777240" cy="776973"/>
              <a:chOff x="1071905" y="3221907"/>
              <a:chExt cx="777240" cy="77697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071905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M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416303" y="3224528"/>
              <a:ext cx="777240" cy="776973"/>
              <a:chOff x="2375497" y="3385231"/>
              <a:chExt cx="777240" cy="776973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375497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1F497D"/>
                    </a:solidFill>
                  </a:rPr>
                  <a:t>F</a:t>
                </a:r>
                <a:endParaRPr lang="en-US" sz="2000" dirty="0">
                  <a:solidFill>
                    <a:srgbClr val="1F497D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943573" y="4381142"/>
            <a:ext cx="3435328" cy="1096746"/>
            <a:chOff x="2621414" y="863247"/>
            <a:chExt cx="3435328" cy="1096746"/>
          </a:xfrm>
        </p:grpSpPr>
        <p:grpSp>
          <p:nvGrpSpPr>
            <p:cNvPr id="34" name="Group 33"/>
            <p:cNvGrpSpPr/>
            <p:nvPr/>
          </p:nvGrpSpPr>
          <p:grpSpPr>
            <a:xfrm>
              <a:off x="2941454" y="863247"/>
              <a:ext cx="3115288" cy="776973"/>
              <a:chOff x="1078255" y="3224528"/>
              <a:chExt cx="3115288" cy="77697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78255" y="3224528"/>
                <a:ext cx="777240" cy="776973"/>
                <a:chOff x="1078255" y="3221907"/>
                <a:chExt cx="777240" cy="776973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078255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2"/>
                      </a:solidFill>
                    </a:rPr>
                    <a:t>2</a:t>
                  </a:r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857604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rgbClr val="1F497D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2636953" y="3224528"/>
                <a:ext cx="777240" cy="776973"/>
                <a:chOff x="1071905" y="3221907"/>
                <a:chExt cx="777240" cy="776973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071905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2"/>
                      </a:solidFill>
                    </a:rPr>
                    <a:t>3</a:t>
                  </a:r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3416303" y="3224528"/>
                <a:ext cx="777240" cy="776973"/>
                <a:chOff x="2375497" y="3385231"/>
                <a:chExt cx="777240" cy="776973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37549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8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1F497D"/>
                      </a:solidFill>
                    </a:rPr>
                    <a:t>1</a:t>
                  </a:r>
                  <a:endParaRPr lang="en-US" sz="2000" dirty="0">
                    <a:solidFill>
                      <a:srgbClr val="1F497D"/>
                    </a:solidFill>
                  </a:endParaRPr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>
              <a:off x="2621414" y="1320446"/>
              <a:ext cx="640080" cy="639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low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00763" y="1320446"/>
              <a:ext cx="640080" cy="639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1F497D"/>
                  </a:solidFill>
                </a:rPr>
                <a:t>high</a:t>
              </a:r>
              <a:endParaRPr lang="en-US" sz="1050" dirty="0">
                <a:solidFill>
                  <a:srgbClr val="1F497D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83287" y="1320446"/>
              <a:ext cx="640080" cy="639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2"/>
                  </a:solidFill>
                </a:rPr>
                <a:t>medium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62637" y="1320446"/>
              <a:ext cx="640080" cy="639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1F497D"/>
                  </a:solidFill>
                </a:rPr>
                <a:t>high</a:t>
              </a:r>
              <a:endParaRPr lang="en-US" sz="1050" dirty="0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11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8278" y="1506902"/>
            <a:ext cx="3124813" cy="2313737"/>
            <a:chOff x="2938278" y="1506902"/>
            <a:chExt cx="3124813" cy="2313737"/>
          </a:xfrm>
        </p:grpSpPr>
        <p:grpSp>
          <p:nvGrpSpPr>
            <p:cNvPr id="57" name="Group 56"/>
            <p:cNvGrpSpPr/>
            <p:nvPr/>
          </p:nvGrpSpPr>
          <p:grpSpPr>
            <a:xfrm>
              <a:off x="2938278" y="2266693"/>
              <a:ext cx="3124813" cy="776973"/>
              <a:chOff x="1075080" y="3224528"/>
              <a:chExt cx="3124813" cy="77697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075080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87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1857604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640128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3422653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52</a:t>
                  </a: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2938278" y="3043666"/>
              <a:ext cx="3124813" cy="776973"/>
              <a:chOff x="1075080" y="3224528"/>
              <a:chExt cx="3124813" cy="77697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075080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57604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102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640128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32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3422653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41</a:t>
                  </a:r>
                </a:p>
              </p:txBody>
            </p:sp>
          </p:grpSp>
        </p:grpSp>
        <p:grpSp>
          <p:nvGrpSpPr>
            <p:cNvPr id="83" name="Group 82"/>
            <p:cNvGrpSpPr/>
            <p:nvPr/>
          </p:nvGrpSpPr>
          <p:grpSpPr>
            <a:xfrm>
              <a:off x="2938278" y="1506902"/>
              <a:ext cx="3124813" cy="776973"/>
              <a:chOff x="1075080" y="3224528"/>
              <a:chExt cx="3124813" cy="776973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075080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90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857604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2640128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137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422653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2357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8278" y="1506902"/>
            <a:ext cx="3124813" cy="2313737"/>
            <a:chOff x="2938278" y="1506902"/>
            <a:chExt cx="3124813" cy="2313737"/>
          </a:xfrm>
        </p:grpSpPr>
        <p:grpSp>
          <p:nvGrpSpPr>
            <p:cNvPr id="57" name="Group 56"/>
            <p:cNvGrpSpPr/>
            <p:nvPr/>
          </p:nvGrpSpPr>
          <p:grpSpPr>
            <a:xfrm>
              <a:off x="2938278" y="2266693"/>
              <a:ext cx="3124813" cy="776973"/>
              <a:chOff x="1075080" y="3224528"/>
              <a:chExt cx="3124813" cy="77697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075080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“B”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1857604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640128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“BHK”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3422653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2938278" y="3043666"/>
              <a:ext cx="3124813" cy="776973"/>
              <a:chOff x="1075080" y="3224528"/>
              <a:chExt cx="3124813" cy="77697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075080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“C”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57604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12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640128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“hESC”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3422653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</p:grpSp>
        </p:grpSp>
        <p:grpSp>
          <p:nvGrpSpPr>
            <p:cNvPr id="83" name="Group 82"/>
            <p:cNvGrpSpPr/>
            <p:nvPr/>
          </p:nvGrpSpPr>
          <p:grpSpPr>
            <a:xfrm>
              <a:off x="2938278" y="1506902"/>
              <a:ext cx="3124813" cy="776973"/>
              <a:chOff x="1075080" y="3224528"/>
              <a:chExt cx="3124813" cy="776973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075080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“A”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857604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102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2640128" y="3224528"/>
                <a:ext cx="777240" cy="776973"/>
                <a:chOff x="1075080" y="3221907"/>
                <a:chExt cx="777240" cy="776973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1075080" y="3221907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143660" y="3290620"/>
                  <a:ext cx="640080" cy="639547"/>
                </a:xfrm>
                <a:prstGeom prst="rect">
                  <a:avLst/>
                </a:prstGeom>
                <a:solidFill>
                  <a:srgbClr val="9BBB5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“Hela”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422653" y="3224528"/>
                <a:ext cx="777240" cy="776973"/>
                <a:chOff x="2381847" y="3385231"/>
                <a:chExt cx="777240" cy="776973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381847" y="3385231"/>
                  <a:ext cx="777240" cy="77697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450427" y="3453944"/>
                  <a:ext cx="640080" cy="63954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TRUE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1735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217063" y="439360"/>
            <a:ext cx="1870813" cy="5415922"/>
            <a:chOff x="3217063" y="439360"/>
            <a:chExt cx="1870813" cy="5415922"/>
          </a:xfrm>
        </p:grpSpPr>
        <p:sp>
          <p:nvSpPr>
            <p:cNvPr id="12" name="Rectangle 11"/>
            <p:cNvSpPr/>
            <p:nvPr/>
          </p:nvSpPr>
          <p:spPr>
            <a:xfrm>
              <a:off x="3715850" y="446920"/>
              <a:ext cx="1311680" cy="2000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150075" y="439360"/>
              <a:ext cx="487260" cy="200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i="1" dirty="0" err="1" smtClean="0"/>
                <a:t>celltype</a:t>
              </a:r>
              <a:endParaRPr lang="en-US" sz="700" i="1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674822" y="439360"/>
              <a:ext cx="547091" cy="200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i="1" dirty="0" smtClean="0"/>
                <a:t>genotype</a:t>
              </a:r>
              <a:endParaRPr lang="en-US" sz="700" i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63841" y="439360"/>
              <a:ext cx="524035" cy="200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i="1" dirty="0" smtClean="0"/>
                <a:t>replicate</a:t>
              </a:r>
              <a:endParaRPr lang="en-US" sz="700" i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21618" y="1098570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60023" y="1137049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59832" y="1098570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98237" y="1137049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98044" y="1098570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36449" y="1137049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21618" y="1533675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60023" y="1572154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59832" y="1533675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198237" y="1572154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98044" y="1533675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636449" y="1572154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721618" y="673087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60023" y="711566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56977" y="673087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98237" y="711566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598044" y="673087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636449" y="711566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21618" y="2396067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60023" y="2434546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59832" y="2396067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8237" y="2434546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98044" y="2396067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36449" y="2434546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21618" y="2831172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60023" y="2869651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59832" y="2831172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98237" y="2869651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98044" y="2831172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36449" y="2869651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21618" y="1970584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60023" y="2009064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59832" y="1970584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198237" y="2009064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98044" y="1970584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636449" y="2009064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721618" y="3693565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760023" y="3732044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159832" y="3693565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98237" y="3732044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598044" y="3693565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636449" y="3732044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721618" y="4128669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760023" y="4167148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159832" y="4128669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198237" y="4167148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98044" y="4128669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636449" y="4167148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721618" y="3268081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60023" y="3306561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159832" y="3268081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98237" y="3306561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598044" y="3268081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636449" y="3306561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721618" y="4977185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760023" y="5015664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159832" y="4977185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98237" y="5015664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598044" y="4977185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636449" y="5015664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721618" y="5412290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760023" y="5450769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159832" y="5412290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198237" y="5450769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598044" y="5412290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36449" y="5450769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721618" y="4551702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760023" y="4590181"/>
              <a:ext cx="358445" cy="358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159832" y="4551702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198237" y="4590181"/>
              <a:ext cx="358445" cy="358146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DCE6F2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98044" y="4551702"/>
              <a:ext cx="435254" cy="435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636449" y="4590181"/>
              <a:ext cx="358445" cy="358146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6984" y="779070"/>
              <a:ext cx="32573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Wt</a:t>
              </a:r>
              <a:endParaRPr lang="en-US" sz="85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162639" y="779070"/>
              <a:ext cx="44509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typeA</a:t>
              </a:r>
              <a:endParaRPr lang="en-US" sz="85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692509" y="768275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92509" y="1198974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692509" y="1629673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92509" y="2060372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92509" y="2491071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92509" y="2921770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692509" y="3352469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692509" y="3783168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2509" y="4213867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692509" y="4644566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92509" y="5075265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692509" y="5505962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162639" y="1209907"/>
              <a:ext cx="44509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typeA</a:t>
              </a:r>
              <a:endParaRPr lang="en-US" sz="85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162639" y="1640744"/>
              <a:ext cx="44509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typeA</a:t>
              </a:r>
              <a:endParaRPr lang="en-US" sz="85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162639" y="2071581"/>
              <a:ext cx="44509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typeA</a:t>
              </a:r>
              <a:endParaRPr lang="en-US" sz="85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162639" y="2502418"/>
              <a:ext cx="44509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typeA</a:t>
              </a:r>
              <a:endParaRPr lang="en-US" sz="85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62639" y="2933255"/>
              <a:ext cx="44509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typeA</a:t>
              </a:r>
              <a:endParaRPr lang="en-US" sz="85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164529" y="3364092"/>
              <a:ext cx="441315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typeB</a:t>
              </a:r>
              <a:endParaRPr lang="en-US" sz="85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164529" y="3794929"/>
              <a:ext cx="441315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typeB</a:t>
              </a:r>
              <a:endParaRPr lang="en-US" sz="85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164529" y="4225766"/>
              <a:ext cx="441315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typeB</a:t>
              </a:r>
              <a:endParaRPr lang="en-US" sz="85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64529" y="4656603"/>
              <a:ext cx="441315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typeB</a:t>
              </a:r>
              <a:endParaRPr lang="en-US" sz="85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164529" y="5087440"/>
              <a:ext cx="441315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typeB</a:t>
              </a:r>
              <a:endParaRPr lang="en-US" sz="85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64529" y="5518273"/>
              <a:ext cx="441315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typeB</a:t>
              </a:r>
              <a:endParaRPr lang="en-US" sz="85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76984" y="1209907"/>
              <a:ext cx="32573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Wt</a:t>
              </a:r>
              <a:endParaRPr lang="en-US" sz="85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776984" y="1640855"/>
              <a:ext cx="32573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Wt</a:t>
              </a:r>
              <a:endParaRPr lang="en-US" sz="85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774140" y="3375552"/>
              <a:ext cx="32573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Wt</a:t>
              </a:r>
              <a:endParaRPr lang="en-US" sz="85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774140" y="3795155"/>
              <a:ext cx="32573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Wt</a:t>
              </a:r>
              <a:endParaRPr lang="en-US" sz="85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774140" y="4226103"/>
              <a:ext cx="32573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err="1" smtClean="0"/>
                <a:t>Wt</a:t>
              </a:r>
              <a:endParaRPr lang="en-US" sz="85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783114" y="2071581"/>
              <a:ext cx="31347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smtClean="0"/>
                <a:t>KO</a:t>
              </a:r>
              <a:endParaRPr lang="en-US" sz="85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83114" y="2502418"/>
              <a:ext cx="31347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smtClean="0"/>
                <a:t>KO</a:t>
              </a:r>
              <a:endParaRPr lang="en-US" sz="85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783114" y="2933366"/>
              <a:ext cx="31347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smtClean="0"/>
                <a:t>KO</a:t>
              </a:r>
              <a:endParaRPr lang="en-US" sz="85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780270" y="4668063"/>
              <a:ext cx="31347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smtClean="0"/>
                <a:t>KO</a:t>
              </a:r>
              <a:endParaRPr lang="en-US" sz="85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80270" y="5087666"/>
              <a:ext cx="31347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smtClean="0"/>
                <a:t>KO</a:t>
              </a:r>
              <a:endParaRPr lang="en-US" sz="85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780270" y="5518614"/>
              <a:ext cx="313470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 dirty="0" smtClean="0"/>
                <a:t>KO</a:t>
              </a:r>
              <a:endParaRPr lang="en-US" sz="85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17063" y="680975"/>
              <a:ext cx="544045" cy="5174307"/>
              <a:chOff x="3153959" y="673087"/>
              <a:chExt cx="544045" cy="5174307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3222305" y="673087"/>
                <a:ext cx="384048" cy="51743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3167089" y="791357"/>
                <a:ext cx="505267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 smtClean="0"/>
                  <a:t>Sample1</a:t>
                </a:r>
                <a:endParaRPr lang="en-US" sz="700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153959" y="5534925"/>
                <a:ext cx="544045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Sample12</a:t>
                </a:r>
                <a:endParaRPr lang="en-US" sz="700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153959" y="4672454"/>
                <a:ext cx="544045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Sample10</a:t>
                </a:r>
                <a:endParaRPr lang="en-US" sz="700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153959" y="5103687"/>
                <a:ext cx="544045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Sample11</a:t>
                </a:r>
                <a:endParaRPr lang="en-US" sz="7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167089" y="1222590"/>
                <a:ext cx="505267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Sample2</a:t>
                </a:r>
                <a:endParaRPr lang="en-US" sz="7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167089" y="1653823"/>
                <a:ext cx="505267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Sample3</a:t>
                </a:r>
                <a:endParaRPr lang="en-US" sz="7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167089" y="2085056"/>
                <a:ext cx="505267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Sample4</a:t>
                </a:r>
                <a:endParaRPr lang="en-US" sz="7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167089" y="2516289"/>
                <a:ext cx="505267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Sample5</a:t>
                </a:r>
                <a:endParaRPr lang="en-US" sz="700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3167089" y="2947522"/>
                <a:ext cx="505267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Sample6</a:t>
                </a:r>
                <a:endParaRPr lang="en-US" sz="700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167089" y="3378755"/>
                <a:ext cx="505267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Sample7</a:t>
                </a:r>
                <a:endParaRPr lang="en-US" sz="700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3167089" y="3809988"/>
                <a:ext cx="505267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Sample8</a:t>
                </a:r>
                <a:endParaRPr lang="en-US" sz="7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3167089" y="4241221"/>
                <a:ext cx="505267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700" dirty="0"/>
                  <a:t>Sample9</a:t>
                </a:r>
                <a:endParaRPr 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28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101812" y="1251824"/>
            <a:ext cx="4401710" cy="4400940"/>
            <a:chOff x="2101812" y="1251824"/>
            <a:chExt cx="4401710" cy="4400940"/>
          </a:xfrm>
        </p:grpSpPr>
        <p:grpSp>
          <p:nvGrpSpPr>
            <p:cNvPr id="40" name="Group 39"/>
            <p:cNvGrpSpPr/>
            <p:nvPr/>
          </p:nvGrpSpPr>
          <p:grpSpPr>
            <a:xfrm>
              <a:off x="2473382" y="2474099"/>
              <a:ext cx="466344" cy="1849060"/>
              <a:chOff x="2473382" y="2474099"/>
              <a:chExt cx="466344" cy="184906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473382" y="2935058"/>
                <a:ext cx="466344" cy="466184"/>
                <a:chOff x="2473382" y="2935057"/>
                <a:chExt cx="466344" cy="466184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473382" y="2935057"/>
                  <a:ext cx="466344" cy="4661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514530" y="2976285"/>
                  <a:ext cx="384048" cy="38372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2473382" y="3396017"/>
                <a:ext cx="466344" cy="466184"/>
                <a:chOff x="2473382" y="3396016"/>
                <a:chExt cx="466344" cy="466184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2473382" y="3396016"/>
                  <a:ext cx="466344" cy="4661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514530" y="3437244"/>
                  <a:ext cx="384048" cy="38372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2473382" y="2474099"/>
                <a:ext cx="466344" cy="466184"/>
                <a:chOff x="2473382" y="2474099"/>
                <a:chExt cx="466344" cy="46618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2473382" y="2474099"/>
                  <a:ext cx="466344" cy="4661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514530" y="2515327"/>
                  <a:ext cx="384048" cy="38372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2473382" y="3856975"/>
                <a:ext cx="466344" cy="466184"/>
                <a:chOff x="2473382" y="3856975"/>
                <a:chExt cx="466344" cy="466184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2473382" y="3856975"/>
                  <a:ext cx="466344" cy="4661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514530" y="3898203"/>
                  <a:ext cx="384048" cy="38372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2101812" y="1251824"/>
              <a:ext cx="4401710" cy="4400940"/>
              <a:chOff x="2101812" y="1251824"/>
              <a:chExt cx="4401710" cy="440094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304922" y="3991365"/>
                <a:ext cx="1874888" cy="1388242"/>
                <a:chOff x="3304922" y="3991365"/>
                <a:chExt cx="1874888" cy="138824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3304922" y="4447240"/>
                  <a:ext cx="466344" cy="466184"/>
                  <a:chOff x="3304922" y="4447240"/>
                  <a:chExt cx="466344" cy="466184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3304922" y="4447240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3346070" y="4488468"/>
                    <a:ext cx="384048" cy="38372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3774436" y="4447240"/>
                  <a:ext cx="466344" cy="466184"/>
                  <a:chOff x="3774436" y="4447240"/>
                  <a:chExt cx="466344" cy="466184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3774436" y="4447240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3815584" y="4488468"/>
                    <a:ext cx="384048" cy="3837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243951" y="4447240"/>
                  <a:ext cx="466344" cy="466184"/>
                  <a:chOff x="4243951" y="4447240"/>
                  <a:chExt cx="466344" cy="466184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4243951" y="4447240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285099" y="4488468"/>
                    <a:ext cx="384048" cy="383728"/>
                  </a:xfrm>
                  <a:prstGeom prst="rect">
                    <a:avLst/>
                  </a:prstGeom>
                  <a:solidFill>
                    <a:srgbClr val="9BBB59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713466" y="4447240"/>
                  <a:ext cx="466344" cy="466184"/>
                  <a:chOff x="4713466" y="4447240"/>
                  <a:chExt cx="466344" cy="466184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4713466" y="4447240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4754614" y="4488468"/>
                    <a:ext cx="384048" cy="383728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304922" y="4913423"/>
                  <a:ext cx="466344" cy="466184"/>
                  <a:chOff x="3304922" y="4913423"/>
                  <a:chExt cx="466344" cy="466184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304922" y="4913423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346070" y="4954651"/>
                    <a:ext cx="384048" cy="38372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774436" y="4913423"/>
                  <a:ext cx="466344" cy="466184"/>
                  <a:chOff x="3774436" y="4913423"/>
                  <a:chExt cx="466344" cy="466184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3774436" y="4913423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815584" y="4954651"/>
                    <a:ext cx="384048" cy="3837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4243951" y="4913423"/>
                  <a:ext cx="466344" cy="466184"/>
                  <a:chOff x="4243951" y="4913423"/>
                  <a:chExt cx="466344" cy="466184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4243951" y="4913423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4285099" y="4954651"/>
                    <a:ext cx="384048" cy="383728"/>
                  </a:xfrm>
                  <a:prstGeom prst="rect">
                    <a:avLst/>
                  </a:prstGeom>
                  <a:solidFill>
                    <a:srgbClr val="9BBB59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713466" y="4913423"/>
                  <a:ext cx="466344" cy="466184"/>
                  <a:chOff x="4713466" y="4913423"/>
                  <a:chExt cx="466344" cy="466184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4713466" y="4913423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4754614" y="4954651"/>
                    <a:ext cx="384048" cy="383728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304922" y="3991365"/>
                  <a:ext cx="466344" cy="466184"/>
                  <a:chOff x="3304922" y="3991365"/>
                  <a:chExt cx="466344" cy="466184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304922" y="3991365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346070" y="4032593"/>
                    <a:ext cx="384048" cy="38372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774436" y="3991365"/>
                  <a:ext cx="466344" cy="466184"/>
                  <a:chOff x="3774436" y="3991365"/>
                  <a:chExt cx="466344" cy="466184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3774436" y="3991365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3815584" y="4032593"/>
                    <a:ext cx="384048" cy="3837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243951" y="3991365"/>
                  <a:ext cx="466344" cy="466184"/>
                  <a:chOff x="4243951" y="3991365"/>
                  <a:chExt cx="466344" cy="466184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4243951" y="3991365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85099" y="4032593"/>
                    <a:ext cx="384048" cy="383728"/>
                  </a:xfrm>
                  <a:prstGeom prst="rect">
                    <a:avLst/>
                  </a:prstGeom>
                  <a:solidFill>
                    <a:srgbClr val="9BBB59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713466" y="3991365"/>
                  <a:ext cx="466344" cy="466184"/>
                  <a:chOff x="4713466" y="3991365"/>
                  <a:chExt cx="466344" cy="466184"/>
                </a:xfrm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4713466" y="3991365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4754614" y="4032593"/>
                    <a:ext cx="384048" cy="383728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4046090" y="2037408"/>
                <a:ext cx="1874888" cy="1388242"/>
                <a:chOff x="4046090" y="2037408"/>
                <a:chExt cx="1874888" cy="1388242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046090" y="2493283"/>
                  <a:ext cx="466344" cy="466184"/>
                  <a:chOff x="4046090" y="2493283"/>
                  <a:chExt cx="466344" cy="466184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4046090" y="2493283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087238" y="2534511"/>
                    <a:ext cx="384048" cy="38372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515604" y="2493283"/>
                  <a:ext cx="466344" cy="466184"/>
                  <a:chOff x="4515604" y="2493283"/>
                  <a:chExt cx="466344" cy="466184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4515604" y="2493283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4556752" y="2534511"/>
                    <a:ext cx="384048" cy="383728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985119" y="2493283"/>
                  <a:ext cx="466344" cy="466184"/>
                  <a:chOff x="4985119" y="2493283"/>
                  <a:chExt cx="466344" cy="466184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4985119" y="2493283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026267" y="2534511"/>
                    <a:ext cx="384048" cy="383728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5454634" y="2493283"/>
                  <a:ext cx="466344" cy="466184"/>
                  <a:chOff x="5454634" y="2493283"/>
                  <a:chExt cx="466344" cy="466184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5454634" y="2493283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5495782" y="2534511"/>
                    <a:ext cx="384048" cy="383728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046090" y="2959466"/>
                  <a:ext cx="466344" cy="466184"/>
                  <a:chOff x="4046090" y="2959466"/>
                  <a:chExt cx="466344" cy="466184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4046090" y="2959466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4087238" y="3000694"/>
                    <a:ext cx="384048" cy="38372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515604" y="2959466"/>
                  <a:ext cx="466344" cy="466184"/>
                  <a:chOff x="4515604" y="2959466"/>
                  <a:chExt cx="466344" cy="466184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4515604" y="2959466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4556752" y="3000694"/>
                    <a:ext cx="384048" cy="383728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985119" y="2959466"/>
                  <a:ext cx="466344" cy="466184"/>
                  <a:chOff x="4985119" y="2959466"/>
                  <a:chExt cx="466344" cy="466184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4985119" y="2959466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5026267" y="3000694"/>
                    <a:ext cx="384048" cy="383728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5454634" y="2959466"/>
                  <a:ext cx="466344" cy="466184"/>
                  <a:chOff x="5454634" y="2959466"/>
                  <a:chExt cx="466344" cy="46618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5454634" y="2959466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5495782" y="3000694"/>
                    <a:ext cx="384048" cy="383728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4046090" y="2037408"/>
                  <a:ext cx="466344" cy="466184"/>
                  <a:chOff x="4046090" y="2037408"/>
                  <a:chExt cx="466344" cy="466184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4046090" y="2037408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4087238" y="2078636"/>
                    <a:ext cx="384048" cy="38372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515604" y="2037408"/>
                  <a:ext cx="466344" cy="466184"/>
                  <a:chOff x="4515604" y="2037408"/>
                  <a:chExt cx="466344" cy="466184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4515604" y="2037408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4556752" y="2078636"/>
                    <a:ext cx="384048" cy="383728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985119" y="2037408"/>
                  <a:ext cx="466344" cy="466184"/>
                  <a:chOff x="4985119" y="2037408"/>
                  <a:chExt cx="466344" cy="466184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4985119" y="2037408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026267" y="2078636"/>
                    <a:ext cx="384048" cy="383728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5454634" y="2037408"/>
                  <a:ext cx="466344" cy="466184"/>
                  <a:chOff x="5454634" y="2037408"/>
                  <a:chExt cx="466344" cy="466184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5454634" y="2037408"/>
                    <a:ext cx="466344" cy="46618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495782" y="2078636"/>
                    <a:ext cx="384048" cy="383728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5646658" y="3758273"/>
                <a:ext cx="466344" cy="466184"/>
                <a:chOff x="5646658" y="3758273"/>
                <a:chExt cx="466344" cy="46618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5646658" y="3758273"/>
                  <a:ext cx="466344" cy="4661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687806" y="3799501"/>
                  <a:ext cx="384048" cy="38372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202225" y="1845544"/>
                <a:ext cx="466344" cy="466184"/>
                <a:chOff x="3202225" y="1845544"/>
                <a:chExt cx="466344" cy="466184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3202225" y="1845544"/>
                  <a:ext cx="466344" cy="4661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243373" y="1886772"/>
                  <a:ext cx="384048" cy="38372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101812" y="1251824"/>
                <a:ext cx="4401710" cy="4400940"/>
              </a:xfrm>
              <a:prstGeom prst="ellipse">
                <a:avLst/>
              </a:prstGeom>
              <a:noFill/>
              <a:ln w="3810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556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70081" y="1017026"/>
            <a:ext cx="5645249" cy="1089012"/>
            <a:chOff x="1270081" y="1017026"/>
            <a:chExt cx="5645249" cy="1089012"/>
          </a:xfrm>
        </p:grpSpPr>
        <p:sp>
          <p:nvSpPr>
            <p:cNvPr id="93" name="Rectangle 92"/>
            <p:cNvSpPr/>
            <p:nvPr/>
          </p:nvSpPr>
          <p:spPr>
            <a:xfrm>
              <a:off x="2296709" y="1776490"/>
              <a:ext cx="640080" cy="3293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F81BD"/>
                  </a:solidFill>
                </a:rPr>
                <a:t>1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77542" y="1776490"/>
              <a:ext cx="640080" cy="3293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F81BD"/>
                  </a:solidFill>
                </a:rPr>
                <a:t>2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61550" y="1776490"/>
              <a:ext cx="640080" cy="3293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F81BD"/>
                  </a:solidFill>
                </a:rPr>
                <a:t>3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42383" y="1776490"/>
              <a:ext cx="640080" cy="3293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F81BD"/>
                  </a:solidFill>
                </a:rPr>
                <a:t>4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423216" y="1776490"/>
              <a:ext cx="640080" cy="3293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F81BD"/>
                  </a:solidFill>
                </a:rPr>
                <a:t>5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204047" y="1776490"/>
              <a:ext cx="640080" cy="3293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F81BD"/>
                  </a:solidFill>
                </a:rPr>
                <a:t>6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233927" y="1017026"/>
              <a:ext cx="777240" cy="776973"/>
              <a:chOff x="1075080" y="3221907"/>
              <a:chExt cx="777240" cy="77697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075080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</a:rPr>
                  <a:t>15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014760" y="1017026"/>
              <a:ext cx="777240" cy="776973"/>
              <a:chOff x="2381847" y="3385231"/>
              <a:chExt cx="777240" cy="776973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381847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1F497D"/>
                    </a:solidFill>
                  </a:rPr>
                  <a:t>22</a:t>
                </a:r>
                <a:endParaRPr lang="en-US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795593" y="1017026"/>
              <a:ext cx="777240" cy="776973"/>
              <a:chOff x="1071905" y="3221907"/>
              <a:chExt cx="777240" cy="77697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071905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</a:rPr>
                  <a:t>45</a:t>
                </a:r>
                <a:endParaRPr lang="en-US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576426" y="1017026"/>
              <a:ext cx="777240" cy="776973"/>
              <a:chOff x="2378672" y="3385231"/>
              <a:chExt cx="777240" cy="776973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78672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1F497D"/>
                    </a:solidFill>
                  </a:rPr>
                  <a:t>52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357259" y="1017026"/>
              <a:ext cx="777240" cy="776973"/>
              <a:chOff x="1071905" y="3221907"/>
              <a:chExt cx="777240" cy="776973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071905" y="3221907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43660" y="3290620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</a:rPr>
                  <a:t>73</a:t>
                </a:r>
                <a:endParaRPr lang="en-US" dirty="0">
                  <a:solidFill>
                    <a:srgbClr val="1F497D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138090" y="1017026"/>
              <a:ext cx="777240" cy="776973"/>
              <a:chOff x="2378672" y="3385231"/>
              <a:chExt cx="777240" cy="77697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378672" y="3385231"/>
                <a:ext cx="777240" cy="7769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450427" y="3453944"/>
                <a:ext cx="640080" cy="63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1F497D"/>
                    </a:solidFill>
                  </a:rPr>
                  <a:t>81</a:t>
                </a:r>
              </a:p>
            </p:txBody>
          </p:sp>
        </p:grpSp>
        <p:sp>
          <p:nvSpPr>
            <p:cNvPr id="89" name="Rectangle 88"/>
            <p:cNvSpPr/>
            <p:nvPr/>
          </p:nvSpPr>
          <p:spPr>
            <a:xfrm>
              <a:off x="1270081" y="1257731"/>
              <a:ext cx="982249" cy="3296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Vector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70081" y="1776341"/>
              <a:ext cx="982249" cy="3296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accent1"/>
                  </a:solidFill>
                </a:rPr>
                <a:t>Index</a:t>
              </a:r>
              <a:endParaRPr lang="en-US" i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6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173</Words>
  <Application>Microsoft Macintosh PowerPoint</Application>
  <PresentationFormat>On-screen Show (4:3)</PresentationFormat>
  <Paragraphs>131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Khetani</dc:creator>
  <cp:lastModifiedBy>Radhika Khetani</cp:lastModifiedBy>
  <cp:revision>34</cp:revision>
  <dcterms:created xsi:type="dcterms:W3CDTF">2015-12-01T14:42:16Z</dcterms:created>
  <dcterms:modified xsi:type="dcterms:W3CDTF">2016-01-20T19:28:26Z</dcterms:modified>
</cp:coreProperties>
</file>