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1" r:id="rId4"/>
    <p:sldId id="268" r:id="rId5"/>
    <p:sldId id="264" r:id="rId6"/>
    <p:sldId id="259" r:id="rId7"/>
    <p:sldId id="270" r:id="rId8"/>
    <p:sldId id="271" r:id="rId9"/>
    <p:sldId id="269" r:id="rId10"/>
    <p:sldId id="258" r:id="rId11"/>
    <p:sldId id="260" r:id="rId12"/>
    <p:sldId id="263" r:id="rId13"/>
    <p:sldId id="266" r:id="rId14"/>
    <p:sldId id="272" r:id="rId15"/>
    <p:sldId id="274" r:id="rId16"/>
    <p:sldId id="275" r:id="rId17"/>
    <p:sldId id="276" r:id="rId18"/>
    <p:sldId id="265" r:id="rId19"/>
    <p:sldId id="26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6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5099900"/>
            <a:ext cx="5918454" cy="359067"/>
          </a:xfrm>
        </p:spPr>
        <p:txBody>
          <a:bodyPr/>
          <a:lstStyle/>
          <a:p>
            <a:r>
              <a:rPr lang="en-US" dirty="0"/>
              <a:t>Haijun Deng</a:t>
            </a:r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1990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0068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8145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900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resp</a:t>
            </a:r>
            <a:endParaRPr lang="en-US" sz="1350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3202756" y="2787389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4592863" y="2787389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5998910" y="2787388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7496667" y="2787388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98911" y="3586309"/>
            <a:ext cx="1497756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91373" y="3586309"/>
            <a:ext cx="886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02756" y="3071113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0212" y="3142102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08805" y="3337161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8751" y="336524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1220724"/>
            <a:ext cx="8341614" cy="1163669"/>
          </a:xfrm>
        </p:spPr>
        <p:txBody>
          <a:bodyPr>
            <a:normAutofit/>
          </a:bodyPr>
          <a:lstStyle/>
          <a:p>
            <a:r>
              <a:rPr lang="en-US" dirty="0"/>
              <a:t>Commands for Working collaboratively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8420" y="2476306"/>
            <a:ext cx="1042765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498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575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3449" y="2476305"/>
            <a:ext cx="1077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repository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6602216" y="2907581"/>
            <a:ext cx="55117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5342" y="3720643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2681" y="3706503"/>
            <a:ext cx="776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39187" y="3191307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6642" y="3262295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45236" y="3457355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5181" y="3485434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39186" y="2907583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29293" y="2907583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35340" y="2907581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9827" y="2476305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remote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053016" y="2907581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57335" y="3842013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9797" y="3827872"/>
            <a:ext cx="731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push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57333" y="4114251"/>
            <a:ext cx="13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8142" y="4120060"/>
            <a:ext cx="14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clone/fetch/pull</a:t>
            </a:r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blame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revert</a:t>
            </a:r>
          </a:p>
          <a:p>
            <a:r>
              <a:rPr lang="en-US" dirty="0"/>
              <a:t>bisect</a:t>
            </a:r>
          </a:p>
          <a:p>
            <a:r>
              <a:rPr lang="en-US" dirty="0"/>
              <a:t>hash-object</a:t>
            </a:r>
          </a:p>
          <a:p>
            <a:r>
              <a:rPr lang="en-US" dirty="0"/>
              <a:t>cat-file</a:t>
            </a:r>
          </a:p>
          <a:p>
            <a:r>
              <a:rPr lang="en-US" dirty="0" err="1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Revert changes un-committed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sz="1575" dirty="0" err="1"/>
              <a:t>Unstage</a:t>
            </a:r>
            <a:r>
              <a:rPr lang="en-US" sz="1575" dirty="0"/>
              <a:t> a Staged File – revert the result of “</a:t>
            </a:r>
            <a:r>
              <a:rPr lang="en-US" sz="1575" dirty="0" err="1"/>
              <a:t>git</a:t>
            </a:r>
            <a:r>
              <a:rPr lang="en-US" sz="1575" dirty="0"/>
              <a:t> add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Revert to a commit – revert the result of “</a:t>
            </a:r>
            <a:r>
              <a:rPr lang="en-US" dirty="0" err="1"/>
              <a:t>git</a:t>
            </a:r>
            <a:r>
              <a:rPr lang="en-US" dirty="0"/>
              <a:t> commit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resert</a:t>
            </a:r>
            <a:r>
              <a:rPr lang="en-US" dirty="0"/>
              <a:t> &lt;SHA&gt;</a:t>
            </a:r>
          </a:p>
          <a:p>
            <a:r>
              <a:rPr lang="en-US" dirty="0"/>
              <a:t>Revert changes committed and pushed – revert the result of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push</a:t>
            </a:r>
            <a:r>
              <a:rPr lang="en-US" dirty="0"/>
              <a:t>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&lt;SHA&gt; and push again</a:t>
            </a:r>
          </a:p>
          <a:p>
            <a:r>
              <a:rPr lang="en-US" dirty="0"/>
              <a:t>Undo the rollback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Stop tracing a file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–cached &lt;file&gt;</a:t>
            </a:r>
          </a:p>
        </p:txBody>
      </p:sp>
    </p:spTree>
    <p:extLst>
      <p:ext uri="{BB962C8B-B14F-4D97-AF65-F5344CB8AC3E}">
        <p14:creationId xmlns:p14="http://schemas.microsoft.com/office/powerpoint/2010/main" val="54092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71271"/>
            <a:ext cx="7543800" cy="3215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PC or login build server</a:t>
            </a:r>
          </a:p>
          <a:p>
            <a:r>
              <a:rPr lang="en-US" dirty="0"/>
              <a:t>Start </a:t>
            </a:r>
            <a:r>
              <a:rPr lang="en-US" dirty="0" err="1"/>
              <a:t>git</a:t>
            </a:r>
            <a:r>
              <a:rPr lang="en-US" dirty="0"/>
              <a:t> bash (only on windows)</a:t>
            </a:r>
          </a:p>
          <a:p>
            <a:r>
              <a:rPr lang="en-US" dirty="0"/>
              <a:t>Create an empty folder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greate</a:t>
            </a:r>
            <a:r>
              <a:rPr lang="en-US" dirty="0"/>
              <a:t> a txt file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cat-file –p &lt;SHA&gt;</a:t>
            </a:r>
          </a:p>
        </p:txBody>
      </p:sp>
    </p:spTree>
    <p:extLst>
      <p:ext uri="{BB962C8B-B14F-4D97-AF65-F5344CB8AC3E}">
        <p14:creationId xmlns:p14="http://schemas.microsoft.com/office/powerpoint/2010/main" val="69609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71271"/>
            <a:ext cx="7543800" cy="32151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</a:t>
            </a:r>
          </a:p>
          <a:p>
            <a:r>
              <a:rPr lang="en-US" dirty="0" err="1"/>
              <a:t>git</a:t>
            </a:r>
            <a:r>
              <a:rPr lang="en-US" dirty="0"/>
              <a:t> branch dev master</a:t>
            </a:r>
          </a:p>
          <a:p>
            <a:r>
              <a:rPr lang="en-US" dirty="0"/>
              <a:t> ls -</a:t>
            </a:r>
            <a:r>
              <a:rPr lang="en-US" dirty="0" err="1"/>
              <a:t>ltr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/refs/heads/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Change on branch dev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r>
              <a:rPr lang="en-US" dirty="0"/>
              <a:t>Switch back to master branch </a:t>
            </a:r>
          </a:p>
          <a:p>
            <a:r>
              <a:rPr lang="en-US" dirty="0"/>
              <a:t>Change on branch master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dev</a:t>
            </a:r>
          </a:p>
          <a:p>
            <a:r>
              <a:rPr lang="en-US" dirty="0"/>
              <a:t>Fix the conflicts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8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perforce and </a:t>
            </a:r>
            <a:r>
              <a:rPr lang="en-US" dirty="0" err="1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58987"/>
              </p:ext>
            </p:extLst>
          </p:nvPr>
        </p:nvGraphicFramePr>
        <p:xfrm>
          <a:off x="1150069" y="2093976"/>
          <a:ext cx="7070103" cy="3723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30">
                  <a:extLst>
                    <a:ext uri="{9D8B030D-6E8A-4147-A177-3AD203B41FA5}">
                      <a16:colId xmlns:a16="http://schemas.microsoft.com/office/drawing/2014/main" val="875865050"/>
                    </a:ext>
                  </a:extLst>
                </a:gridCol>
                <a:gridCol w="3764973">
                  <a:extLst>
                    <a:ext uri="{9D8B030D-6E8A-4147-A177-3AD203B41FA5}">
                      <a16:colId xmlns:a16="http://schemas.microsoft.com/office/drawing/2014/main" val="673790329"/>
                    </a:ext>
                  </a:extLst>
                </a:gridCol>
              </a:tblGrid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Perforce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git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923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 Latest Revision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0362752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checkout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409723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shelf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0991305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 for 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604340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commit + push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7142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rollback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revert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78335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r>
                        <a:rPr lang="en-US" sz="2400" u="none" strike="noStrike" dirty="0">
                          <a:effectLst/>
                        </a:rPr>
                        <a:t> (not popular)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2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Stash</a:t>
            </a:r>
          </a:p>
          <a:p>
            <a:endParaRPr lang="en-US" dirty="0"/>
          </a:p>
          <a:p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commands</a:t>
            </a:r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Comparison with perforce</a:t>
            </a:r>
          </a:p>
          <a:p>
            <a:r>
              <a:rPr lang="en-US" dirty="0"/>
              <a:t>Related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dirty="0"/>
              <a:t>Setup </a:t>
            </a:r>
            <a:r>
              <a:rPr lang="en-US" dirty="0" err="1"/>
              <a:t>git</a:t>
            </a:r>
            <a:r>
              <a:rPr lang="en-US" dirty="0"/>
              <a:t> server</a:t>
            </a:r>
          </a:p>
          <a:p>
            <a:r>
              <a:rPr lang="en-US" dirty="0"/>
              <a:t>Customizing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hooks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attributes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Git</a:t>
            </a:r>
            <a:r>
              <a:rPr lang="en-US" dirty="0"/>
              <a:t> https://git-scm.com/book/en/v2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 err="1"/>
              <a:t>BitKeeper</a:t>
            </a:r>
            <a:r>
              <a:rPr lang="en-US" dirty="0"/>
              <a:t> </a:t>
            </a:r>
          </a:p>
          <a:p>
            <a:r>
              <a:rPr lang="en-US"/>
              <a:t>Linus Torvalds</a:t>
            </a:r>
            <a:endParaRPr lang="en-US" dirty="0"/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3932635" y="2789635"/>
            <a:ext cx="3095048" cy="30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64" y="2259635"/>
            <a:ext cx="2500902" cy="25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(for FREE SOFTWARES)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whole file not incremental</a:t>
            </a:r>
          </a:p>
          <a:p>
            <a:r>
              <a:rPr lang="en-US" dirty="0"/>
              <a:t>zip and encryption, not flat-text</a:t>
            </a:r>
          </a:p>
          <a:p>
            <a:r>
              <a:rPr lang="en-US" dirty="0"/>
              <a:t>Store the meta file named as SHA</a:t>
            </a:r>
          </a:p>
          <a:p>
            <a:r>
              <a:rPr lang="en-US" dirty="0"/>
              <a:t>distributed System</a:t>
            </a:r>
          </a:p>
          <a:p>
            <a:r>
              <a:rPr lang="en-US" dirty="0"/>
              <a:t>text configuration files</a:t>
            </a:r>
          </a:p>
          <a:p>
            <a:r>
              <a:rPr lang="en-US" dirty="0"/>
              <a:t>index/stage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System, like </a:t>
            </a:r>
            <a:r>
              <a:rPr lang="en-US" dirty="0" err="1"/>
              <a:t>Clearcase</a:t>
            </a:r>
            <a:r>
              <a:rPr lang="en-US" dirty="0"/>
              <a:t>, perforce and SVN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Implicit backup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Steep learning curve</a:t>
            </a:r>
          </a:p>
          <a:p>
            <a:pPr lvl="1"/>
            <a:r>
              <a:rPr lang="en-US" dirty="0"/>
              <a:t>Binary files are a big no</a:t>
            </a:r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Centralized Version Control</a:t>
            </a:r>
          </a:p>
        </p:txBody>
      </p:sp>
      <p:pic>
        <p:nvPicPr>
          <p:cNvPr id="12291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70" y="2427732"/>
            <a:ext cx="35718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5829301" y="5257800"/>
            <a:ext cx="16177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C00000"/>
                </a:solidFill>
                <a:latin typeface="Arial" panose="020B0604020202020204" pitchFamily="34" charset="0"/>
              </a:rPr>
              <a:t>perforce is like this</a:t>
            </a:r>
          </a:p>
        </p:txBody>
      </p:sp>
    </p:spTree>
    <p:extLst>
      <p:ext uri="{BB962C8B-B14F-4D97-AF65-F5344CB8AC3E}">
        <p14:creationId xmlns:p14="http://schemas.microsoft.com/office/powerpoint/2010/main" val="18614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Version Control</a:t>
            </a:r>
          </a:p>
        </p:txBody>
      </p:sp>
      <p:pic>
        <p:nvPicPr>
          <p:cNvPr id="14339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61" y="2240635"/>
            <a:ext cx="3064669" cy="34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refs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12" y="1715914"/>
            <a:ext cx="4773749" cy="4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546</TotalTime>
  <Words>444</Words>
  <Application>Microsoft Office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Git introduction</vt:lpstr>
      <vt:lpstr>Agenda </vt:lpstr>
      <vt:lpstr>history</vt:lpstr>
      <vt:lpstr>Requirements (for FREE SOFTWARES)</vt:lpstr>
      <vt:lpstr>Basic design</vt:lpstr>
      <vt:lpstr>General</vt:lpstr>
      <vt:lpstr>Centralized Version Control</vt:lpstr>
      <vt:lpstr>Distributed Version Control</vt:lpstr>
      <vt:lpstr>Some important names</vt:lpstr>
      <vt:lpstr>Basic commands</vt:lpstr>
      <vt:lpstr>Commands for Working collaboratively </vt:lpstr>
      <vt:lpstr>Advanced commands</vt:lpstr>
      <vt:lpstr>Rollback changes</vt:lpstr>
      <vt:lpstr>Quick practice</vt:lpstr>
      <vt:lpstr>Quick practice - continued</vt:lpstr>
      <vt:lpstr>Quick practice - continued</vt:lpstr>
      <vt:lpstr>Compare perforce and git</vt:lpstr>
      <vt:lpstr>Git on server</vt:lpstr>
      <vt:lpstr>Related tools</vt:lpstr>
      <vt:lpstr>Not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62</cp:revision>
  <dcterms:created xsi:type="dcterms:W3CDTF">2017-03-12T11:00:39Z</dcterms:created>
  <dcterms:modified xsi:type="dcterms:W3CDTF">2017-10-07T13:19:52Z</dcterms:modified>
</cp:coreProperties>
</file>