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68" r:id="rId5"/>
    <p:sldId id="264" r:id="rId6"/>
    <p:sldId id="259" r:id="rId7"/>
    <p:sldId id="270" r:id="rId8"/>
    <p:sldId id="271" r:id="rId9"/>
    <p:sldId id="269" r:id="rId10"/>
    <p:sldId id="258" r:id="rId11"/>
    <p:sldId id="260" r:id="rId12"/>
    <p:sldId id="263" r:id="rId13"/>
    <p:sldId id="266" r:id="rId14"/>
    <p:sldId id="272" r:id="rId15"/>
    <p:sldId id="274" r:id="rId16"/>
    <p:sldId id="275" r:id="rId17"/>
    <p:sldId id="276" r:id="rId18"/>
    <p:sldId id="265" r:id="rId19"/>
    <p:sldId id="26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5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86" y="5099901"/>
            <a:ext cx="5918454" cy="359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Haijun Deng</a:t>
            </a:r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5990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4068" y="2356113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145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9900" y="2356112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resp</a:t>
            </a:r>
            <a:endParaRPr lang="en-US" sz="1350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4726756" y="2787389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6116863" y="2787389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7522910" y="2787389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9020667" y="2787389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22911" y="3586310"/>
            <a:ext cx="1497756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373" y="3586309"/>
            <a:ext cx="886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26757" y="3071114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4212" y="3142102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32805" y="3337161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2751" y="3365240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0"/>
            <a:ext cx="10217277" cy="1163669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Commands for Working collaboratively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71" y="1466850"/>
            <a:ext cx="10217277" cy="4705350"/>
          </a:xfrm>
        </p:spPr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421" y="2476306"/>
            <a:ext cx="1042765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0498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8575" y="2476306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7449" y="2476305"/>
            <a:ext cx="1077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repository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8126217" y="2907582"/>
            <a:ext cx="55117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59343" y="372064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6681" y="3706503"/>
            <a:ext cx="7763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63188" y="3191308"/>
            <a:ext cx="2796155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0642" y="3262295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69236" y="3457355"/>
            <a:ext cx="139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9181" y="3485434"/>
            <a:ext cx="494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add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963186" y="2907583"/>
            <a:ext cx="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53293" y="2907583"/>
            <a:ext cx="7972" cy="182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759340" y="2907582"/>
            <a:ext cx="2" cy="182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53827" y="2476305"/>
            <a:ext cx="961534" cy="4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remote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577016" y="2907582"/>
            <a:ext cx="7970" cy="17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181336" y="3842014"/>
            <a:ext cx="1414021" cy="1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73797" y="3827872"/>
            <a:ext cx="731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push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181334" y="4114251"/>
            <a:ext cx="13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52143" y="4120060"/>
            <a:ext cx="14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clone/fetch/pull</a:t>
            </a:r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3" y="0"/>
            <a:ext cx="10058400" cy="1609344"/>
          </a:xfrm>
        </p:spPr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23" y="1457325"/>
            <a:ext cx="10144125" cy="4714875"/>
          </a:xfrm>
        </p:spPr>
        <p:txBody>
          <a:bodyPr/>
          <a:lstStyle/>
          <a:p>
            <a:r>
              <a:rPr lang="en-US" dirty="0"/>
              <a:t>config</a:t>
            </a:r>
          </a:p>
          <a:p>
            <a:r>
              <a:rPr lang="en-US" dirty="0"/>
              <a:t>blame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revert</a:t>
            </a:r>
          </a:p>
          <a:p>
            <a:r>
              <a:rPr lang="en-US" dirty="0"/>
              <a:t>bisect</a:t>
            </a:r>
          </a:p>
          <a:p>
            <a:r>
              <a:rPr lang="en-US" dirty="0"/>
              <a:t>hash-object</a:t>
            </a:r>
          </a:p>
          <a:p>
            <a:r>
              <a:rPr lang="en-US" dirty="0"/>
              <a:t>cat-file</a:t>
            </a:r>
          </a:p>
          <a:p>
            <a:r>
              <a:rPr lang="en-US" dirty="0" err="1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6" y="0"/>
            <a:ext cx="10058400" cy="1609344"/>
          </a:xfrm>
        </p:spPr>
        <p:txBody>
          <a:bodyPr/>
          <a:lstStyle/>
          <a:p>
            <a:r>
              <a:rPr lang="en-US" dirty="0"/>
              <a:t>Rollback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8275"/>
            <a:ext cx="10058400" cy="4733925"/>
          </a:xfrm>
        </p:spPr>
        <p:txBody>
          <a:bodyPr>
            <a:normAutofit/>
          </a:bodyPr>
          <a:lstStyle/>
          <a:p>
            <a:r>
              <a:rPr lang="en-US" dirty="0"/>
              <a:t>Revert changes un-committed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sz="1575" dirty="0" err="1"/>
              <a:t>Unstage</a:t>
            </a:r>
            <a:r>
              <a:rPr lang="en-US" sz="1575" dirty="0"/>
              <a:t> a Staged File – revert the result of “</a:t>
            </a:r>
            <a:r>
              <a:rPr lang="en-US" sz="1575" dirty="0" err="1"/>
              <a:t>git</a:t>
            </a:r>
            <a:r>
              <a:rPr lang="en-US" sz="1575" dirty="0"/>
              <a:t> add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Revert to a commit – revert the result of “</a:t>
            </a:r>
            <a:r>
              <a:rPr lang="en-US" dirty="0" err="1"/>
              <a:t>git</a:t>
            </a:r>
            <a:r>
              <a:rPr lang="en-US" dirty="0"/>
              <a:t> commit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resert</a:t>
            </a:r>
            <a:r>
              <a:rPr lang="en-US" dirty="0"/>
              <a:t> &lt;SHA&gt;</a:t>
            </a:r>
          </a:p>
          <a:p>
            <a:r>
              <a:rPr lang="en-US" dirty="0"/>
              <a:t>Revert changes committed and pushed – revert the result of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push</a:t>
            </a:r>
            <a:r>
              <a:rPr lang="en-US" dirty="0"/>
              <a:t> 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&lt;SHA&gt; and push again</a:t>
            </a:r>
          </a:p>
          <a:p>
            <a:r>
              <a:rPr lang="en-US" dirty="0"/>
              <a:t>Undo the rollback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Stop tracing a file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–cached &lt;file&gt;</a:t>
            </a:r>
          </a:p>
        </p:txBody>
      </p:sp>
    </p:spTree>
    <p:extLst>
      <p:ext uri="{BB962C8B-B14F-4D97-AF65-F5344CB8AC3E}">
        <p14:creationId xmlns:p14="http://schemas.microsoft.com/office/powerpoint/2010/main" val="5409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48" y="0"/>
            <a:ext cx="10058400" cy="1609344"/>
          </a:xfrm>
        </p:spPr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48" y="1390650"/>
            <a:ext cx="9464802" cy="5143500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PC or login build server</a:t>
            </a:r>
          </a:p>
          <a:p>
            <a:r>
              <a:rPr lang="en-US" dirty="0"/>
              <a:t>Start </a:t>
            </a:r>
            <a:r>
              <a:rPr lang="en-US" dirty="0" err="1"/>
              <a:t>git</a:t>
            </a:r>
            <a:r>
              <a:rPr lang="en-US" dirty="0"/>
              <a:t> bash (only on windows)</a:t>
            </a:r>
          </a:p>
          <a:p>
            <a:r>
              <a:rPr lang="en-US" dirty="0"/>
              <a:t>Create an empty folder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greate</a:t>
            </a:r>
            <a:r>
              <a:rPr lang="en-US" dirty="0"/>
              <a:t> a txt file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cat-file –p &lt;SHA&gt;</a:t>
            </a:r>
          </a:p>
        </p:txBody>
      </p:sp>
    </p:spTree>
    <p:extLst>
      <p:ext uri="{BB962C8B-B14F-4D97-AF65-F5344CB8AC3E}">
        <p14:creationId xmlns:p14="http://schemas.microsoft.com/office/powerpoint/2010/main" val="69609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923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923" y="1457326"/>
            <a:ext cx="9398127" cy="5114924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</a:t>
            </a:r>
          </a:p>
          <a:p>
            <a:r>
              <a:rPr lang="en-US" dirty="0" err="1"/>
              <a:t>git</a:t>
            </a:r>
            <a:r>
              <a:rPr lang="en-US" dirty="0"/>
              <a:t> branch dev master</a:t>
            </a:r>
          </a:p>
          <a:p>
            <a:r>
              <a:rPr lang="en-US" dirty="0"/>
              <a:t> ls -</a:t>
            </a:r>
            <a:r>
              <a:rPr lang="en-US" dirty="0" err="1"/>
              <a:t>ltr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/refs/heads/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Change on branch dev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r>
              <a:rPr lang="en-US" dirty="0"/>
              <a:t>Switch back to master branch </a:t>
            </a:r>
          </a:p>
          <a:p>
            <a:r>
              <a:rPr lang="en-US" dirty="0"/>
              <a:t>Change on branch master and commit and 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r>
              <a:rPr lang="en-US" dirty="0"/>
              <a:t>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Quick practice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 dev</a:t>
            </a:r>
          </a:p>
          <a:p>
            <a:r>
              <a:rPr lang="en-US" dirty="0"/>
              <a:t>Fix the conflicts</a:t>
            </a:r>
          </a:p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8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21" y="0"/>
            <a:ext cx="10058400" cy="1609344"/>
          </a:xfrm>
        </p:spPr>
        <p:txBody>
          <a:bodyPr/>
          <a:lstStyle/>
          <a:p>
            <a:r>
              <a:rPr lang="en-US" dirty="0"/>
              <a:t>Compare perforce and </a:t>
            </a:r>
            <a:r>
              <a:rPr lang="en-US" dirty="0" err="1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58987"/>
              </p:ext>
            </p:extLst>
          </p:nvPr>
        </p:nvGraphicFramePr>
        <p:xfrm>
          <a:off x="2674070" y="2093976"/>
          <a:ext cx="7070103" cy="3723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30">
                  <a:extLst>
                    <a:ext uri="{9D8B030D-6E8A-4147-A177-3AD203B41FA5}">
                      <a16:colId xmlns:a16="http://schemas.microsoft.com/office/drawing/2014/main" val="875865050"/>
                    </a:ext>
                  </a:extLst>
                </a:gridCol>
                <a:gridCol w="3764973">
                  <a:extLst>
                    <a:ext uri="{9D8B030D-6E8A-4147-A177-3AD203B41FA5}">
                      <a16:colId xmlns:a16="http://schemas.microsoft.com/office/drawing/2014/main" val="673790329"/>
                    </a:ext>
                  </a:extLst>
                </a:gridCol>
              </a:tblGrid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Perforce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err="1">
                          <a:effectLst/>
                        </a:rPr>
                        <a:t>git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923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Get Latest Revision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0362752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checkout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409723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shelf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0991305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 for 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604340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submit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commit + push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471428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rollback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revert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783359"/>
                  </a:ext>
                </a:extLst>
              </a:tr>
              <a:tr h="465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changelist</a:t>
                      </a:r>
                      <a:r>
                        <a:rPr lang="en-US" sz="2400" u="none" strike="noStrike" dirty="0">
                          <a:effectLst/>
                        </a:rPr>
                        <a:t> (not popular)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2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7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Related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Stash</a:t>
            </a:r>
          </a:p>
          <a:p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commands</a:t>
            </a:r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Comparison with perforce</a:t>
            </a:r>
          </a:p>
          <a:p>
            <a:r>
              <a:rPr lang="en-US" dirty="0"/>
              <a:t>Related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server</a:t>
            </a:r>
          </a:p>
          <a:p>
            <a:r>
              <a:rPr lang="en-US" dirty="0"/>
              <a:t>Customizing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hooks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attributes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Git</a:t>
            </a:r>
            <a:r>
              <a:rPr lang="en-US" dirty="0"/>
              <a:t> https://git-scm.com/book/en/v2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/>
              <a:t>Linus Torvalds</a:t>
            </a:r>
            <a:endParaRPr lang="en-US" dirty="0"/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5456635" y="2789635"/>
            <a:ext cx="3095048" cy="30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64" y="2259635"/>
            <a:ext cx="2500902" cy="25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(for FREE SOFTWARES)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whole file not incremental</a:t>
            </a:r>
          </a:p>
          <a:p>
            <a:r>
              <a:rPr lang="en-US" dirty="0"/>
              <a:t>zip and encryption, not flat-text</a:t>
            </a:r>
          </a:p>
          <a:p>
            <a:r>
              <a:rPr lang="en-US" dirty="0"/>
              <a:t>Store the meta file named as SHA</a:t>
            </a:r>
          </a:p>
          <a:p>
            <a:r>
              <a:rPr lang="en-US" dirty="0"/>
              <a:t>distributed System</a:t>
            </a:r>
          </a:p>
          <a:p>
            <a:r>
              <a:rPr lang="en-US" dirty="0"/>
              <a:t>text configuration files</a:t>
            </a:r>
          </a:p>
          <a:p>
            <a:r>
              <a:rPr lang="en-US" dirty="0"/>
              <a:t>index/stage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Steep learning curve</a:t>
            </a:r>
          </a:p>
          <a:p>
            <a:pPr lvl="1"/>
            <a:r>
              <a:rPr lang="en-US" dirty="0"/>
              <a:t>Binary files are a big no</a:t>
            </a:r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Centralized Version Control</a:t>
            </a:r>
          </a:p>
        </p:txBody>
      </p:sp>
      <p:pic>
        <p:nvPicPr>
          <p:cNvPr id="12291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71" y="2427732"/>
            <a:ext cx="35718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7353302" y="5257800"/>
            <a:ext cx="16177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C00000"/>
                </a:solidFill>
                <a:latin typeface="Arial" panose="020B0604020202020204" pitchFamily="34" charset="0"/>
              </a:rPr>
              <a:t>perforce is like this</a:t>
            </a:r>
          </a:p>
        </p:txBody>
      </p:sp>
    </p:spTree>
    <p:extLst>
      <p:ext uri="{BB962C8B-B14F-4D97-AF65-F5344CB8AC3E}">
        <p14:creationId xmlns:p14="http://schemas.microsoft.com/office/powerpoint/2010/main" val="18614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Version Control</a:t>
            </a:r>
          </a:p>
        </p:txBody>
      </p:sp>
      <p:pic>
        <p:nvPicPr>
          <p:cNvPr id="14339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62" y="2240636"/>
            <a:ext cx="3064669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0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refs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13" y="1715915"/>
            <a:ext cx="4773749" cy="4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558</TotalTime>
  <Words>444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方正姚体</vt:lpstr>
      <vt:lpstr>Arial</vt:lpstr>
      <vt:lpstr>Calibri</vt:lpstr>
      <vt:lpstr>Rockwell</vt:lpstr>
      <vt:lpstr>Rockwell Condensed</vt:lpstr>
      <vt:lpstr>Wingdings</vt:lpstr>
      <vt:lpstr>Wood Type</vt:lpstr>
      <vt:lpstr>Git introduction</vt:lpstr>
      <vt:lpstr>Agenda </vt:lpstr>
      <vt:lpstr>history</vt:lpstr>
      <vt:lpstr>Requirements (for FREE SOFTWARES)</vt:lpstr>
      <vt:lpstr>Basic design</vt:lpstr>
      <vt:lpstr>General</vt:lpstr>
      <vt:lpstr>Centralized Version Control</vt:lpstr>
      <vt:lpstr>Distributed Version Control</vt:lpstr>
      <vt:lpstr>Some important names</vt:lpstr>
      <vt:lpstr>Basic commands</vt:lpstr>
      <vt:lpstr>Commands for Working collaboratively </vt:lpstr>
      <vt:lpstr>Advanced commands</vt:lpstr>
      <vt:lpstr>Rollback changes</vt:lpstr>
      <vt:lpstr>Quick practice</vt:lpstr>
      <vt:lpstr>Quick practice - continued</vt:lpstr>
      <vt:lpstr>Quick practice - continued</vt:lpstr>
      <vt:lpstr>Compare perforce and git</vt:lpstr>
      <vt:lpstr>Git on server</vt:lpstr>
      <vt:lpstr>Related tools</vt:lpstr>
      <vt:lpstr>Not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64</cp:revision>
  <dcterms:created xsi:type="dcterms:W3CDTF">2017-03-12T11:00:39Z</dcterms:created>
  <dcterms:modified xsi:type="dcterms:W3CDTF">2018-02-01T13:48:18Z</dcterms:modified>
</cp:coreProperties>
</file>