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4"/>
  </p:sldMasterIdLst>
  <p:notesMasterIdLst>
    <p:notesMasterId r:id="rId8"/>
  </p:notesMasterIdLst>
  <p:handoutMasterIdLst>
    <p:handoutMasterId r:id="rId9"/>
  </p:handoutMasterIdLst>
  <p:sldIdLst>
    <p:sldId id="391" r:id="rId5"/>
    <p:sldId id="416" r:id="rId6"/>
    <p:sldId id="417" r:id="rId7"/>
  </p:sldIdLst>
  <p:sldSz cx="6858000" cy="5143500"/>
  <p:notesSz cx="7010400" cy="9296400"/>
  <p:defaultTextStyle>
    <a:defPPr>
      <a:defRPr lang="en-US"/>
    </a:defPPr>
    <a:lvl1pPr algn="ctr" rtl="0" eaLnBrk="0" fontAlgn="base" hangingPunct="0">
      <a:spcBef>
        <a:spcPct val="0"/>
      </a:spcBef>
      <a:spcAft>
        <a:spcPct val="0"/>
      </a:spcAft>
      <a:defRPr sz="1400" b="1" kern="1200">
        <a:solidFill>
          <a:schemeClr val="tx1"/>
        </a:solidFill>
        <a:latin typeface="Trebuchet MS" pitchFamily="34" charset="0"/>
        <a:ea typeface="+mn-ea"/>
        <a:cs typeface="+mn-cs"/>
      </a:defRPr>
    </a:lvl1pPr>
    <a:lvl2pPr marL="457200" algn="ctr" rtl="0" eaLnBrk="0" fontAlgn="base" hangingPunct="0">
      <a:spcBef>
        <a:spcPct val="0"/>
      </a:spcBef>
      <a:spcAft>
        <a:spcPct val="0"/>
      </a:spcAft>
      <a:defRPr sz="1400" b="1" kern="1200">
        <a:solidFill>
          <a:schemeClr val="tx1"/>
        </a:solidFill>
        <a:latin typeface="Trebuchet MS" pitchFamily="34" charset="0"/>
        <a:ea typeface="+mn-ea"/>
        <a:cs typeface="+mn-cs"/>
      </a:defRPr>
    </a:lvl2pPr>
    <a:lvl3pPr marL="914400" algn="ctr" rtl="0" eaLnBrk="0" fontAlgn="base" hangingPunct="0">
      <a:spcBef>
        <a:spcPct val="0"/>
      </a:spcBef>
      <a:spcAft>
        <a:spcPct val="0"/>
      </a:spcAft>
      <a:defRPr sz="1400" b="1" kern="1200">
        <a:solidFill>
          <a:schemeClr val="tx1"/>
        </a:solidFill>
        <a:latin typeface="Trebuchet MS" pitchFamily="34" charset="0"/>
        <a:ea typeface="+mn-ea"/>
        <a:cs typeface="+mn-cs"/>
      </a:defRPr>
    </a:lvl3pPr>
    <a:lvl4pPr marL="1371600" algn="ctr" rtl="0" eaLnBrk="0" fontAlgn="base" hangingPunct="0">
      <a:spcBef>
        <a:spcPct val="0"/>
      </a:spcBef>
      <a:spcAft>
        <a:spcPct val="0"/>
      </a:spcAft>
      <a:defRPr sz="1400" b="1" kern="1200">
        <a:solidFill>
          <a:schemeClr val="tx1"/>
        </a:solidFill>
        <a:latin typeface="Trebuchet MS" pitchFamily="34" charset="0"/>
        <a:ea typeface="+mn-ea"/>
        <a:cs typeface="+mn-cs"/>
      </a:defRPr>
    </a:lvl4pPr>
    <a:lvl5pPr marL="1828800" algn="ctr" rtl="0" eaLnBrk="0" fontAlgn="base" hangingPunct="0">
      <a:spcBef>
        <a:spcPct val="0"/>
      </a:spcBef>
      <a:spcAft>
        <a:spcPct val="0"/>
      </a:spcAft>
      <a:defRPr sz="1400" b="1" kern="1200">
        <a:solidFill>
          <a:schemeClr val="tx1"/>
        </a:solidFill>
        <a:latin typeface="Trebuchet MS" pitchFamily="34" charset="0"/>
        <a:ea typeface="+mn-ea"/>
        <a:cs typeface="+mn-cs"/>
      </a:defRPr>
    </a:lvl5pPr>
    <a:lvl6pPr marL="2286000" algn="l" defTabSz="914400" rtl="0" eaLnBrk="1" latinLnBrk="0" hangingPunct="1">
      <a:defRPr sz="1400" b="1" kern="1200">
        <a:solidFill>
          <a:schemeClr val="tx1"/>
        </a:solidFill>
        <a:latin typeface="Trebuchet MS" pitchFamily="34" charset="0"/>
        <a:ea typeface="+mn-ea"/>
        <a:cs typeface="+mn-cs"/>
      </a:defRPr>
    </a:lvl6pPr>
    <a:lvl7pPr marL="2743200" algn="l" defTabSz="914400" rtl="0" eaLnBrk="1" latinLnBrk="0" hangingPunct="1">
      <a:defRPr sz="1400" b="1" kern="1200">
        <a:solidFill>
          <a:schemeClr val="tx1"/>
        </a:solidFill>
        <a:latin typeface="Trebuchet MS" pitchFamily="34" charset="0"/>
        <a:ea typeface="+mn-ea"/>
        <a:cs typeface="+mn-cs"/>
      </a:defRPr>
    </a:lvl7pPr>
    <a:lvl8pPr marL="3200400" algn="l" defTabSz="914400" rtl="0" eaLnBrk="1" latinLnBrk="0" hangingPunct="1">
      <a:defRPr sz="1400" b="1" kern="1200">
        <a:solidFill>
          <a:schemeClr val="tx1"/>
        </a:solidFill>
        <a:latin typeface="Trebuchet MS" pitchFamily="34" charset="0"/>
        <a:ea typeface="+mn-ea"/>
        <a:cs typeface="+mn-cs"/>
      </a:defRPr>
    </a:lvl8pPr>
    <a:lvl9pPr marL="3657600" algn="l" defTabSz="914400" rtl="0" eaLnBrk="1" latinLnBrk="0" hangingPunct="1">
      <a:defRPr sz="1400" b="1" kern="1200">
        <a:solidFill>
          <a:schemeClr val="tx1"/>
        </a:solidFill>
        <a:latin typeface="Trebuchet MS" pitchFamily="34" charset="0"/>
        <a:ea typeface="+mn-ea"/>
        <a:cs typeface="+mn-cs"/>
      </a:defRPr>
    </a:lvl9pPr>
  </p:defaultTextStyle>
  <p:extLst>
    <p:ext uri="{521415D9-36F7-43E2-AB2F-B90AF26B5E84}">
      <p14:sectionLst xmlns:p14="http://schemas.microsoft.com/office/powerpoint/2010/main">
        <p14:section name="Page templates" id="{695D1528-737E-43EC-B63B-FBDB45DD9AA4}">
          <p14:sldIdLst>
            <p14:sldId id="391"/>
            <p14:sldId id="416"/>
            <p14:sldId id="417"/>
          </p14:sldIdLst>
        </p14:section>
      </p14:sectionLst>
    </p:ex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5AA7"/>
    <a:srgbClr val="CDDDF4"/>
    <a:srgbClr val="948671"/>
    <a:srgbClr val="EDE7DD"/>
    <a:srgbClr val="162732"/>
    <a:srgbClr val="687279"/>
    <a:srgbClr val="CFD4D8"/>
    <a:srgbClr val="362C66"/>
    <a:srgbClr val="368B35"/>
    <a:srgbClr val="A2A0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480" autoAdjust="0"/>
  </p:normalViewPr>
  <p:slideViewPr>
    <p:cSldViewPr snapToGrid="0" snapToObjects="1">
      <p:cViewPr varScale="1">
        <p:scale>
          <a:sx n="145" d="100"/>
          <a:sy n="145" d="100"/>
        </p:scale>
        <p:origin x="1704" y="102"/>
      </p:cViewPr>
      <p:guideLst>
        <p:guide orient="horz" pos="1620"/>
        <p:guide pos="216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1" d="100"/>
          <a:sy n="61" d="100"/>
        </p:scale>
        <p:origin x="-3187" y="-7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4" name="Text Box 6"/>
          <p:cNvSpPr txBox="1">
            <a:spLocks noChangeArrowheads="1"/>
          </p:cNvSpPr>
          <p:nvPr/>
        </p:nvSpPr>
        <p:spPr bwMode="auto">
          <a:xfrm>
            <a:off x="6083260" y="317977"/>
            <a:ext cx="794234" cy="214114"/>
          </a:xfrm>
          <a:prstGeom prst="rect">
            <a:avLst/>
          </a:prstGeom>
          <a:noFill/>
          <a:ln w="25400">
            <a:noFill/>
            <a:miter lim="800000"/>
            <a:headEnd/>
            <a:tailEnd/>
          </a:ln>
          <a:effectLst/>
        </p:spPr>
        <p:txBody>
          <a:bodyPr wrap="none" lIns="0" tIns="0" rIns="0" bIns="0" anchor="ctr">
            <a:spAutoFit/>
          </a:bodyPr>
          <a:lstStyle/>
          <a:p>
            <a:pPr algn="r" defTabSz="932362"/>
            <a:r>
              <a:rPr lang="en-US" b="0">
                <a:solidFill>
                  <a:schemeClr val="accent2"/>
                </a:solidFill>
              </a:rPr>
              <a:t>Title here</a:t>
            </a:r>
          </a:p>
        </p:txBody>
      </p:sp>
      <p:sp>
        <p:nvSpPr>
          <p:cNvPr id="7175" name="Text Box 7"/>
          <p:cNvSpPr txBox="1">
            <a:spLocks noChangeArrowheads="1"/>
          </p:cNvSpPr>
          <p:nvPr/>
        </p:nvSpPr>
        <p:spPr bwMode="auto">
          <a:xfrm>
            <a:off x="244996" y="9018372"/>
            <a:ext cx="1420334" cy="183755"/>
          </a:xfrm>
          <a:prstGeom prst="rect">
            <a:avLst/>
          </a:prstGeom>
          <a:noFill/>
          <a:ln w="25400">
            <a:noFill/>
            <a:miter lim="800000"/>
            <a:headEnd/>
            <a:tailEnd/>
          </a:ln>
          <a:effectLst/>
        </p:spPr>
        <p:txBody>
          <a:bodyPr wrap="none" lIns="0" tIns="0" rIns="0" bIns="0" anchor="ctr">
            <a:spAutoFit/>
          </a:bodyPr>
          <a:lstStyle/>
          <a:p>
            <a:pPr algn="l" defTabSz="932362"/>
            <a:r>
              <a:rPr lang="en-US" sz="1200" b="0"/>
              <a:t>Date of Presentation</a:t>
            </a:r>
          </a:p>
        </p:txBody>
      </p:sp>
      <p:sp>
        <p:nvSpPr>
          <p:cNvPr id="7176" name="Line 8"/>
          <p:cNvSpPr>
            <a:spLocks noChangeShapeType="1"/>
          </p:cNvSpPr>
          <p:nvPr/>
        </p:nvSpPr>
        <p:spPr bwMode="auto">
          <a:xfrm>
            <a:off x="233787" y="591211"/>
            <a:ext cx="6643708" cy="0"/>
          </a:xfrm>
          <a:prstGeom prst="line">
            <a:avLst/>
          </a:prstGeom>
          <a:noFill/>
          <a:ln w="25400">
            <a:solidFill>
              <a:schemeClr val="accent2"/>
            </a:solidFill>
            <a:round/>
            <a:headEnd/>
            <a:tailEnd/>
          </a:ln>
          <a:effectLst/>
        </p:spPr>
        <p:txBody>
          <a:bodyPr wrap="none" lIns="92117" tIns="46058" rIns="92117" bIns="46058" anchor="ctr"/>
          <a:lstStyle/>
          <a:p>
            <a:endParaRPr lang="en-US"/>
          </a:p>
        </p:txBody>
      </p:sp>
      <p:sp>
        <p:nvSpPr>
          <p:cNvPr id="7177" name="Line 9"/>
          <p:cNvSpPr>
            <a:spLocks noChangeShapeType="1"/>
          </p:cNvSpPr>
          <p:nvPr/>
        </p:nvSpPr>
        <p:spPr bwMode="auto">
          <a:xfrm>
            <a:off x="233787" y="8964043"/>
            <a:ext cx="6643708" cy="0"/>
          </a:xfrm>
          <a:prstGeom prst="line">
            <a:avLst/>
          </a:prstGeom>
          <a:noFill/>
          <a:ln w="25400">
            <a:solidFill>
              <a:schemeClr val="accent2"/>
            </a:solidFill>
            <a:round/>
            <a:headEnd/>
            <a:tailEnd/>
          </a:ln>
          <a:effectLst/>
        </p:spPr>
        <p:txBody>
          <a:bodyPr wrap="none" lIns="92117" tIns="46058" rIns="92117" bIns="46058" anchor="ctr"/>
          <a:lstStyle/>
          <a:p>
            <a:endParaRPr lang="en-US"/>
          </a:p>
        </p:txBody>
      </p:sp>
      <p:sp>
        <p:nvSpPr>
          <p:cNvPr id="7178" name="Text Box 10"/>
          <p:cNvSpPr txBox="1">
            <a:spLocks noChangeArrowheads="1"/>
          </p:cNvSpPr>
          <p:nvPr/>
        </p:nvSpPr>
        <p:spPr bwMode="auto">
          <a:xfrm>
            <a:off x="6164925" y="9003991"/>
            <a:ext cx="661329" cy="214114"/>
          </a:xfrm>
          <a:prstGeom prst="rect">
            <a:avLst/>
          </a:prstGeom>
          <a:noFill/>
          <a:ln w="25400">
            <a:noFill/>
            <a:miter lim="800000"/>
            <a:headEnd/>
            <a:tailEnd/>
          </a:ln>
          <a:effectLst/>
        </p:spPr>
        <p:txBody>
          <a:bodyPr wrap="none" lIns="0" tIns="0" rIns="0" bIns="0" anchor="ctr">
            <a:spAutoFit/>
          </a:bodyPr>
          <a:lstStyle/>
          <a:p>
            <a:pPr algn="l" defTabSz="932362"/>
            <a:r>
              <a:rPr lang="en-US" b="0"/>
              <a:t>Page </a:t>
            </a:r>
            <a:fld id="{F10BB755-35E9-4058-A9A6-0CD7342A1E87}" type="slidenum">
              <a:rPr lang="en-US" b="0"/>
              <a:pPr algn="l" defTabSz="932362"/>
              <a:t>‹#›</a:t>
            </a:fld>
            <a:endParaRPr lang="en-US" b="0"/>
          </a:p>
        </p:txBody>
      </p:sp>
      <p:pic>
        <p:nvPicPr>
          <p:cNvPr id="7180" name="Picture 12" descr="Spirent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53" y="94275"/>
            <a:ext cx="1055242" cy="425033"/>
          </a:xfrm>
          <a:prstGeom prst="rect">
            <a:avLst/>
          </a:prstGeom>
          <a:noFill/>
        </p:spPr>
      </p:pic>
    </p:spTree>
    <p:extLst>
      <p:ext uri="{BB962C8B-B14F-4D97-AF65-F5344CB8AC3E}">
        <p14:creationId xmlns:p14="http://schemas.microsoft.com/office/powerpoint/2010/main" val="397680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701361" y="4416510"/>
            <a:ext cx="5607679" cy="4183220"/>
          </a:xfrm>
          <a:prstGeom prst="rect">
            <a:avLst/>
          </a:prstGeom>
          <a:noFill/>
          <a:ln w="9525">
            <a:noFill/>
            <a:miter lim="800000"/>
            <a:headEnd/>
            <a:tailEnd/>
          </a:ln>
          <a:effectLst/>
        </p:spPr>
        <p:txBody>
          <a:bodyPr vert="horz" wrap="square" lIns="93176" tIns="46588" rIns="93176" bIns="465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4" name="Text Box 8"/>
          <p:cNvSpPr txBox="1">
            <a:spLocks noChangeArrowheads="1"/>
          </p:cNvSpPr>
          <p:nvPr/>
        </p:nvSpPr>
        <p:spPr bwMode="auto">
          <a:xfrm>
            <a:off x="6123292" y="317976"/>
            <a:ext cx="754203" cy="215712"/>
          </a:xfrm>
          <a:prstGeom prst="rect">
            <a:avLst/>
          </a:prstGeom>
          <a:noFill/>
          <a:ln w="25400">
            <a:noFill/>
            <a:miter lim="800000"/>
            <a:headEnd/>
            <a:tailEnd/>
          </a:ln>
          <a:effectLst/>
        </p:spPr>
        <p:txBody>
          <a:bodyPr wrap="none" lIns="0" tIns="0" rIns="0" bIns="0" anchor="ctr">
            <a:spAutoFit/>
          </a:bodyPr>
          <a:lstStyle/>
          <a:p>
            <a:pPr algn="r" defTabSz="932362"/>
            <a:r>
              <a:rPr lang="en-US" b="0">
                <a:latin typeface="Arial" pitchFamily="34" charset="0"/>
              </a:rPr>
              <a:t>Title here</a:t>
            </a:r>
          </a:p>
        </p:txBody>
      </p:sp>
      <p:sp>
        <p:nvSpPr>
          <p:cNvPr id="9225" name="Text Box 9"/>
          <p:cNvSpPr txBox="1">
            <a:spLocks noChangeArrowheads="1"/>
          </p:cNvSpPr>
          <p:nvPr/>
        </p:nvSpPr>
        <p:spPr bwMode="auto">
          <a:xfrm>
            <a:off x="244996" y="9002392"/>
            <a:ext cx="1652520" cy="217310"/>
          </a:xfrm>
          <a:prstGeom prst="rect">
            <a:avLst/>
          </a:prstGeom>
          <a:noFill/>
          <a:ln w="25400">
            <a:noFill/>
            <a:miter lim="800000"/>
            <a:headEnd/>
            <a:tailEnd/>
          </a:ln>
          <a:effectLst/>
        </p:spPr>
        <p:txBody>
          <a:bodyPr wrap="none" lIns="0" tIns="0" rIns="0" bIns="0" anchor="ctr">
            <a:spAutoFit/>
          </a:bodyPr>
          <a:lstStyle/>
          <a:p>
            <a:pPr algn="l" defTabSz="932362"/>
            <a:r>
              <a:rPr lang="en-US" b="0">
                <a:latin typeface="Arial" pitchFamily="34" charset="0"/>
              </a:rPr>
              <a:t>Date of Presentation</a:t>
            </a:r>
          </a:p>
        </p:txBody>
      </p:sp>
      <p:sp>
        <p:nvSpPr>
          <p:cNvPr id="9226" name="Line 10"/>
          <p:cNvSpPr>
            <a:spLocks noChangeShapeType="1"/>
          </p:cNvSpPr>
          <p:nvPr/>
        </p:nvSpPr>
        <p:spPr bwMode="auto">
          <a:xfrm>
            <a:off x="233787" y="591211"/>
            <a:ext cx="6643708" cy="0"/>
          </a:xfrm>
          <a:prstGeom prst="line">
            <a:avLst/>
          </a:prstGeom>
          <a:noFill/>
          <a:ln w="25400">
            <a:solidFill>
              <a:schemeClr val="accent2"/>
            </a:solidFill>
            <a:round/>
            <a:headEnd/>
            <a:tailEnd/>
          </a:ln>
          <a:effectLst/>
        </p:spPr>
        <p:txBody>
          <a:bodyPr wrap="none" lIns="92117" tIns="46058" rIns="92117" bIns="46058" anchor="ctr"/>
          <a:lstStyle/>
          <a:p>
            <a:endParaRPr lang="en-US"/>
          </a:p>
        </p:txBody>
      </p:sp>
      <p:sp>
        <p:nvSpPr>
          <p:cNvPr id="9227" name="Line 11"/>
          <p:cNvSpPr>
            <a:spLocks noChangeShapeType="1"/>
          </p:cNvSpPr>
          <p:nvPr/>
        </p:nvSpPr>
        <p:spPr bwMode="auto">
          <a:xfrm>
            <a:off x="233787" y="8964043"/>
            <a:ext cx="6643708" cy="0"/>
          </a:xfrm>
          <a:prstGeom prst="line">
            <a:avLst/>
          </a:prstGeom>
          <a:noFill/>
          <a:ln w="25400">
            <a:solidFill>
              <a:schemeClr val="accent2"/>
            </a:solidFill>
            <a:round/>
            <a:headEnd/>
            <a:tailEnd/>
          </a:ln>
          <a:effectLst/>
        </p:spPr>
        <p:txBody>
          <a:bodyPr wrap="none" lIns="92117" tIns="46058" rIns="92117" bIns="46058" anchor="ctr"/>
          <a:lstStyle/>
          <a:p>
            <a:endParaRPr lang="en-US"/>
          </a:p>
        </p:txBody>
      </p:sp>
      <p:sp>
        <p:nvSpPr>
          <p:cNvPr id="9228" name="Text Box 12"/>
          <p:cNvSpPr txBox="1">
            <a:spLocks noChangeArrowheads="1"/>
          </p:cNvSpPr>
          <p:nvPr/>
        </p:nvSpPr>
        <p:spPr bwMode="auto">
          <a:xfrm>
            <a:off x="6164925" y="9002392"/>
            <a:ext cx="694955" cy="217310"/>
          </a:xfrm>
          <a:prstGeom prst="rect">
            <a:avLst/>
          </a:prstGeom>
          <a:noFill/>
          <a:ln w="25400">
            <a:noFill/>
            <a:miter lim="800000"/>
            <a:headEnd/>
            <a:tailEnd/>
          </a:ln>
          <a:effectLst/>
        </p:spPr>
        <p:txBody>
          <a:bodyPr wrap="none" lIns="0" tIns="0" rIns="0" bIns="0" anchor="ctr">
            <a:spAutoFit/>
          </a:bodyPr>
          <a:lstStyle/>
          <a:p>
            <a:pPr algn="l" defTabSz="932362"/>
            <a:r>
              <a:rPr lang="en-US" b="0">
                <a:latin typeface="Arial" pitchFamily="34" charset="0"/>
              </a:rPr>
              <a:t>Page </a:t>
            </a:r>
            <a:fld id="{0FF7B7A8-2A63-4249-8312-C6BB849AF4CB}" type="slidenum">
              <a:rPr lang="en-US" b="0">
                <a:latin typeface="Arial" pitchFamily="34" charset="0"/>
              </a:rPr>
              <a:pPr algn="l" defTabSz="932362"/>
              <a:t>‹#›</a:t>
            </a:fld>
            <a:endParaRPr lang="en-US" b="0">
              <a:latin typeface="Arial" pitchFamily="34" charset="0"/>
            </a:endParaRPr>
          </a:p>
        </p:txBody>
      </p:sp>
      <p:pic>
        <p:nvPicPr>
          <p:cNvPr id="9229" name="Picture 13" descr="2Color_RGB"/>
          <p:cNvPicPr>
            <a:picLocks noChangeAspect="1" noChangeArrowheads="1"/>
          </p:cNvPicPr>
          <p:nvPr/>
        </p:nvPicPr>
        <p:blipFill>
          <a:blip r:embed="rId2"/>
          <a:srcRect/>
          <a:stretch>
            <a:fillRect/>
          </a:stretch>
        </p:blipFill>
        <p:spPr bwMode="auto">
          <a:xfrm>
            <a:off x="244996" y="38349"/>
            <a:ext cx="1012008" cy="495339"/>
          </a:xfrm>
          <a:prstGeom prst="rect">
            <a:avLst/>
          </a:prstGeom>
          <a:noFill/>
        </p:spPr>
      </p:pic>
    </p:spTree>
    <p:extLst>
      <p:ext uri="{BB962C8B-B14F-4D97-AF65-F5344CB8AC3E}">
        <p14:creationId xmlns:p14="http://schemas.microsoft.com/office/powerpoint/2010/main" val="8721694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2" name="Picture 2" descr="D:\Purchased Images\176870847.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800" b="26339"/>
          <a:stretch/>
        </p:blipFill>
        <p:spPr bwMode="auto">
          <a:xfrm flipH="1">
            <a:off x="0" y="1"/>
            <a:ext cx="6858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30755" name="Rectangle 3"/>
          <p:cNvSpPr>
            <a:spLocks noGrp="1" noChangeArrowheads="1"/>
          </p:cNvSpPr>
          <p:nvPr>
            <p:ph type="ctrTitle" hasCustomPrompt="1"/>
          </p:nvPr>
        </p:nvSpPr>
        <p:spPr>
          <a:xfrm>
            <a:off x="3261360" y="3086100"/>
            <a:ext cx="3596640" cy="2057400"/>
          </a:xfrm>
          <a:solidFill>
            <a:schemeClr val="accent1">
              <a:alpha val="85000"/>
            </a:schemeClr>
          </a:solidFill>
          <a:effectLst/>
        </p:spPr>
        <p:txBody>
          <a:bodyPr lIns="228600" tIns="228600" rIns="45720" bIns="228600" anchor="t" anchorCtr="0">
            <a:noAutofit/>
          </a:bodyPr>
          <a:lstStyle>
            <a:lvl1pPr>
              <a:lnSpc>
                <a:spcPct val="100000"/>
              </a:lnSpc>
              <a:spcBef>
                <a:spcPts val="450"/>
              </a:spcBef>
              <a:defRPr sz="2100" b="1">
                <a:solidFill>
                  <a:schemeClr val="bg1"/>
                </a:solidFill>
              </a:defRPr>
            </a:lvl1pPr>
          </a:lstStyle>
          <a:p>
            <a:r>
              <a:rPr lang="en-US" dirty="0"/>
              <a:t>Click to edit master title style</a:t>
            </a:r>
          </a:p>
        </p:txBody>
      </p:sp>
      <p:sp>
        <p:nvSpPr>
          <p:cNvPr id="6" name="Rectangle 3"/>
          <p:cNvSpPr txBox="1">
            <a:spLocks noChangeArrowheads="1"/>
          </p:cNvSpPr>
          <p:nvPr/>
        </p:nvSpPr>
        <p:spPr bwMode="auto">
          <a:xfrm>
            <a:off x="6975539" y="0"/>
            <a:ext cx="2089404" cy="742126"/>
          </a:xfrm>
          <a:prstGeom prst="rect">
            <a:avLst/>
          </a:prstGeom>
          <a:solidFill>
            <a:srgbClr val="FF0000">
              <a:alpha val="85000"/>
            </a:srgbClr>
          </a:solidFill>
          <a:ln w="9525">
            <a:noFill/>
            <a:miter lim="800000"/>
            <a:headEnd/>
            <a:tailEnd/>
          </a:ln>
          <a:effectLst/>
        </p:spPr>
        <p:txBody>
          <a:bodyPr vert="horz" wrap="square" lIns="157734" tIns="157734" rIns="137160" bIns="13716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825" kern="0" dirty="0"/>
              <a:t>To change </a:t>
            </a:r>
            <a:br>
              <a:rPr lang="en-US" sz="825" kern="0" dirty="0"/>
            </a:br>
            <a:r>
              <a:rPr lang="en-US" sz="825" kern="0" dirty="0"/>
              <a:t>background image;</a:t>
            </a:r>
          </a:p>
          <a:p>
            <a:r>
              <a:rPr lang="en-US" sz="825" kern="0" dirty="0"/>
              <a:t>Go to View tab, slide master</a:t>
            </a:r>
          </a:p>
        </p:txBody>
      </p:sp>
      <p:sp>
        <p:nvSpPr>
          <p:cNvPr id="5" name="Text Placeholder 4"/>
          <p:cNvSpPr>
            <a:spLocks noGrp="1"/>
          </p:cNvSpPr>
          <p:nvPr>
            <p:ph type="body" sz="quarter" idx="10" hasCustomPrompt="1"/>
          </p:nvPr>
        </p:nvSpPr>
        <p:spPr>
          <a:xfrm>
            <a:off x="3261360" y="4658752"/>
            <a:ext cx="3596640" cy="484748"/>
          </a:xfrm>
          <a:prstGeom prst="rect">
            <a:avLst/>
          </a:prstGeom>
        </p:spPr>
        <p:txBody>
          <a:bodyPr wrap="square" lIns="228600" bIns="228600" anchor="b" anchorCtr="0">
            <a:spAutoFit/>
          </a:bodyPr>
          <a:lstStyle>
            <a:lvl1pPr marL="0" indent="0">
              <a:lnSpc>
                <a:spcPct val="100000"/>
              </a:lnSpc>
              <a:spcBef>
                <a:spcPts val="450"/>
              </a:spcBef>
              <a:buNone/>
              <a:defRPr sz="1350">
                <a:solidFill>
                  <a:schemeClr val="bg1"/>
                </a:solidFill>
              </a:defRPr>
            </a:lvl1pPr>
          </a:lstStyle>
          <a:p>
            <a:pPr lvl="0"/>
            <a:r>
              <a:rPr lang="en-US" dirty="0"/>
              <a:t>Subtitle</a:t>
            </a:r>
          </a:p>
        </p:txBody>
      </p:sp>
      <p:sp>
        <p:nvSpPr>
          <p:cNvPr id="14" name="Rectangle 3"/>
          <p:cNvSpPr txBox="1">
            <a:spLocks noChangeArrowheads="1"/>
          </p:cNvSpPr>
          <p:nvPr userDrawn="1"/>
        </p:nvSpPr>
        <p:spPr bwMode="auto">
          <a:xfrm>
            <a:off x="7550944" y="1090620"/>
            <a:ext cx="1513999" cy="2456057"/>
          </a:xfrm>
          <a:prstGeom prst="rect">
            <a:avLst/>
          </a:prstGeom>
          <a:solidFill>
            <a:srgbClr val="FF0000">
              <a:alpha val="85000"/>
            </a:srgbClr>
          </a:solidFill>
          <a:ln w="9525">
            <a:noFill/>
            <a:miter lim="800000"/>
            <a:headEnd/>
            <a:tailEnd/>
          </a:ln>
          <a:effectLst/>
        </p:spPr>
        <p:txBody>
          <a:bodyPr vert="horz" wrap="square" lIns="157734" tIns="157734" rIns="137160" bIns="13716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The photography is in a ‘reportage’ style – as if we are capturing a moment in an ordinary working day.</a:t>
            </a:r>
          </a:p>
          <a:p>
            <a:pPr marL="128588" indent="-128588">
              <a:buFont typeface="Arial" panose="020B0604020202020204" pitchFamily="34" charset="0"/>
              <a:buChar char="•"/>
            </a:pPr>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Be creative with depth of field, angles and composition</a:t>
            </a:r>
          </a:p>
          <a:p>
            <a:pPr marL="128588" indent="-128588">
              <a:buFont typeface="Arial" panose="020B0604020202020204" pitchFamily="34" charset="0"/>
              <a:buChar char="•"/>
            </a:pPr>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Avoid people looking to camera</a:t>
            </a:r>
          </a:p>
          <a:p>
            <a:pPr marL="128588" indent="-128588">
              <a:buFont typeface="Arial" panose="020B0604020202020204" pitchFamily="34" charset="0"/>
              <a:buChar char="•"/>
            </a:pPr>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Don’t make images feel staged or forced</a:t>
            </a:r>
          </a:p>
          <a:p>
            <a:pPr marL="128588" indent="-128588">
              <a:buFont typeface="Arial" panose="020B0604020202020204" pitchFamily="34" charset="0"/>
              <a:buChar char="•"/>
            </a:pPr>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Capture a sense of innovation, creativity, expertise or passion</a:t>
            </a:r>
            <a:endParaRPr lang="en-US" sz="825" kern="0"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29338" y="0"/>
            <a:ext cx="582930" cy="635194"/>
          </a:xfrm>
          <a:prstGeom prst="rect">
            <a:avLst/>
          </a:prstGeom>
        </p:spPr>
      </p:pic>
      <p:sp>
        <p:nvSpPr>
          <p:cNvPr id="15" name="Rectangle 14"/>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6" name="Rectangle 15"/>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7" name="Rectangle 16"/>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8" name="Rectangle 17"/>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9" name="Rectangle 18"/>
          <p:cNvSpPr/>
          <p:nvPr userDrawn="1"/>
        </p:nvSpPr>
        <p:spPr bwMode="auto">
          <a:xfrm>
            <a:off x="6974253" y="2757492"/>
            <a:ext cx="302418" cy="302418"/>
          </a:xfrm>
          <a:prstGeom prst="rect">
            <a:avLst/>
          </a:prstGeom>
          <a:solidFill>
            <a:schemeClr val="accent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0" name="Rectangle 19"/>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1" name="Rectangle 20"/>
          <p:cNvSpPr/>
          <p:nvPr userDrawn="1"/>
        </p:nvSpPr>
        <p:spPr bwMode="auto">
          <a:xfrm>
            <a:off x="6974253" y="3590928"/>
            <a:ext cx="302418" cy="302418"/>
          </a:xfrm>
          <a:prstGeom prst="rect">
            <a:avLst/>
          </a:prstGeom>
          <a:solidFill>
            <a:schemeClr val="accent3"/>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2" name="Rectangle 21"/>
          <p:cNvSpPr/>
          <p:nvPr userDrawn="1"/>
        </p:nvSpPr>
        <p:spPr bwMode="auto">
          <a:xfrm>
            <a:off x="6974253" y="4007646"/>
            <a:ext cx="302418" cy="302418"/>
          </a:xfrm>
          <a:prstGeom prst="rect">
            <a:avLst/>
          </a:prstGeom>
          <a:solidFill>
            <a:schemeClr val="accent4"/>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3" name="Rectangle 22"/>
          <p:cNvSpPr/>
          <p:nvPr userDrawn="1"/>
        </p:nvSpPr>
        <p:spPr bwMode="auto">
          <a:xfrm>
            <a:off x="6974253" y="4424364"/>
            <a:ext cx="302418" cy="302418"/>
          </a:xfrm>
          <a:prstGeom prst="rect">
            <a:avLst/>
          </a:prstGeom>
          <a:solidFill>
            <a:schemeClr val="accent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4" name="Rectangle 23"/>
          <p:cNvSpPr/>
          <p:nvPr userDrawn="1"/>
        </p:nvSpPr>
        <p:spPr bwMode="auto">
          <a:xfrm>
            <a:off x="6974253" y="4841082"/>
            <a:ext cx="302418" cy="302418"/>
          </a:xfrm>
          <a:prstGeom prst="rect">
            <a:avLst/>
          </a:prstGeom>
          <a:solidFill>
            <a:schemeClr val="accent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5" name="Rectangle 24"/>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6" name="Rectangle 25"/>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7" name="Rectangle 26"/>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8" name="Rectangle 27"/>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9" name="Rectangle 28"/>
          <p:cNvSpPr/>
          <p:nvPr userDrawn="1"/>
        </p:nvSpPr>
        <p:spPr bwMode="auto">
          <a:xfrm>
            <a:off x="6974253" y="2757492"/>
            <a:ext cx="302418" cy="302418"/>
          </a:xfrm>
          <a:prstGeom prst="rect">
            <a:avLst/>
          </a:prstGeom>
          <a:solidFill>
            <a:srgbClr val="255AA8"/>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0" name="Rectangle 29"/>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1" name="Rectangle 30"/>
          <p:cNvSpPr/>
          <p:nvPr userDrawn="1"/>
        </p:nvSpPr>
        <p:spPr bwMode="auto">
          <a:xfrm>
            <a:off x="6974253" y="3590928"/>
            <a:ext cx="302418" cy="302418"/>
          </a:xfrm>
          <a:prstGeom prst="rect">
            <a:avLst/>
          </a:prstGeom>
          <a:solidFill>
            <a:srgbClr val="378B3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2" name="Rectangle 31"/>
          <p:cNvSpPr/>
          <p:nvPr userDrawn="1"/>
        </p:nvSpPr>
        <p:spPr bwMode="auto">
          <a:xfrm>
            <a:off x="6974253" y="4007646"/>
            <a:ext cx="302418" cy="302418"/>
          </a:xfrm>
          <a:prstGeom prst="rect">
            <a:avLst/>
          </a:prstGeom>
          <a:solidFill>
            <a:srgbClr val="524E8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3" name="Rectangle 32"/>
          <p:cNvSpPr/>
          <p:nvPr userDrawn="1"/>
        </p:nvSpPr>
        <p:spPr bwMode="auto">
          <a:xfrm>
            <a:off x="6974253" y="4424364"/>
            <a:ext cx="302418" cy="302418"/>
          </a:xfrm>
          <a:prstGeom prst="rect">
            <a:avLst/>
          </a:prstGeom>
          <a:solidFill>
            <a:srgbClr val="D93A3D"/>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4" name="Rectangle 33"/>
          <p:cNvSpPr/>
          <p:nvPr userDrawn="1"/>
        </p:nvSpPr>
        <p:spPr bwMode="auto">
          <a:xfrm>
            <a:off x="6974253" y="4841082"/>
            <a:ext cx="302418" cy="302418"/>
          </a:xfrm>
          <a:prstGeom prst="rect">
            <a:avLst/>
          </a:prstGeom>
          <a:solidFill>
            <a:srgbClr val="F5802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Tree>
    <p:extLst>
      <p:ext uri="{BB962C8B-B14F-4D97-AF65-F5344CB8AC3E}">
        <p14:creationId xmlns:p14="http://schemas.microsoft.com/office/powerpoint/2010/main" val="59087800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sp>
        <p:nvSpPr>
          <p:cNvPr id="2" name="Title 1"/>
          <p:cNvSpPr>
            <a:spLocks noGrp="1"/>
          </p:cNvSpPr>
          <p:nvPr>
            <p:ph type="title"/>
          </p:nvPr>
        </p:nvSpPr>
        <p:spPr>
          <a:xfrm>
            <a:off x="0" y="272062"/>
            <a:ext cx="5044440" cy="230832"/>
          </a:xfrm>
        </p:spPr>
        <p:txBody>
          <a:bodyPr wrap="square">
            <a:spAutoFit/>
          </a:bodyPr>
          <a:lstStyle>
            <a:lvl1pPr>
              <a:lnSpc>
                <a:spcPct val="100000"/>
              </a:lnSpc>
              <a:spcBef>
                <a:spcPts val="450"/>
              </a:spcBef>
              <a:defRPr sz="1500"/>
            </a:lvl1pPr>
          </a:lstStyle>
          <a:p>
            <a:r>
              <a:rPr lang="en-US"/>
              <a:t>Click to edit Master title style</a:t>
            </a:r>
            <a:endParaRPr lang="en-US" dirty="0"/>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tretch/>
        </p:blipFill>
        <p:spPr>
          <a:xfrm>
            <a:off x="5127775" y="0"/>
            <a:ext cx="1730225" cy="5010912"/>
          </a:xfrm>
          <a:prstGeom prst="rect">
            <a:avLst/>
          </a:prstGeom>
        </p:spPr>
      </p:pic>
      <p:sp>
        <p:nvSpPr>
          <p:cNvPr id="7" name="Text Placeholder 3"/>
          <p:cNvSpPr>
            <a:spLocks noGrp="1"/>
          </p:cNvSpPr>
          <p:nvPr>
            <p:ph type="body" sz="quarter" idx="10" hasCustomPrompt="1"/>
          </p:nvPr>
        </p:nvSpPr>
        <p:spPr>
          <a:xfrm>
            <a:off x="0" y="555663"/>
            <a:ext cx="5044440" cy="300082"/>
          </a:xfrm>
          <a:prstGeom prst="rect">
            <a:avLst/>
          </a:prstGeom>
        </p:spPr>
        <p:txBody>
          <a:bodyPr wrap="square" lIns="228600" rIns="45720">
            <a:spAutoFit/>
          </a:bodyPr>
          <a:lstStyle>
            <a:lvl1pPr marL="0" indent="0">
              <a:lnSpc>
                <a:spcPct val="100000"/>
              </a:lnSpc>
              <a:spcBef>
                <a:spcPts val="450"/>
              </a:spcBef>
              <a:buNone/>
              <a:defRPr sz="1350" i="1">
                <a:solidFill>
                  <a:schemeClr val="tx1"/>
                </a:solidFill>
              </a:defRPr>
            </a:lvl1pPr>
          </a:lstStyle>
          <a:p>
            <a:pPr lvl="0"/>
            <a:r>
              <a:rPr lang="en-US" dirty="0"/>
              <a:t>Subtitle</a:t>
            </a:r>
          </a:p>
        </p:txBody>
      </p:sp>
      <p:sp>
        <p:nvSpPr>
          <p:cNvPr id="8" name="Content Placeholder 8"/>
          <p:cNvSpPr>
            <a:spLocks noGrp="1"/>
          </p:cNvSpPr>
          <p:nvPr>
            <p:ph sz="quarter" idx="11"/>
          </p:nvPr>
        </p:nvSpPr>
        <p:spPr>
          <a:xfrm>
            <a:off x="0" y="1158479"/>
            <a:ext cx="5044440" cy="959109"/>
          </a:xfrm>
          <a:prstGeom prst="rect">
            <a:avLst/>
          </a:prstGeom>
        </p:spPr>
        <p:txBody>
          <a:bodyPr wrap="square" lIns="228600">
            <a:spAutoFit/>
          </a:bodyPr>
          <a:lstStyle>
            <a:lvl1pPr marL="175022" indent="-175022">
              <a:lnSpc>
                <a:spcPct val="100000"/>
              </a:lnSpc>
              <a:spcBef>
                <a:spcPts val="450"/>
              </a:spcBef>
              <a:buClr>
                <a:schemeClr val="accent1"/>
              </a:buClr>
              <a:defRPr kumimoji="0" lang="en-US" sz="1350" b="0" i="0" u="none" strike="noStrike" kern="0" cap="none" spc="0" normalizeH="0" baseline="0" dirty="0" smtClean="0">
                <a:ln>
                  <a:noFill/>
                </a:ln>
                <a:solidFill>
                  <a:schemeClr val="tx1"/>
                </a:solidFill>
                <a:effectLst/>
                <a:uLnTx/>
                <a:uFillTx/>
                <a:latin typeface="Arial" panose="020B0604020202020204" pitchFamily="34" charset="0"/>
                <a:ea typeface="+mn-ea"/>
                <a:cs typeface="Arial" panose="020B0604020202020204" pitchFamily="34" charset="0"/>
              </a:defRPr>
            </a:lvl1pPr>
            <a:lvl2pPr marL="342900" indent="-167879">
              <a:lnSpc>
                <a:spcPct val="100000"/>
              </a:lnSpc>
              <a:spcBef>
                <a:spcPts val="450"/>
              </a:spcBef>
              <a:buClr>
                <a:schemeClr val="accent1"/>
              </a:buClr>
              <a:buFont typeface="Wingdings 2" panose="05020102010507070707" pitchFamily="18" charset="2"/>
              <a:buChar char="¡"/>
              <a:defRPr kumimoji="0" lang="en-US" sz="1050" b="0" i="0" u="none" strike="noStrike" kern="0" cap="none" spc="0" normalizeH="0" baseline="0" dirty="0" smtClean="0">
                <a:ln>
                  <a:noFill/>
                </a:ln>
                <a:solidFill>
                  <a:schemeClr val="tx1"/>
                </a:solidFill>
                <a:effectLst/>
                <a:uLnTx/>
                <a:uFillTx/>
                <a:latin typeface="Arial" panose="020B0604020202020204" pitchFamily="34" charset="0"/>
                <a:ea typeface="+mn-ea"/>
                <a:cs typeface="Arial" panose="020B0604020202020204" pitchFamily="34" charset="0"/>
              </a:defRPr>
            </a:lvl2pPr>
            <a:lvl3pPr marL="472679" indent="-129779">
              <a:lnSpc>
                <a:spcPct val="100000"/>
              </a:lnSpc>
              <a:spcBef>
                <a:spcPts val="450"/>
              </a:spcBef>
              <a:buFont typeface="Arial" panose="020B0604020202020204" pitchFamily="34" charset="0"/>
              <a:buChar char="•"/>
              <a:defRPr sz="1050">
                <a:solidFill>
                  <a:schemeClr val="tx1"/>
                </a:solidFill>
              </a:defRPr>
            </a:lvl3pPr>
            <a:lvl4pPr marL="688181" indent="-171450">
              <a:lnSpc>
                <a:spcPct val="100000"/>
              </a:lnSpc>
              <a:spcBef>
                <a:spcPts val="450"/>
              </a:spcBef>
              <a:buClr>
                <a:schemeClr val="accent1"/>
              </a:buClr>
              <a:buFont typeface="Symbol" panose="05050102010706020507" pitchFamily="18" charset="2"/>
              <a:buChar char="-"/>
              <a:defRPr sz="900">
                <a:solidFill>
                  <a:schemeClr val="tx1"/>
                </a:solidFill>
              </a:defRPr>
            </a:lvl4pPr>
            <a:lvl5pPr marL="815579" indent="-129779">
              <a:buClr>
                <a:schemeClr val="accent1"/>
              </a:buClr>
              <a:defRPr sz="900">
                <a:solidFill>
                  <a:schemeClr val="tx1"/>
                </a:solidFill>
              </a:defRPr>
            </a:lvl5pPr>
          </a:lstStyle>
          <a:p>
            <a:pPr marL="257175" marR="0" lvl="0" indent="-257175" algn="l" defTabSz="6858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Edit Master text styles</a:t>
            </a:r>
          </a:p>
          <a:p>
            <a:pPr marL="257175" marR="0" lvl="1" indent="-257175" algn="l" defTabSz="6858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Second level</a:t>
            </a:r>
          </a:p>
          <a:p>
            <a:pPr marL="257175" marR="0" lvl="2" indent="-257175" algn="l" defTabSz="6858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Third level</a:t>
            </a:r>
          </a:p>
          <a:p>
            <a:pPr marL="257175" marR="0" lvl="3" indent="-257175" algn="l" defTabSz="6858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Fourth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29338" y="0"/>
            <a:ext cx="582930" cy="777240"/>
          </a:xfrm>
          <a:prstGeom prst="rect">
            <a:avLst/>
          </a:prstGeom>
        </p:spPr>
      </p:pic>
    </p:spTree>
    <p:extLst>
      <p:ext uri="{BB962C8B-B14F-4D97-AF65-F5344CB8AC3E}">
        <p14:creationId xmlns:p14="http://schemas.microsoft.com/office/powerpoint/2010/main" val="45890472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age 1">
    <p:spTree>
      <p:nvGrpSpPr>
        <p:cNvPr id="1" name=""/>
        <p:cNvGrpSpPr/>
        <p:nvPr/>
      </p:nvGrpSpPr>
      <p:grpSpPr>
        <a:xfrm>
          <a:off x="0" y="0"/>
          <a:ext cx="0" cy="0"/>
          <a:chOff x="0" y="0"/>
          <a:chExt cx="0" cy="0"/>
        </a:xfrm>
      </p:grpSpPr>
      <p:sp>
        <p:nvSpPr>
          <p:cNvPr id="4" name="Rectangle 3"/>
          <p:cNvSpPr/>
          <p:nvPr userDrawn="1"/>
        </p:nvSpPr>
        <p:spPr bwMode="auto">
          <a:xfrm>
            <a:off x="0" y="4693378"/>
            <a:ext cx="6858000" cy="450123"/>
          </a:xfrm>
          <a:prstGeom prst="rect">
            <a:avLst/>
          </a:prstGeom>
          <a:solidFill>
            <a:srgbClr val="255AA7"/>
          </a:solidFill>
          <a:ln w="12700" cap="flat" cmpd="sng" algn="ctr">
            <a:noFill/>
            <a:prstDash val="solid"/>
            <a:round/>
            <a:headEnd type="none" w="med" len="med"/>
            <a:tailEnd type="none" w="sm" len="sm"/>
          </a:ln>
          <a:effectLst/>
        </p:spPr>
        <p:txBody>
          <a:bodyPr vert="horz" wrap="square" lIns="171450" tIns="68580" rIns="171450" bIns="68580" numCol="1" rtlCol="0" anchor="t" anchorCtr="0" compatLnSpc="1">
            <a:prstTxWarp prst="textNoShape">
              <a:avLst/>
            </a:prstTxWarp>
            <a:spAutoFit/>
          </a:bodyPr>
          <a:lstStyle/>
          <a:p>
            <a:pPr algn="l">
              <a:lnSpc>
                <a:spcPct val="100000"/>
              </a:lnSpc>
              <a:spcBef>
                <a:spcPts val="450"/>
              </a:spcBef>
            </a:pPr>
            <a:r>
              <a:rPr lang="en-US" sz="675" b="0" dirty="0">
                <a:solidFill>
                  <a:srgbClr val="FFFFFF"/>
                </a:solidFill>
                <a:latin typeface="Arial" panose="020B0604020202020204" pitchFamily="34" charset="0"/>
                <a:cs typeface="Arial" panose="020B0604020202020204" pitchFamily="34" charset="0"/>
              </a:rPr>
              <a:t>© Spirent Communications, Inc. All of the company names and/or brand names and/or product names and/or logos referred to in this document, in particular the name “Spirent” and its logo device, are either registered trademarks or trademarks pending registration in accordance with relevant national laws. All rights reserved. Specifications subject to change without notice.</a:t>
            </a:r>
            <a:endParaRPr lang="en-US" sz="675" dirty="0">
              <a:solidFill>
                <a:srgbClr val="FFFFFF"/>
              </a:solidFill>
              <a:latin typeface="Arial" panose="020B0604020202020204" pitchFamily="34" charset="0"/>
              <a:cs typeface="Arial" panose="020B0604020202020204" pitchFamily="34" charset="0"/>
            </a:endParaRPr>
          </a:p>
        </p:txBody>
      </p:sp>
      <p:sp>
        <p:nvSpPr>
          <p:cNvPr id="7" name="TextBox 6"/>
          <p:cNvSpPr txBox="1"/>
          <p:nvPr userDrawn="1"/>
        </p:nvSpPr>
        <p:spPr>
          <a:xfrm>
            <a:off x="1" y="4324750"/>
            <a:ext cx="1028487" cy="276999"/>
          </a:xfrm>
          <a:prstGeom prst="rect">
            <a:avLst/>
          </a:prstGeom>
          <a:noFill/>
        </p:spPr>
        <p:txBody>
          <a:bodyPr wrap="none" lIns="171450" bIns="68580" rtlCol="0">
            <a:spAutoFit/>
          </a:bodyPr>
          <a:lstStyle/>
          <a:p>
            <a:pPr algn="l">
              <a:lnSpc>
                <a:spcPct val="100000"/>
              </a:lnSpc>
              <a:spcBef>
                <a:spcPts val="450"/>
              </a:spcBef>
            </a:pPr>
            <a:r>
              <a:rPr lang="en-US" sz="1050" dirty="0">
                <a:solidFill>
                  <a:schemeClr val="accent1"/>
                </a:solidFill>
                <a:latin typeface="Arial" panose="020B0604020202020204" pitchFamily="34" charset="0"/>
                <a:cs typeface="Arial" panose="020B0604020202020204" pitchFamily="34" charset="0"/>
              </a:rPr>
              <a:t>spirent.com</a:t>
            </a:r>
          </a:p>
        </p:txBody>
      </p:sp>
      <p:sp>
        <p:nvSpPr>
          <p:cNvPr id="10" name="Title 1"/>
          <p:cNvSpPr>
            <a:spLocks noGrp="1"/>
          </p:cNvSpPr>
          <p:nvPr>
            <p:ph type="title" hasCustomPrompt="1"/>
          </p:nvPr>
        </p:nvSpPr>
        <p:spPr>
          <a:xfrm>
            <a:off x="0" y="3305175"/>
            <a:ext cx="6659880" cy="415498"/>
          </a:xfrm>
        </p:spPr>
        <p:txBody>
          <a:bodyPr lIns="228600" anchor="t">
            <a:spAutoFit/>
          </a:bodyPr>
          <a:lstStyle>
            <a:lvl1pPr algn="l">
              <a:lnSpc>
                <a:spcPct val="100000"/>
              </a:lnSpc>
              <a:spcBef>
                <a:spcPts val="450"/>
              </a:spcBef>
              <a:defRPr sz="2700" b="1" cap="none"/>
            </a:lvl1pPr>
          </a:lstStyle>
          <a:p>
            <a:r>
              <a:rPr lang="en-US" dirty="0"/>
              <a:t>Click to edit master title style</a:t>
            </a:r>
          </a:p>
        </p:txBody>
      </p:sp>
      <p:sp>
        <p:nvSpPr>
          <p:cNvPr id="11" name="Text Placeholder 2"/>
          <p:cNvSpPr>
            <a:spLocks noGrp="1"/>
          </p:cNvSpPr>
          <p:nvPr>
            <p:ph type="body" idx="1" hasCustomPrompt="1"/>
          </p:nvPr>
        </p:nvSpPr>
        <p:spPr>
          <a:xfrm>
            <a:off x="0" y="3005093"/>
            <a:ext cx="6659880" cy="300082"/>
          </a:xfrm>
          <a:prstGeom prst="rect">
            <a:avLst/>
          </a:prstGeom>
        </p:spPr>
        <p:txBody>
          <a:bodyPr lIns="228600" anchor="b">
            <a:spAutoFit/>
          </a:bodyPr>
          <a:lstStyle>
            <a:lvl1pPr marL="0" indent="0">
              <a:lnSpc>
                <a:spcPct val="100000"/>
              </a:lnSpc>
              <a:spcBef>
                <a:spcPts val="450"/>
              </a:spcBef>
              <a:buNone/>
              <a:defRPr sz="135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a:t>Click to edit master text styles</a:t>
            </a:r>
          </a:p>
        </p:txBody>
      </p:sp>
      <p:sp>
        <p:nvSpPr>
          <p:cNvPr id="3" name="Picture Placeholder 2"/>
          <p:cNvSpPr>
            <a:spLocks noGrp="1"/>
          </p:cNvSpPr>
          <p:nvPr>
            <p:ph type="pic" sz="quarter" idx="10"/>
          </p:nvPr>
        </p:nvSpPr>
        <p:spPr>
          <a:xfrm>
            <a:off x="5999162" y="817429"/>
            <a:ext cx="858838" cy="760413"/>
          </a:xfrm>
          <a:prstGeom prst="rect">
            <a:avLst/>
          </a:prstGeom>
        </p:spPr>
        <p:txBody>
          <a:bodyPr/>
          <a:lstStyle/>
          <a:p>
            <a:endParaRPr lang="en-US"/>
          </a:p>
        </p:txBody>
      </p:sp>
    </p:spTree>
    <p:extLst>
      <p:ext uri="{BB962C8B-B14F-4D97-AF65-F5344CB8AC3E}">
        <p14:creationId xmlns:p14="http://schemas.microsoft.com/office/powerpoint/2010/main" val="1759921755"/>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ag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4693378"/>
            <a:ext cx="6858000" cy="450123"/>
          </a:xfrm>
          <a:prstGeom prst="rect">
            <a:avLst/>
          </a:prstGeom>
          <a:solidFill>
            <a:schemeClr val="bg1"/>
          </a:solidFill>
          <a:ln w="12700" cap="flat" cmpd="sng" algn="ctr">
            <a:noFill/>
            <a:prstDash val="solid"/>
            <a:round/>
            <a:headEnd type="none" w="med" len="med"/>
            <a:tailEnd type="none" w="sm" len="sm"/>
          </a:ln>
          <a:effectLst/>
        </p:spPr>
        <p:txBody>
          <a:bodyPr vert="horz" wrap="square" lIns="171450" tIns="68580" rIns="171450" bIns="68580" numCol="1" rtlCol="0" anchor="t" anchorCtr="0" compatLnSpc="1">
            <a:prstTxWarp prst="textNoShape">
              <a:avLst/>
            </a:prstTxWarp>
            <a:spAutoFit/>
          </a:bodyPr>
          <a:lstStyle/>
          <a:p>
            <a:pPr algn="l">
              <a:spcBef>
                <a:spcPts val="450"/>
              </a:spcBef>
            </a:pPr>
            <a:r>
              <a:rPr lang="en-US" sz="675" b="0" dirty="0">
                <a:solidFill>
                  <a:schemeClr val="tx1"/>
                </a:solidFill>
                <a:latin typeface="Arial" panose="020B0604020202020204" pitchFamily="34" charset="0"/>
                <a:cs typeface="Arial" panose="020B0604020202020204" pitchFamily="34" charset="0"/>
              </a:rPr>
              <a:t>© Spirent Communications, Inc. All of the company names and/or brand names and/or product names and/or logos referred to in this document, in particular the name “Spirent” and its logo device, are either registered trademarks or trademarks pending registration in accordance with relevant national laws. All rights reserved. Specifications subject to change without notice.</a:t>
            </a:r>
            <a:endParaRPr lang="en-US" sz="675" dirty="0">
              <a:solidFill>
                <a:schemeClr val="tx1"/>
              </a:solidFill>
              <a:latin typeface="Arial" panose="020B0604020202020204" pitchFamily="34" charset="0"/>
              <a:cs typeface="Arial" panose="020B0604020202020204" pitchFamily="34" charset="0"/>
            </a:endParaRPr>
          </a:p>
        </p:txBody>
      </p:sp>
      <p:sp>
        <p:nvSpPr>
          <p:cNvPr id="7" name="TextBox 6"/>
          <p:cNvSpPr txBox="1"/>
          <p:nvPr userDrawn="1"/>
        </p:nvSpPr>
        <p:spPr>
          <a:xfrm>
            <a:off x="1" y="4325112"/>
            <a:ext cx="1028487" cy="276999"/>
          </a:xfrm>
          <a:prstGeom prst="rect">
            <a:avLst/>
          </a:prstGeom>
          <a:noFill/>
        </p:spPr>
        <p:txBody>
          <a:bodyPr wrap="none" lIns="171450" bIns="68580" rtlCol="0">
            <a:spAutoFit/>
          </a:bodyPr>
          <a:lstStyle/>
          <a:p>
            <a:pPr algn="l">
              <a:spcBef>
                <a:spcPts val="450"/>
              </a:spcBef>
            </a:pPr>
            <a:r>
              <a:rPr lang="en-US" sz="1050" dirty="0">
                <a:solidFill>
                  <a:schemeClr val="bg1"/>
                </a:solidFill>
                <a:latin typeface="Arial" panose="020B0604020202020204" pitchFamily="34" charset="0"/>
                <a:cs typeface="Arial" panose="020B0604020202020204" pitchFamily="34" charset="0"/>
              </a:rPr>
              <a:t>spirent.com</a:t>
            </a:r>
          </a:p>
        </p:txBody>
      </p:sp>
      <p:sp>
        <p:nvSpPr>
          <p:cNvPr id="9" name="Title 1"/>
          <p:cNvSpPr>
            <a:spLocks noGrp="1"/>
          </p:cNvSpPr>
          <p:nvPr>
            <p:ph type="title" hasCustomPrompt="1"/>
          </p:nvPr>
        </p:nvSpPr>
        <p:spPr>
          <a:xfrm>
            <a:off x="0" y="3305175"/>
            <a:ext cx="6659880" cy="415498"/>
          </a:xfrm>
        </p:spPr>
        <p:txBody>
          <a:bodyPr lIns="228600" anchor="t">
            <a:spAutoFit/>
          </a:bodyPr>
          <a:lstStyle>
            <a:lvl1pPr algn="l">
              <a:lnSpc>
                <a:spcPct val="100000"/>
              </a:lnSpc>
              <a:spcBef>
                <a:spcPts val="450"/>
              </a:spcBef>
              <a:defRPr sz="2700" b="1" cap="none">
                <a:solidFill>
                  <a:schemeClr val="bg1"/>
                </a:solidFill>
              </a:defRPr>
            </a:lvl1pPr>
          </a:lstStyle>
          <a:p>
            <a:r>
              <a:rPr lang="en-US" dirty="0"/>
              <a:t>Click to edit master title style</a:t>
            </a:r>
          </a:p>
        </p:txBody>
      </p:sp>
      <p:sp>
        <p:nvSpPr>
          <p:cNvPr id="10" name="Text Placeholder 2"/>
          <p:cNvSpPr>
            <a:spLocks noGrp="1"/>
          </p:cNvSpPr>
          <p:nvPr>
            <p:ph type="body" idx="1" hasCustomPrompt="1"/>
          </p:nvPr>
        </p:nvSpPr>
        <p:spPr>
          <a:xfrm>
            <a:off x="0" y="3005093"/>
            <a:ext cx="6659880" cy="300082"/>
          </a:xfrm>
          <a:prstGeom prst="rect">
            <a:avLst/>
          </a:prstGeom>
        </p:spPr>
        <p:txBody>
          <a:bodyPr lIns="228600" anchor="b">
            <a:spAutoFit/>
          </a:bodyPr>
          <a:lstStyle>
            <a:lvl1pPr marL="0" indent="0">
              <a:lnSpc>
                <a:spcPct val="100000"/>
              </a:lnSpc>
              <a:spcBef>
                <a:spcPts val="450"/>
              </a:spcBef>
              <a:buNone/>
              <a:defRPr sz="1350">
                <a:solidFill>
                  <a:schemeClr val="tx1">
                    <a:lumMod val="40000"/>
                    <a:lumOff val="60000"/>
                  </a:schemeClr>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a:t>Click to edit master text styles</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9338" y="0"/>
            <a:ext cx="582930" cy="777240"/>
          </a:xfrm>
          <a:prstGeom prst="rect">
            <a:avLst/>
          </a:prstGeom>
        </p:spPr>
      </p:pic>
    </p:spTree>
    <p:extLst>
      <p:ext uri="{BB962C8B-B14F-4D97-AF65-F5344CB8AC3E}">
        <p14:creationId xmlns:p14="http://schemas.microsoft.com/office/powerpoint/2010/main" val="281184875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tretch/>
        </p:blipFill>
        <p:spPr>
          <a:xfrm>
            <a:off x="493" y="0"/>
            <a:ext cx="6857507" cy="5148072"/>
          </a:xfrm>
          <a:prstGeom prst="rect">
            <a:avLst/>
          </a:prstGeom>
          <a:noFill/>
          <a:ln>
            <a:noFill/>
          </a:ln>
        </p:spPr>
      </p:pic>
      <p:sp>
        <p:nvSpPr>
          <p:cNvPr id="13" name="Rectangle 3"/>
          <p:cNvSpPr txBox="1">
            <a:spLocks noChangeArrowheads="1"/>
          </p:cNvSpPr>
          <p:nvPr userDrawn="1"/>
        </p:nvSpPr>
        <p:spPr bwMode="auto">
          <a:xfrm>
            <a:off x="7550944" y="1085851"/>
            <a:ext cx="1513999" cy="678647"/>
          </a:xfrm>
          <a:prstGeom prst="rect">
            <a:avLst/>
          </a:prstGeom>
          <a:solidFill>
            <a:srgbClr val="FF0000">
              <a:alpha val="85000"/>
            </a:srgbClr>
          </a:solidFill>
          <a:ln w="9525">
            <a:noFill/>
            <a:miter lim="800000"/>
            <a:headEnd/>
            <a:tailEnd/>
          </a:ln>
          <a:effectLst/>
        </p:spPr>
        <p:txBody>
          <a:bodyPr vert="horz" wrap="square" lIns="157734" tIns="157734" rIns="137160" bIns="13716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You can also use images that are high tech and interesting.</a:t>
            </a:r>
          </a:p>
        </p:txBody>
      </p:sp>
      <p:sp>
        <p:nvSpPr>
          <p:cNvPr id="9" name="Rectangle 3"/>
          <p:cNvSpPr txBox="1">
            <a:spLocks noChangeArrowheads="1"/>
          </p:cNvSpPr>
          <p:nvPr userDrawn="1"/>
        </p:nvSpPr>
        <p:spPr bwMode="auto">
          <a:xfrm>
            <a:off x="6975539" y="0"/>
            <a:ext cx="2089404" cy="742126"/>
          </a:xfrm>
          <a:prstGeom prst="rect">
            <a:avLst/>
          </a:prstGeom>
          <a:solidFill>
            <a:srgbClr val="FF0000">
              <a:alpha val="85000"/>
            </a:srgbClr>
          </a:solidFill>
          <a:ln w="9525">
            <a:noFill/>
            <a:miter lim="800000"/>
            <a:headEnd/>
            <a:tailEnd/>
          </a:ln>
          <a:effectLst/>
        </p:spPr>
        <p:txBody>
          <a:bodyPr vert="horz" wrap="square" lIns="157734" tIns="157734" rIns="137160" bIns="13716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825" kern="0" dirty="0"/>
              <a:t>To change </a:t>
            </a:r>
            <a:br>
              <a:rPr lang="en-US" sz="825" kern="0" dirty="0"/>
            </a:br>
            <a:r>
              <a:rPr lang="en-US" sz="825" kern="0" dirty="0"/>
              <a:t>background image;</a:t>
            </a:r>
          </a:p>
          <a:p>
            <a:r>
              <a:rPr lang="en-US" sz="825" kern="0" dirty="0"/>
              <a:t>Go to View tab, slide master</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29338" y="0"/>
            <a:ext cx="582930" cy="607273"/>
          </a:xfrm>
          <a:prstGeom prst="rect">
            <a:avLst/>
          </a:prstGeom>
        </p:spPr>
      </p:pic>
      <p:sp>
        <p:nvSpPr>
          <p:cNvPr id="14" name="Rectangle 3"/>
          <p:cNvSpPr>
            <a:spLocks noGrp="1" noChangeArrowheads="1"/>
          </p:cNvSpPr>
          <p:nvPr>
            <p:ph type="ctrTitle" hasCustomPrompt="1"/>
          </p:nvPr>
        </p:nvSpPr>
        <p:spPr>
          <a:xfrm>
            <a:off x="3261360" y="3086100"/>
            <a:ext cx="3596640" cy="2057400"/>
          </a:xfrm>
          <a:solidFill>
            <a:schemeClr val="accent1">
              <a:alpha val="85000"/>
            </a:schemeClr>
          </a:solidFill>
          <a:effectLst/>
        </p:spPr>
        <p:txBody>
          <a:bodyPr lIns="228600" tIns="228600" rIns="45720" bIns="228600" anchor="t" anchorCtr="0">
            <a:noAutofit/>
          </a:bodyPr>
          <a:lstStyle>
            <a:lvl1pPr>
              <a:lnSpc>
                <a:spcPct val="100000"/>
              </a:lnSpc>
              <a:spcBef>
                <a:spcPts val="450"/>
              </a:spcBef>
              <a:defRPr sz="2100" b="1">
                <a:solidFill>
                  <a:schemeClr val="bg1"/>
                </a:solidFill>
              </a:defRPr>
            </a:lvl1pPr>
          </a:lstStyle>
          <a:p>
            <a:r>
              <a:rPr lang="en-US" dirty="0"/>
              <a:t>Click to edit master title style</a:t>
            </a:r>
          </a:p>
        </p:txBody>
      </p:sp>
      <p:sp>
        <p:nvSpPr>
          <p:cNvPr id="15" name="Text Placeholder 4"/>
          <p:cNvSpPr>
            <a:spLocks noGrp="1"/>
          </p:cNvSpPr>
          <p:nvPr>
            <p:ph type="body" sz="quarter" idx="10" hasCustomPrompt="1"/>
          </p:nvPr>
        </p:nvSpPr>
        <p:spPr>
          <a:xfrm>
            <a:off x="3261360" y="4658752"/>
            <a:ext cx="3596640" cy="484748"/>
          </a:xfrm>
          <a:prstGeom prst="rect">
            <a:avLst/>
          </a:prstGeom>
        </p:spPr>
        <p:txBody>
          <a:bodyPr wrap="square" lIns="228600" bIns="228600" anchor="b" anchorCtr="0">
            <a:spAutoFit/>
          </a:bodyPr>
          <a:lstStyle>
            <a:lvl1pPr marL="0" indent="0">
              <a:lnSpc>
                <a:spcPct val="100000"/>
              </a:lnSpc>
              <a:spcBef>
                <a:spcPts val="450"/>
              </a:spcBef>
              <a:buNone/>
              <a:defRPr sz="1350">
                <a:solidFill>
                  <a:schemeClr val="bg1"/>
                </a:solidFill>
              </a:defRPr>
            </a:lvl1pPr>
          </a:lstStyle>
          <a:p>
            <a:pPr lvl="0"/>
            <a:r>
              <a:rPr lang="en-US" dirty="0"/>
              <a:t>Subtitle</a:t>
            </a:r>
          </a:p>
        </p:txBody>
      </p:sp>
      <p:sp>
        <p:nvSpPr>
          <p:cNvPr id="16" name="Rectangle 15"/>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7" name="Rectangle 16"/>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8" name="Rectangle 17"/>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9" name="Rectangle 18"/>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0" name="Rectangle 19"/>
          <p:cNvSpPr/>
          <p:nvPr userDrawn="1"/>
        </p:nvSpPr>
        <p:spPr bwMode="auto">
          <a:xfrm>
            <a:off x="6974253" y="2757492"/>
            <a:ext cx="302418" cy="302418"/>
          </a:xfrm>
          <a:prstGeom prst="rect">
            <a:avLst/>
          </a:prstGeom>
          <a:solidFill>
            <a:schemeClr val="accent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1" name="Rectangle 20"/>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2" name="Rectangle 21"/>
          <p:cNvSpPr/>
          <p:nvPr userDrawn="1"/>
        </p:nvSpPr>
        <p:spPr bwMode="auto">
          <a:xfrm>
            <a:off x="6974253" y="3590928"/>
            <a:ext cx="302418" cy="302418"/>
          </a:xfrm>
          <a:prstGeom prst="rect">
            <a:avLst/>
          </a:prstGeom>
          <a:solidFill>
            <a:schemeClr val="accent3"/>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3" name="Rectangle 22"/>
          <p:cNvSpPr/>
          <p:nvPr userDrawn="1"/>
        </p:nvSpPr>
        <p:spPr bwMode="auto">
          <a:xfrm>
            <a:off x="6974253" y="4007646"/>
            <a:ext cx="302418" cy="302418"/>
          </a:xfrm>
          <a:prstGeom prst="rect">
            <a:avLst/>
          </a:prstGeom>
          <a:solidFill>
            <a:schemeClr val="accent4"/>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4" name="Rectangle 23"/>
          <p:cNvSpPr/>
          <p:nvPr userDrawn="1"/>
        </p:nvSpPr>
        <p:spPr bwMode="auto">
          <a:xfrm>
            <a:off x="6974253" y="4424364"/>
            <a:ext cx="302418" cy="302418"/>
          </a:xfrm>
          <a:prstGeom prst="rect">
            <a:avLst/>
          </a:prstGeom>
          <a:solidFill>
            <a:schemeClr val="accent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5" name="Rectangle 24"/>
          <p:cNvSpPr/>
          <p:nvPr userDrawn="1"/>
        </p:nvSpPr>
        <p:spPr bwMode="auto">
          <a:xfrm>
            <a:off x="6974253" y="4841082"/>
            <a:ext cx="302418" cy="302418"/>
          </a:xfrm>
          <a:prstGeom prst="rect">
            <a:avLst/>
          </a:prstGeom>
          <a:solidFill>
            <a:schemeClr val="accent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6" name="Rectangle 25"/>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7" name="Rectangle 26"/>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8" name="Rectangle 27"/>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9" name="Rectangle 28"/>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0" name="Rectangle 29"/>
          <p:cNvSpPr/>
          <p:nvPr userDrawn="1"/>
        </p:nvSpPr>
        <p:spPr bwMode="auto">
          <a:xfrm>
            <a:off x="6974253" y="2757492"/>
            <a:ext cx="302418" cy="302418"/>
          </a:xfrm>
          <a:prstGeom prst="rect">
            <a:avLst/>
          </a:prstGeom>
          <a:solidFill>
            <a:srgbClr val="255AA8"/>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1" name="Rectangle 30"/>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2" name="Rectangle 31"/>
          <p:cNvSpPr/>
          <p:nvPr userDrawn="1"/>
        </p:nvSpPr>
        <p:spPr bwMode="auto">
          <a:xfrm>
            <a:off x="6974253" y="3590928"/>
            <a:ext cx="302418" cy="302418"/>
          </a:xfrm>
          <a:prstGeom prst="rect">
            <a:avLst/>
          </a:prstGeom>
          <a:solidFill>
            <a:srgbClr val="378B3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3" name="Rectangle 32"/>
          <p:cNvSpPr/>
          <p:nvPr userDrawn="1"/>
        </p:nvSpPr>
        <p:spPr bwMode="auto">
          <a:xfrm>
            <a:off x="6974253" y="4007646"/>
            <a:ext cx="302418" cy="302418"/>
          </a:xfrm>
          <a:prstGeom prst="rect">
            <a:avLst/>
          </a:prstGeom>
          <a:solidFill>
            <a:srgbClr val="524E8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4" name="Rectangle 33"/>
          <p:cNvSpPr/>
          <p:nvPr userDrawn="1"/>
        </p:nvSpPr>
        <p:spPr bwMode="auto">
          <a:xfrm>
            <a:off x="6974253" y="4424364"/>
            <a:ext cx="302418" cy="302418"/>
          </a:xfrm>
          <a:prstGeom prst="rect">
            <a:avLst/>
          </a:prstGeom>
          <a:solidFill>
            <a:srgbClr val="D93A3D"/>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5" name="Rectangle 34"/>
          <p:cNvSpPr/>
          <p:nvPr userDrawn="1"/>
        </p:nvSpPr>
        <p:spPr bwMode="auto">
          <a:xfrm>
            <a:off x="6974253" y="4841082"/>
            <a:ext cx="302418" cy="302418"/>
          </a:xfrm>
          <a:prstGeom prst="rect">
            <a:avLst/>
          </a:prstGeom>
          <a:solidFill>
            <a:srgbClr val="F5802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272062"/>
            <a:ext cx="6069330" cy="230832"/>
          </a:xfrm>
        </p:spPr>
        <p:txBody>
          <a:bodyPr>
            <a:spAutoFit/>
          </a:bodyPr>
          <a:lstStyle>
            <a:lvl1pPr>
              <a:lnSpc>
                <a:spcPct val="100000"/>
              </a:lnSpc>
              <a:spcBef>
                <a:spcPts val="450"/>
              </a:spcBef>
              <a:defRPr b="0" spc="0" baseline="0"/>
            </a:lvl1pPr>
          </a:lstStyle>
          <a:p>
            <a:r>
              <a:rPr lang="en-US" dirty="0"/>
              <a:t>Click to edit master title style</a:t>
            </a:r>
          </a:p>
        </p:txBody>
      </p:sp>
      <p:sp>
        <p:nvSpPr>
          <p:cNvPr id="6" name="Text Placeholder 5"/>
          <p:cNvSpPr>
            <a:spLocks noGrp="1"/>
          </p:cNvSpPr>
          <p:nvPr>
            <p:ph type="body" sz="quarter" idx="11" hasCustomPrompt="1"/>
          </p:nvPr>
        </p:nvSpPr>
        <p:spPr>
          <a:xfrm>
            <a:off x="0" y="960121"/>
            <a:ext cx="6665976" cy="954107"/>
          </a:xfrm>
          <a:prstGeom prst="rect">
            <a:avLst/>
          </a:prstGeom>
        </p:spPr>
        <p:txBody>
          <a:bodyPr lIns="228600">
            <a:spAutoFit/>
          </a:bodyPr>
          <a:lstStyle>
            <a:lvl1pPr>
              <a:lnSpc>
                <a:spcPct val="100000"/>
              </a:lnSpc>
              <a:spcBef>
                <a:spcPts val="450"/>
              </a:spcBef>
              <a:defRPr sz="1350"/>
            </a:lvl1pPr>
            <a:lvl2pPr>
              <a:lnSpc>
                <a:spcPct val="100000"/>
              </a:lnSpc>
              <a:spcBef>
                <a:spcPts val="450"/>
              </a:spcBef>
              <a:defRPr sz="1050"/>
            </a:lvl2pPr>
            <a:lvl3pPr>
              <a:lnSpc>
                <a:spcPct val="100000"/>
              </a:lnSpc>
              <a:spcBef>
                <a:spcPts val="450"/>
              </a:spcBef>
              <a:defRPr sz="1050"/>
            </a:lvl3pPr>
            <a:lvl4pPr>
              <a:lnSpc>
                <a:spcPct val="100000"/>
              </a:lnSpc>
              <a:spcBef>
                <a:spcPts val="450"/>
              </a:spcBef>
              <a:defRPr sz="9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ubtitle &amp;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272062"/>
            <a:ext cx="6069330" cy="230832"/>
          </a:xfrm>
        </p:spPr>
        <p:txBody>
          <a:bodyPr>
            <a:spAutoFit/>
          </a:bodyPr>
          <a:lstStyle>
            <a:lvl1pPr>
              <a:lnSpc>
                <a:spcPct val="100000"/>
              </a:lnSpc>
              <a:spcBef>
                <a:spcPts val="450"/>
              </a:spcBef>
              <a:defRPr b="0" spc="0" baseline="0"/>
            </a:lvl1pPr>
          </a:lstStyle>
          <a:p>
            <a:r>
              <a:rPr lang="en-US" dirty="0"/>
              <a:t>Click to edit master title style</a:t>
            </a:r>
          </a:p>
        </p:txBody>
      </p:sp>
      <p:sp>
        <p:nvSpPr>
          <p:cNvPr id="4" name="Text Placeholder 3"/>
          <p:cNvSpPr>
            <a:spLocks noGrp="1"/>
          </p:cNvSpPr>
          <p:nvPr>
            <p:ph type="body" sz="quarter" idx="10" hasCustomPrompt="1"/>
          </p:nvPr>
        </p:nvSpPr>
        <p:spPr>
          <a:xfrm>
            <a:off x="0" y="555663"/>
            <a:ext cx="6069330" cy="300082"/>
          </a:xfrm>
          <a:prstGeom prst="rect">
            <a:avLst/>
          </a:prstGeom>
        </p:spPr>
        <p:txBody>
          <a:bodyPr lIns="228600" rIns="45720">
            <a:spAutoFit/>
          </a:bodyPr>
          <a:lstStyle>
            <a:lvl1pPr marL="0" indent="0">
              <a:lnSpc>
                <a:spcPct val="100000"/>
              </a:lnSpc>
              <a:spcBef>
                <a:spcPts val="450"/>
              </a:spcBef>
              <a:buNone/>
              <a:defRPr sz="1350" i="1">
                <a:solidFill>
                  <a:schemeClr val="tx1"/>
                </a:solidFill>
              </a:defRPr>
            </a:lvl1pPr>
          </a:lstStyle>
          <a:p>
            <a:pPr lvl="0"/>
            <a:r>
              <a:rPr lang="en-US" dirty="0"/>
              <a:t>Subtitle</a:t>
            </a:r>
          </a:p>
        </p:txBody>
      </p:sp>
      <p:sp>
        <p:nvSpPr>
          <p:cNvPr id="6" name="Text Placeholder 5"/>
          <p:cNvSpPr>
            <a:spLocks noGrp="1"/>
          </p:cNvSpPr>
          <p:nvPr>
            <p:ph type="body" sz="quarter" idx="11" hasCustomPrompt="1"/>
          </p:nvPr>
        </p:nvSpPr>
        <p:spPr>
          <a:xfrm>
            <a:off x="0" y="960121"/>
            <a:ext cx="6665976" cy="954107"/>
          </a:xfrm>
          <a:prstGeom prst="rect">
            <a:avLst/>
          </a:prstGeom>
        </p:spPr>
        <p:txBody>
          <a:bodyPr lIns="228600">
            <a:spAutoFit/>
          </a:bodyPr>
          <a:lstStyle>
            <a:lvl1pPr>
              <a:lnSpc>
                <a:spcPct val="100000"/>
              </a:lnSpc>
              <a:spcBef>
                <a:spcPts val="450"/>
              </a:spcBef>
              <a:defRPr sz="1350"/>
            </a:lvl1pPr>
            <a:lvl2pPr>
              <a:lnSpc>
                <a:spcPct val="100000"/>
              </a:lnSpc>
              <a:spcBef>
                <a:spcPts val="450"/>
              </a:spcBef>
              <a:defRPr sz="1050"/>
            </a:lvl2pPr>
            <a:lvl3pPr>
              <a:lnSpc>
                <a:spcPct val="100000"/>
              </a:lnSpc>
              <a:spcBef>
                <a:spcPts val="450"/>
              </a:spcBef>
              <a:defRPr sz="1050"/>
            </a:lvl3pPr>
            <a:lvl4pPr>
              <a:lnSpc>
                <a:spcPct val="100000"/>
              </a:lnSpc>
              <a:spcBef>
                <a:spcPts val="450"/>
              </a:spcBef>
              <a:defRPr sz="9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43760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305175"/>
            <a:ext cx="5829300" cy="415498"/>
          </a:xfrm>
        </p:spPr>
        <p:txBody>
          <a:bodyPr lIns="228600" anchor="t">
            <a:spAutoFit/>
          </a:bodyPr>
          <a:lstStyle>
            <a:lvl1pPr algn="l">
              <a:lnSpc>
                <a:spcPct val="100000"/>
              </a:lnSpc>
              <a:spcBef>
                <a:spcPts val="450"/>
              </a:spcBef>
              <a:defRPr sz="2700" b="1" cap="none"/>
            </a:lvl1pPr>
          </a:lstStyle>
          <a:p>
            <a:r>
              <a:rPr lang="en-US" dirty="0"/>
              <a:t>Click to edit master title style</a:t>
            </a:r>
          </a:p>
        </p:txBody>
      </p:sp>
      <p:sp>
        <p:nvSpPr>
          <p:cNvPr id="3" name="Text Placeholder 2"/>
          <p:cNvSpPr>
            <a:spLocks noGrp="1"/>
          </p:cNvSpPr>
          <p:nvPr>
            <p:ph type="body" idx="1" hasCustomPrompt="1"/>
          </p:nvPr>
        </p:nvSpPr>
        <p:spPr>
          <a:xfrm>
            <a:off x="0" y="3005093"/>
            <a:ext cx="5829300" cy="300082"/>
          </a:xfrm>
          <a:prstGeom prst="rect">
            <a:avLst/>
          </a:prstGeom>
        </p:spPr>
        <p:txBody>
          <a:bodyPr lIns="228600" anchor="b">
            <a:spAutoFit/>
          </a:bodyPr>
          <a:lstStyle>
            <a:lvl1pPr marL="0" indent="0">
              <a:lnSpc>
                <a:spcPct val="100000"/>
              </a:lnSpc>
              <a:spcBef>
                <a:spcPts val="450"/>
              </a:spcBef>
              <a:buNone/>
              <a:defRPr sz="135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a:t>Click to edit master text styles</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062"/>
            <a:ext cx="6069330" cy="230832"/>
          </a:xfrm>
        </p:spPr>
        <p:txBody>
          <a:bodyPr lIns="228600">
            <a:spAutoFit/>
          </a:bodyPr>
          <a:lstStyle>
            <a:lvl1pPr>
              <a:lnSpc>
                <a:spcPct val="100000"/>
              </a:lnSpc>
              <a:spcBef>
                <a:spcPts val="450"/>
              </a:spcBef>
              <a:defRPr/>
            </a:lvl1pPr>
          </a:lstStyle>
          <a:p>
            <a:r>
              <a:rPr lang="en-US" dirty="0"/>
              <a:t>Click to edit master title style</a:t>
            </a:r>
          </a:p>
        </p:txBody>
      </p:sp>
      <p:sp>
        <p:nvSpPr>
          <p:cNvPr id="4" name="Text Placeholder 3"/>
          <p:cNvSpPr>
            <a:spLocks noGrp="1"/>
          </p:cNvSpPr>
          <p:nvPr>
            <p:ph type="body" sz="quarter" idx="10" hasCustomPrompt="1"/>
          </p:nvPr>
        </p:nvSpPr>
        <p:spPr>
          <a:xfrm>
            <a:off x="0" y="555663"/>
            <a:ext cx="6069330" cy="300082"/>
          </a:xfrm>
          <a:prstGeom prst="rect">
            <a:avLst/>
          </a:prstGeom>
        </p:spPr>
        <p:txBody>
          <a:bodyPr lIns="228600" rIns="45720">
            <a:spAutoFit/>
          </a:bodyPr>
          <a:lstStyle>
            <a:lvl1pPr marL="0" indent="0">
              <a:lnSpc>
                <a:spcPct val="100000"/>
              </a:lnSpc>
              <a:spcBef>
                <a:spcPts val="450"/>
              </a:spcBef>
              <a:buNone/>
              <a:defRPr sz="1350" i="1">
                <a:solidFill>
                  <a:schemeClr val="tx1"/>
                </a:solidFill>
              </a:defRPr>
            </a:lvl1pPr>
          </a:lstStyle>
          <a:p>
            <a:pPr lvl="0"/>
            <a:r>
              <a:rPr lang="en-US" dirty="0"/>
              <a:t>Subtitle</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062"/>
            <a:ext cx="6069330" cy="230832"/>
          </a:xfrm>
        </p:spPr>
        <p:txBody>
          <a:bodyPr lIns="228600">
            <a:spAutoFit/>
          </a:bodyPr>
          <a:lstStyle>
            <a:lvl1pPr>
              <a:lnSpc>
                <a:spcPct val="100000"/>
              </a:lnSpc>
              <a:spcBef>
                <a:spcPts val="450"/>
              </a:spcBef>
              <a:defRPr/>
            </a:lvl1pPr>
          </a:lstStyle>
          <a:p>
            <a:r>
              <a:rPr lang="en-US" dirty="0"/>
              <a:t>Click to edit master title style</a:t>
            </a:r>
          </a:p>
        </p:txBody>
      </p:sp>
    </p:spTree>
    <p:extLst>
      <p:ext uri="{BB962C8B-B14F-4D97-AF65-F5344CB8AC3E}">
        <p14:creationId xmlns:p14="http://schemas.microsoft.com/office/powerpoint/2010/main" val="263229972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2">
    <p:spTree>
      <p:nvGrpSpPr>
        <p:cNvPr id="1" name=""/>
        <p:cNvGrpSpPr/>
        <p:nvPr/>
      </p:nvGrpSpPr>
      <p:grpSpPr>
        <a:xfrm>
          <a:off x="0" y="0"/>
          <a:ext cx="0" cy="0"/>
          <a:chOff x="0" y="0"/>
          <a:chExt cx="0" cy="0"/>
        </a:xfrm>
      </p:grpSpPr>
      <p:pic>
        <p:nvPicPr>
          <p:cNvPr id="1027" name="Picture 3" descr="C:\Users\pcalabrese\Downloads\180208805.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tretch/>
        </p:blipFill>
        <p:spPr bwMode="auto">
          <a:xfrm>
            <a:off x="-1" y="-1"/>
            <a:ext cx="6858000" cy="51497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30755" name="Rectangle 3"/>
          <p:cNvSpPr>
            <a:spLocks noGrp="1" noChangeArrowheads="1"/>
          </p:cNvSpPr>
          <p:nvPr>
            <p:ph type="ctrTitle" hasCustomPrompt="1"/>
          </p:nvPr>
        </p:nvSpPr>
        <p:spPr>
          <a:xfrm>
            <a:off x="0" y="3086100"/>
            <a:ext cx="5157216" cy="2057400"/>
          </a:xfrm>
          <a:solidFill>
            <a:schemeClr val="accent3">
              <a:alpha val="85000"/>
            </a:schemeClr>
          </a:solidFill>
        </p:spPr>
        <p:txBody>
          <a:bodyPr lIns="210312" tIns="210312" anchor="t">
            <a:noAutofit/>
          </a:bodyPr>
          <a:lstStyle>
            <a:lvl1pPr>
              <a:lnSpc>
                <a:spcPct val="100000"/>
              </a:lnSpc>
              <a:spcBef>
                <a:spcPts val="450"/>
              </a:spcBef>
              <a:defRPr sz="1800" b="1">
                <a:solidFill>
                  <a:schemeClr val="bg1"/>
                </a:solidFill>
              </a:defRPr>
            </a:lvl1pPr>
          </a:lstStyle>
          <a:p>
            <a:r>
              <a:rPr lang="en-US" dirty="0"/>
              <a:t>Click to edit master title style</a:t>
            </a:r>
          </a:p>
        </p:txBody>
      </p:sp>
      <p:sp>
        <p:nvSpPr>
          <p:cNvPr id="14" name="Rectangle 2"/>
          <p:cNvSpPr>
            <a:spLocks noGrp="1" noChangeArrowheads="1"/>
          </p:cNvSpPr>
          <p:nvPr>
            <p:ph type="subTitle" idx="1"/>
          </p:nvPr>
        </p:nvSpPr>
        <p:spPr>
          <a:xfrm>
            <a:off x="5152644" y="3086101"/>
            <a:ext cx="1705356" cy="2057399"/>
          </a:xfrm>
          <a:prstGeom prst="rect">
            <a:avLst/>
          </a:prstGeom>
          <a:solidFill>
            <a:schemeClr val="accent3">
              <a:lumMod val="50000"/>
            </a:schemeClr>
          </a:solidFill>
        </p:spPr>
        <p:txBody>
          <a:bodyPr lIns="210312" tIns="210312">
            <a:noAutofit/>
          </a:bodyPr>
          <a:lstStyle>
            <a:lvl1pPr marL="0" indent="0">
              <a:lnSpc>
                <a:spcPct val="100000"/>
              </a:lnSpc>
              <a:spcBef>
                <a:spcPts val="450"/>
              </a:spcBef>
              <a:buFont typeface="Wingdings" pitchFamily="2" charset="2"/>
              <a:buNone/>
              <a:defRPr sz="1500" b="0">
                <a:solidFill>
                  <a:schemeClr val="bg1"/>
                </a:solidFill>
              </a:defRPr>
            </a:lvl1pPr>
          </a:lstStyle>
          <a:p>
            <a:r>
              <a:rPr lang="en-US"/>
              <a:t>Click to edit Master subtitle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29338" y="0"/>
            <a:ext cx="582930" cy="777240"/>
          </a:xfrm>
          <a:prstGeom prst="rect">
            <a:avLst/>
          </a:prstGeom>
        </p:spPr>
      </p:pic>
      <p:sp>
        <p:nvSpPr>
          <p:cNvPr id="12" name="Rectangle 11"/>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3" name="Rectangle 12"/>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5" name="Rectangle 14"/>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6" name="Rectangle 15"/>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7" name="Rectangle 16"/>
          <p:cNvSpPr/>
          <p:nvPr userDrawn="1"/>
        </p:nvSpPr>
        <p:spPr bwMode="auto">
          <a:xfrm>
            <a:off x="6974253" y="2757492"/>
            <a:ext cx="302418" cy="302418"/>
          </a:xfrm>
          <a:prstGeom prst="rect">
            <a:avLst/>
          </a:prstGeom>
          <a:solidFill>
            <a:schemeClr val="accent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8" name="Rectangle 17"/>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9" name="Rectangle 18"/>
          <p:cNvSpPr/>
          <p:nvPr userDrawn="1"/>
        </p:nvSpPr>
        <p:spPr bwMode="auto">
          <a:xfrm>
            <a:off x="6974253" y="3590928"/>
            <a:ext cx="302418" cy="302418"/>
          </a:xfrm>
          <a:prstGeom prst="rect">
            <a:avLst/>
          </a:prstGeom>
          <a:solidFill>
            <a:schemeClr val="accent3"/>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0" name="Rectangle 19"/>
          <p:cNvSpPr/>
          <p:nvPr userDrawn="1"/>
        </p:nvSpPr>
        <p:spPr bwMode="auto">
          <a:xfrm>
            <a:off x="6974253" y="4007646"/>
            <a:ext cx="302418" cy="302418"/>
          </a:xfrm>
          <a:prstGeom prst="rect">
            <a:avLst/>
          </a:prstGeom>
          <a:solidFill>
            <a:schemeClr val="accent4"/>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1" name="Rectangle 20"/>
          <p:cNvSpPr/>
          <p:nvPr userDrawn="1"/>
        </p:nvSpPr>
        <p:spPr bwMode="auto">
          <a:xfrm>
            <a:off x="6974253" y="4424364"/>
            <a:ext cx="302418" cy="302418"/>
          </a:xfrm>
          <a:prstGeom prst="rect">
            <a:avLst/>
          </a:prstGeom>
          <a:solidFill>
            <a:schemeClr val="accent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2" name="Rectangle 21"/>
          <p:cNvSpPr/>
          <p:nvPr userDrawn="1"/>
        </p:nvSpPr>
        <p:spPr bwMode="auto">
          <a:xfrm>
            <a:off x="6974253" y="4841082"/>
            <a:ext cx="302418" cy="302418"/>
          </a:xfrm>
          <a:prstGeom prst="rect">
            <a:avLst/>
          </a:prstGeom>
          <a:solidFill>
            <a:schemeClr val="accent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3" name="Rectangle 22"/>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4" name="Rectangle 23"/>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5" name="Rectangle 24"/>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6" name="Rectangle 25"/>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7" name="Rectangle 26"/>
          <p:cNvSpPr/>
          <p:nvPr userDrawn="1"/>
        </p:nvSpPr>
        <p:spPr bwMode="auto">
          <a:xfrm>
            <a:off x="6974253" y="2757492"/>
            <a:ext cx="302418" cy="302418"/>
          </a:xfrm>
          <a:prstGeom prst="rect">
            <a:avLst/>
          </a:prstGeom>
          <a:solidFill>
            <a:srgbClr val="255AA8"/>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8" name="Rectangle 27"/>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9" name="Rectangle 28"/>
          <p:cNvSpPr/>
          <p:nvPr userDrawn="1"/>
        </p:nvSpPr>
        <p:spPr bwMode="auto">
          <a:xfrm>
            <a:off x="6974253" y="3590928"/>
            <a:ext cx="302418" cy="302418"/>
          </a:xfrm>
          <a:prstGeom prst="rect">
            <a:avLst/>
          </a:prstGeom>
          <a:solidFill>
            <a:srgbClr val="378B3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0" name="Rectangle 29"/>
          <p:cNvSpPr/>
          <p:nvPr userDrawn="1"/>
        </p:nvSpPr>
        <p:spPr bwMode="auto">
          <a:xfrm>
            <a:off x="6974253" y="4007646"/>
            <a:ext cx="302418" cy="302418"/>
          </a:xfrm>
          <a:prstGeom prst="rect">
            <a:avLst/>
          </a:prstGeom>
          <a:solidFill>
            <a:srgbClr val="524E8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1" name="Rectangle 30"/>
          <p:cNvSpPr/>
          <p:nvPr userDrawn="1"/>
        </p:nvSpPr>
        <p:spPr bwMode="auto">
          <a:xfrm>
            <a:off x="6974253" y="4424364"/>
            <a:ext cx="302418" cy="302418"/>
          </a:xfrm>
          <a:prstGeom prst="rect">
            <a:avLst/>
          </a:prstGeom>
          <a:solidFill>
            <a:srgbClr val="D93A3D"/>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2" name="Rectangle 31"/>
          <p:cNvSpPr/>
          <p:nvPr userDrawn="1"/>
        </p:nvSpPr>
        <p:spPr bwMode="auto">
          <a:xfrm>
            <a:off x="6974253" y="4841082"/>
            <a:ext cx="302418" cy="302418"/>
          </a:xfrm>
          <a:prstGeom prst="rect">
            <a:avLst/>
          </a:prstGeom>
          <a:solidFill>
            <a:srgbClr val="F5802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4" name="Rectangle 3"/>
          <p:cNvSpPr txBox="1">
            <a:spLocks noChangeArrowheads="1"/>
          </p:cNvSpPr>
          <p:nvPr userDrawn="1"/>
        </p:nvSpPr>
        <p:spPr bwMode="auto">
          <a:xfrm>
            <a:off x="6975539" y="0"/>
            <a:ext cx="2089404" cy="742126"/>
          </a:xfrm>
          <a:prstGeom prst="rect">
            <a:avLst/>
          </a:prstGeom>
          <a:solidFill>
            <a:srgbClr val="FF0000">
              <a:alpha val="85000"/>
            </a:srgbClr>
          </a:solidFill>
          <a:ln w="9525">
            <a:noFill/>
            <a:miter lim="800000"/>
            <a:headEnd/>
            <a:tailEnd/>
          </a:ln>
          <a:effectLst/>
        </p:spPr>
        <p:txBody>
          <a:bodyPr vert="horz" wrap="square" lIns="157734" tIns="157734" rIns="137160" bIns="13716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825" kern="0" dirty="0"/>
              <a:t>To change </a:t>
            </a:r>
            <a:br>
              <a:rPr lang="en-US" sz="825" kern="0" dirty="0"/>
            </a:br>
            <a:r>
              <a:rPr lang="en-US" sz="825" kern="0" dirty="0"/>
              <a:t>background image;</a:t>
            </a:r>
          </a:p>
          <a:p>
            <a:r>
              <a:rPr lang="en-US" sz="825" kern="0" dirty="0"/>
              <a:t>Go to View tab, slide master</a:t>
            </a:r>
          </a:p>
        </p:txBody>
      </p:sp>
    </p:spTree>
    <p:extLst>
      <p:ext uri="{BB962C8B-B14F-4D97-AF65-F5344CB8AC3E}">
        <p14:creationId xmlns:p14="http://schemas.microsoft.com/office/powerpoint/2010/main" val="361762025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9732" name="Rectangle 4"/>
          <p:cNvSpPr>
            <a:spLocks noGrp="1" noChangeArrowheads="1"/>
          </p:cNvSpPr>
          <p:nvPr>
            <p:ph type="title"/>
          </p:nvPr>
        </p:nvSpPr>
        <p:spPr bwMode="auto">
          <a:xfrm>
            <a:off x="0" y="272062"/>
            <a:ext cx="6069330" cy="230832"/>
          </a:xfrm>
          <a:prstGeom prst="rect">
            <a:avLst/>
          </a:prstGeom>
          <a:noFill/>
          <a:ln w="9525">
            <a:noFill/>
            <a:miter lim="800000"/>
            <a:headEnd/>
            <a:tailEnd/>
          </a:ln>
          <a:effectLst/>
        </p:spPr>
        <p:txBody>
          <a:bodyPr vert="horz" wrap="square" lIns="228600" tIns="0" rIns="457200" bIns="0" numCol="1" anchor="ctr" anchorCtr="0" compatLnSpc="1">
            <a:prstTxWarp prst="textNoShape">
              <a:avLst/>
            </a:prstTxWarp>
            <a:spAutoFit/>
          </a:bodyPr>
          <a:lstStyle/>
          <a:p>
            <a:pPr lvl="0"/>
            <a:r>
              <a:rPr lang="en-US"/>
              <a:t>Click to edit Master title style</a:t>
            </a:r>
            <a:endParaRPr lang="en-US" dirty="0"/>
          </a:p>
        </p:txBody>
      </p:sp>
      <p:sp>
        <p:nvSpPr>
          <p:cNvPr id="9" name="Rectangle 8"/>
          <p:cNvSpPr/>
          <p:nvPr/>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0" name="Rectangle 9"/>
          <p:cNvSpPr/>
          <p:nvPr/>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1" name="Rectangle 10"/>
          <p:cNvSpPr/>
          <p:nvPr/>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2" name="Rectangle 11"/>
          <p:cNvSpPr/>
          <p:nvPr/>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3" name="Rectangle 12"/>
          <p:cNvSpPr/>
          <p:nvPr/>
        </p:nvSpPr>
        <p:spPr bwMode="auto">
          <a:xfrm>
            <a:off x="6974253" y="2757492"/>
            <a:ext cx="302418" cy="302418"/>
          </a:xfrm>
          <a:prstGeom prst="rect">
            <a:avLst/>
          </a:prstGeom>
          <a:solidFill>
            <a:schemeClr val="accent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4" name="Rectangle 13"/>
          <p:cNvSpPr/>
          <p:nvPr/>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5" name="Rectangle 14"/>
          <p:cNvSpPr/>
          <p:nvPr/>
        </p:nvSpPr>
        <p:spPr bwMode="auto">
          <a:xfrm>
            <a:off x="6974253" y="3590928"/>
            <a:ext cx="302418" cy="302418"/>
          </a:xfrm>
          <a:prstGeom prst="rect">
            <a:avLst/>
          </a:prstGeom>
          <a:solidFill>
            <a:schemeClr val="accent3"/>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6" name="Rectangle 15"/>
          <p:cNvSpPr/>
          <p:nvPr/>
        </p:nvSpPr>
        <p:spPr bwMode="auto">
          <a:xfrm>
            <a:off x="6974253" y="4007646"/>
            <a:ext cx="302418" cy="302418"/>
          </a:xfrm>
          <a:prstGeom prst="rect">
            <a:avLst/>
          </a:prstGeom>
          <a:solidFill>
            <a:schemeClr val="accent4"/>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7" name="Rectangle 16"/>
          <p:cNvSpPr/>
          <p:nvPr/>
        </p:nvSpPr>
        <p:spPr bwMode="auto">
          <a:xfrm>
            <a:off x="6974253" y="4424364"/>
            <a:ext cx="302418" cy="302418"/>
          </a:xfrm>
          <a:prstGeom prst="rect">
            <a:avLst/>
          </a:prstGeom>
          <a:solidFill>
            <a:schemeClr val="accent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8" name="Rectangle 17"/>
          <p:cNvSpPr/>
          <p:nvPr/>
        </p:nvSpPr>
        <p:spPr bwMode="auto">
          <a:xfrm>
            <a:off x="6974253" y="4841082"/>
            <a:ext cx="302418" cy="302418"/>
          </a:xfrm>
          <a:prstGeom prst="rect">
            <a:avLst/>
          </a:prstGeom>
          <a:solidFill>
            <a:schemeClr val="accent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9" name="Rectangle 18"/>
          <p:cNvSpPr/>
          <p:nvPr/>
        </p:nvSpPr>
        <p:spPr>
          <a:xfrm>
            <a:off x="0" y="5013198"/>
            <a:ext cx="6858000" cy="130302"/>
          </a:xfrm>
          <a:prstGeom prst="rect">
            <a:avLst/>
          </a:prstGeom>
          <a:noFill/>
          <a:ln w="25400" cap="flat" cmpd="sng" algn="ctr">
            <a:noFill/>
            <a:prstDash val="solid"/>
          </a:ln>
          <a:effectLst/>
        </p:spPr>
        <p:txBody>
          <a:bodyPr rIns="171450" bIns="34290" rtlCol="0" anchor="ctr"/>
          <a:lstStyle/>
          <a:p>
            <a:pPr algn="r" eaLnBrk="1" fontAlgn="auto" hangingPunct="1">
              <a:spcBef>
                <a:spcPts val="0"/>
              </a:spcBef>
              <a:spcAft>
                <a:spcPts val="0"/>
              </a:spcAft>
              <a:defRPr/>
            </a:pPr>
            <a:fld id="{CFD94992-95F9-4341-B39E-F07CAEF90486}" type="slidenum">
              <a:rPr lang="en-US" sz="525" b="0" kern="0" smtClean="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rPr>
              <a:pPr algn="r" eaLnBrk="1" fontAlgn="auto" hangingPunct="1">
                <a:spcBef>
                  <a:spcPts val="0"/>
                </a:spcBef>
                <a:spcAft>
                  <a:spcPts val="0"/>
                </a:spcAft>
                <a:defRPr/>
              </a:pPr>
              <a:t>‹#›</a:t>
            </a:fld>
            <a:endParaRPr lang="en-US" sz="525" b="0" kern="0" dirty="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endParaRPr>
          </a:p>
        </p:txBody>
      </p:sp>
      <p:cxnSp>
        <p:nvCxnSpPr>
          <p:cNvPr id="3" name="Straight Connector 2"/>
          <p:cNvCxnSpPr/>
          <p:nvPr userDrawn="1"/>
        </p:nvCxnSpPr>
        <p:spPr bwMode="auto">
          <a:xfrm>
            <a:off x="0" y="5013198"/>
            <a:ext cx="6858000" cy="0"/>
          </a:xfrm>
          <a:prstGeom prst="line">
            <a:avLst/>
          </a:prstGeom>
          <a:solidFill>
            <a:schemeClr val="accent1"/>
          </a:solidFill>
          <a:ln w="6350" cap="flat" cmpd="sng" algn="ctr">
            <a:solidFill>
              <a:schemeClr val="tx1">
                <a:lumMod val="60000"/>
                <a:lumOff val="40000"/>
              </a:schemeClr>
            </a:solidFill>
            <a:prstDash val="solid"/>
            <a:round/>
            <a:headEnd type="none" w="med" len="med"/>
            <a:tailEnd type="none" w="sm" len="sm"/>
          </a:ln>
          <a:effectLst/>
        </p:spPr>
      </p:cxnSp>
      <p:sp>
        <p:nvSpPr>
          <p:cNvPr id="23" name="Rectangle 22"/>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4" name="Rectangle 23"/>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5" name="Rectangle 24"/>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6" name="Rectangle 25"/>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7" name="Rectangle 26"/>
          <p:cNvSpPr/>
          <p:nvPr userDrawn="1"/>
        </p:nvSpPr>
        <p:spPr bwMode="auto">
          <a:xfrm>
            <a:off x="6974253" y="2757492"/>
            <a:ext cx="302418" cy="302418"/>
          </a:xfrm>
          <a:prstGeom prst="rect">
            <a:avLst/>
          </a:prstGeom>
          <a:solidFill>
            <a:srgbClr val="255AA8"/>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8" name="Rectangle 27"/>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9" name="Rectangle 28"/>
          <p:cNvSpPr/>
          <p:nvPr userDrawn="1"/>
        </p:nvSpPr>
        <p:spPr bwMode="auto">
          <a:xfrm>
            <a:off x="6974253" y="3590928"/>
            <a:ext cx="302418" cy="302418"/>
          </a:xfrm>
          <a:prstGeom prst="rect">
            <a:avLst/>
          </a:prstGeom>
          <a:solidFill>
            <a:srgbClr val="378B3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0" name="Rectangle 29"/>
          <p:cNvSpPr/>
          <p:nvPr userDrawn="1"/>
        </p:nvSpPr>
        <p:spPr bwMode="auto">
          <a:xfrm>
            <a:off x="6974253" y="4007646"/>
            <a:ext cx="302418" cy="302418"/>
          </a:xfrm>
          <a:prstGeom prst="rect">
            <a:avLst/>
          </a:prstGeom>
          <a:solidFill>
            <a:srgbClr val="524E8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1" name="Rectangle 30"/>
          <p:cNvSpPr/>
          <p:nvPr userDrawn="1"/>
        </p:nvSpPr>
        <p:spPr bwMode="auto">
          <a:xfrm>
            <a:off x="6974253" y="4424364"/>
            <a:ext cx="302418" cy="302418"/>
          </a:xfrm>
          <a:prstGeom prst="rect">
            <a:avLst/>
          </a:prstGeom>
          <a:solidFill>
            <a:srgbClr val="D93A3D"/>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2" name="Rectangle 31"/>
          <p:cNvSpPr/>
          <p:nvPr userDrawn="1"/>
        </p:nvSpPr>
        <p:spPr bwMode="auto">
          <a:xfrm>
            <a:off x="6974253" y="4841082"/>
            <a:ext cx="302418" cy="302418"/>
          </a:xfrm>
          <a:prstGeom prst="rect">
            <a:avLst/>
          </a:prstGeom>
          <a:solidFill>
            <a:srgbClr val="F5802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4" name="Rectangle 33"/>
          <p:cNvSpPr/>
          <p:nvPr userDrawn="1"/>
        </p:nvSpPr>
        <p:spPr>
          <a:xfrm>
            <a:off x="1" y="5037954"/>
            <a:ext cx="921727" cy="80791"/>
          </a:xfrm>
          <a:prstGeom prst="rect">
            <a:avLst/>
          </a:prstGeom>
          <a:noFill/>
          <a:ln w="25400" cap="flat" cmpd="sng" algn="ctr">
            <a:noFill/>
            <a:prstDash val="solid"/>
          </a:ln>
          <a:effectLst/>
        </p:spPr>
        <p:txBody>
          <a:bodyPr wrap="none" lIns="171450" tIns="0" rIns="0" bIns="0" rtlCol="0" anchor="ctr" anchorCtr="0">
            <a:spAutoFit/>
          </a:bodyPr>
          <a:lstStyle/>
          <a:p>
            <a:pPr algn="l" eaLnBrk="1" fontAlgn="auto" hangingPunct="1">
              <a:spcBef>
                <a:spcPts val="0"/>
              </a:spcBef>
              <a:spcAft>
                <a:spcPts val="0"/>
              </a:spcAft>
              <a:defRPr/>
            </a:pPr>
            <a:r>
              <a:rPr lang="en-US" sz="525" b="1" kern="0" dirty="0">
                <a:solidFill>
                  <a:schemeClr val="accent1"/>
                </a:solidFill>
                <a:latin typeface="Arial" panose="020B0604020202020204" pitchFamily="34" charset="0"/>
                <a:ea typeface="Segoe UI" panose="020B0502040204020203" pitchFamily="34" charset="0"/>
                <a:cs typeface="Arial" panose="020B0604020202020204" pitchFamily="34" charset="0"/>
              </a:rPr>
              <a:t>Spirent</a:t>
            </a:r>
            <a:r>
              <a:rPr lang="en-US" sz="525" b="1" kern="0" dirty="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rPr>
              <a:t> </a:t>
            </a:r>
            <a:r>
              <a:rPr lang="en-US" sz="525" b="0" kern="0" dirty="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rPr>
              <a:t>Communications</a:t>
            </a:r>
          </a:p>
        </p:txBody>
      </p:sp>
      <p:sp>
        <p:nvSpPr>
          <p:cNvPr id="35" name="Text Box 7"/>
          <p:cNvSpPr txBox="1">
            <a:spLocks noChangeArrowheads="1"/>
          </p:cNvSpPr>
          <p:nvPr userDrawn="1"/>
        </p:nvSpPr>
        <p:spPr bwMode="auto">
          <a:xfrm>
            <a:off x="2846509" y="5037954"/>
            <a:ext cx="1155766" cy="80791"/>
          </a:xfrm>
          <a:prstGeom prst="rect">
            <a:avLst/>
          </a:prstGeom>
          <a:noFill/>
          <a:ln w="9525">
            <a:noFill/>
            <a:miter lim="800000"/>
            <a:headEnd/>
            <a:tailEnd type="none" w="sm" len="sm"/>
          </a:ln>
          <a:effectLst/>
        </p:spPr>
        <p:txBody>
          <a:bodyPr wrap="none" lIns="0" tIns="0" rIns="0" bIns="0" anchor="ctr" anchorCtr="0">
            <a:spAutoFit/>
          </a:bodyPr>
          <a:lstStyle/>
          <a:p>
            <a:pPr algn="l"/>
            <a:r>
              <a:rPr lang="en-US" sz="525" b="0" dirty="0">
                <a:solidFill>
                  <a:schemeClr val="tx1">
                    <a:lumMod val="60000"/>
                    <a:lumOff val="40000"/>
                  </a:schemeClr>
                </a:solidFill>
                <a:latin typeface="Arial" panose="020B0604020202020204" pitchFamily="34" charset="0"/>
                <a:cs typeface="Arial" panose="020B0604020202020204" pitchFamily="34" charset="0"/>
              </a:rPr>
              <a:t>PROPRIETARY AND CONFIDENTIAL</a:t>
            </a:r>
          </a:p>
        </p:txBody>
      </p:sp>
      <p:pic>
        <p:nvPicPr>
          <p:cNvPr id="33" name="Picture 3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129338" y="61050"/>
            <a:ext cx="582930" cy="520073"/>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67" r:id="rId2"/>
    <p:sldLayoutId id="2147483668" r:id="rId3"/>
    <p:sldLayoutId id="2147483678" r:id="rId4"/>
    <p:sldLayoutId id="2147483669" r:id="rId5"/>
    <p:sldLayoutId id="2147483670" r:id="rId6"/>
    <p:sldLayoutId id="2147483677" r:id="rId7"/>
    <p:sldLayoutId id="2147483671" r:id="rId8"/>
    <p:sldLayoutId id="2147483672" r:id="rId9"/>
    <p:sldLayoutId id="2147483674" r:id="rId10"/>
    <p:sldLayoutId id="2147483675" r:id="rId11"/>
    <p:sldLayoutId id="2147483676" r:id="rId12"/>
  </p:sldLayoutIdLst>
  <p:transition spd="med">
    <p:fade/>
  </p:transition>
  <p:hf hdr="0" ftr="0" dt="0"/>
  <p:txStyles>
    <p:titleStyle>
      <a:lvl1pPr algn="l" rtl="0" eaLnBrk="1" fontAlgn="base" hangingPunct="1">
        <a:lnSpc>
          <a:spcPct val="100000"/>
        </a:lnSpc>
        <a:spcBef>
          <a:spcPts val="450"/>
        </a:spcBef>
        <a:spcAft>
          <a:spcPct val="0"/>
        </a:spcAft>
        <a:defRPr sz="1500" b="0">
          <a:solidFill>
            <a:schemeClr val="accent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2250" b="1">
          <a:solidFill>
            <a:schemeClr val="tx2"/>
          </a:solidFill>
          <a:latin typeface="Trebuchet MS" pitchFamily="34" charset="0"/>
        </a:defRPr>
      </a:lvl2pPr>
      <a:lvl3pPr algn="l" rtl="0" eaLnBrk="1" fontAlgn="base" hangingPunct="1">
        <a:spcBef>
          <a:spcPct val="50000"/>
        </a:spcBef>
        <a:spcAft>
          <a:spcPct val="0"/>
        </a:spcAft>
        <a:defRPr sz="2250" b="1">
          <a:solidFill>
            <a:schemeClr val="tx2"/>
          </a:solidFill>
          <a:latin typeface="Trebuchet MS" pitchFamily="34" charset="0"/>
        </a:defRPr>
      </a:lvl3pPr>
      <a:lvl4pPr algn="l" rtl="0" eaLnBrk="1" fontAlgn="base" hangingPunct="1">
        <a:spcBef>
          <a:spcPct val="50000"/>
        </a:spcBef>
        <a:spcAft>
          <a:spcPct val="0"/>
        </a:spcAft>
        <a:defRPr sz="2250" b="1">
          <a:solidFill>
            <a:schemeClr val="tx2"/>
          </a:solidFill>
          <a:latin typeface="Trebuchet MS" pitchFamily="34" charset="0"/>
        </a:defRPr>
      </a:lvl4pPr>
      <a:lvl5pPr algn="l" rtl="0" eaLnBrk="1" fontAlgn="base" hangingPunct="1">
        <a:spcBef>
          <a:spcPct val="50000"/>
        </a:spcBef>
        <a:spcAft>
          <a:spcPct val="0"/>
        </a:spcAft>
        <a:defRPr sz="2250" b="1">
          <a:solidFill>
            <a:schemeClr val="tx2"/>
          </a:solidFill>
          <a:latin typeface="Trebuchet MS" pitchFamily="34" charset="0"/>
        </a:defRPr>
      </a:lvl5pPr>
      <a:lvl6pPr marL="342900" algn="l" rtl="0" eaLnBrk="1" fontAlgn="base" hangingPunct="1">
        <a:spcBef>
          <a:spcPct val="50000"/>
        </a:spcBef>
        <a:spcAft>
          <a:spcPct val="0"/>
        </a:spcAft>
        <a:defRPr sz="2250" b="1">
          <a:solidFill>
            <a:schemeClr val="tx2"/>
          </a:solidFill>
          <a:latin typeface="Trebuchet MS" pitchFamily="34" charset="0"/>
        </a:defRPr>
      </a:lvl6pPr>
      <a:lvl7pPr marL="685800" algn="l" rtl="0" eaLnBrk="1" fontAlgn="base" hangingPunct="1">
        <a:spcBef>
          <a:spcPct val="50000"/>
        </a:spcBef>
        <a:spcAft>
          <a:spcPct val="0"/>
        </a:spcAft>
        <a:defRPr sz="2250" b="1">
          <a:solidFill>
            <a:schemeClr val="tx2"/>
          </a:solidFill>
          <a:latin typeface="Trebuchet MS" pitchFamily="34" charset="0"/>
        </a:defRPr>
      </a:lvl7pPr>
      <a:lvl8pPr marL="1028700" algn="l" rtl="0" eaLnBrk="1" fontAlgn="base" hangingPunct="1">
        <a:spcBef>
          <a:spcPct val="50000"/>
        </a:spcBef>
        <a:spcAft>
          <a:spcPct val="0"/>
        </a:spcAft>
        <a:defRPr sz="2250" b="1">
          <a:solidFill>
            <a:schemeClr val="tx2"/>
          </a:solidFill>
          <a:latin typeface="Trebuchet MS" pitchFamily="34" charset="0"/>
        </a:defRPr>
      </a:lvl8pPr>
      <a:lvl9pPr marL="1371600" algn="l" rtl="0" eaLnBrk="1" fontAlgn="base" hangingPunct="1">
        <a:spcBef>
          <a:spcPct val="50000"/>
        </a:spcBef>
        <a:spcAft>
          <a:spcPct val="0"/>
        </a:spcAft>
        <a:defRPr sz="2250" b="1">
          <a:solidFill>
            <a:schemeClr val="tx2"/>
          </a:solidFill>
          <a:latin typeface="Trebuchet MS" pitchFamily="34" charset="0"/>
        </a:defRPr>
      </a:lvl9pPr>
    </p:titleStyle>
    <p:bodyStyle>
      <a:lvl1pPr marL="171450" indent="-171450" algn="l" rtl="0" eaLnBrk="1" fontAlgn="base" hangingPunct="1">
        <a:lnSpc>
          <a:spcPts val="1500"/>
        </a:lnSpc>
        <a:spcBef>
          <a:spcPts val="1500"/>
        </a:spcBef>
        <a:spcAft>
          <a:spcPct val="0"/>
        </a:spcAft>
        <a:buClr>
          <a:schemeClr val="accent1"/>
        </a:buClr>
        <a:buSzPct val="100000"/>
        <a:buFont typeface="Wingdings 2" panose="05020102010507070707" pitchFamily="18" charset="2"/>
        <a:buChar char="¡"/>
        <a:defRPr sz="1500">
          <a:solidFill>
            <a:schemeClr val="tx1"/>
          </a:solidFill>
          <a:latin typeface="Arial" panose="020B0604020202020204" pitchFamily="34" charset="0"/>
          <a:ea typeface="+mn-ea"/>
          <a:cs typeface="Arial" panose="020B0604020202020204" pitchFamily="34" charset="0"/>
        </a:defRPr>
      </a:lvl1pPr>
      <a:lvl2pPr marL="342900" indent="-167879" algn="l" rtl="0" eaLnBrk="1" fontAlgn="base" hangingPunct="1">
        <a:lnSpc>
          <a:spcPts val="1200"/>
        </a:lnSpc>
        <a:spcBef>
          <a:spcPts val="1200"/>
        </a:spcBef>
        <a:spcAft>
          <a:spcPct val="0"/>
        </a:spcAft>
        <a:buClr>
          <a:schemeClr val="accent1"/>
        </a:buClr>
        <a:buSzPct val="85000"/>
        <a:buFont typeface="Wingdings 2" panose="05020102010507070707" pitchFamily="18" charset="2"/>
        <a:buChar char="¡"/>
        <a:defRPr sz="1200">
          <a:solidFill>
            <a:schemeClr val="tx1"/>
          </a:solidFill>
          <a:latin typeface="Arial" panose="020B0604020202020204" pitchFamily="34" charset="0"/>
          <a:cs typeface="Arial" panose="020B0604020202020204" pitchFamily="34" charset="0"/>
        </a:defRPr>
      </a:lvl2pPr>
      <a:lvl3pPr marL="514350" indent="-171450" algn="l" rtl="0" eaLnBrk="1" fontAlgn="base" hangingPunct="1">
        <a:lnSpc>
          <a:spcPts val="1200"/>
        </a:lnSpc>
        <a:spcBef>
          <a:spcPts val="1200"/>
        </a:spcBef>
        <a:spcAft>
          <a:spcPct val="0"/>
        </a:spcAft>
        <a:buClr>
          <a:schemeClr val="accent1"/>
        </a:buClr>
        <a:buSzPct val="90000"/>
        <a:buFont typeface="Arial" panose="020B0604020202020204" pitchFamily="34" charset="0"/>
        <a:buChar char="•"/>
        <a:defRPr sz="1200">
          <a:solidFill>
            <a:schemeClr val="tx1"/>
          </a:solidFill>
          <a:latin typeface="Arial" pitchFamily="34" charset="0"/>
          <a:cs typeface="Arial" panose="020B0604020202020204" pitchFamily="34" charset="0"/>
        </a:defRPr>
      </a:lvl3pPr>
      <a:lvl4pPr marL="685800" indent="-171450" algn="l" rtl="0" eaLnBrk="1" fontAlgn="base" hangingPunct="1">
        <a:lnSpc>
          <a:spcPts val="1050"/>
        </a:lnSpc>
        <a:spcBef>
          <a:spcPts val="1050"/>
        </a:spcBef>
        <a:spcAft>
          <a:spcPct val="0"/>
        </a:spcAft>
        <a:buClr>
          <a:schemeClr val="accent1"/>
        </a:buClr>
        <a:buSzPct val="90000"/>
        <a:buFont typeface="Arial" pitchFamily="34" charset="0"/>
        <a:buChar char="-"/>
        <a:defRPr sz="1050">
          <a:solidFill>
            <a:schemeClr val="tx1"/>
          </a:solidFill>
          <a:latin typeface="Arial" pitchFamily="34" charset="0"/>
        </a:defRPr>
      </a:lvl4pPr>
      <a:lvl5pPr marL="1549004" indent="-171450" algn="l" rtl="0" eaLnBrk="1" fontAlgn="base" hangingPunct="1">
        <a:lnSpc>
          <a:spcPct val="90000"/>
        </a:lnSpc>
        <a:spcBef>
          <a:spcPct val="50000"/>
        </a:spcBef>
        <a:spcAft>
          <a:spcPct val="0"/>
        </a:spcAft>
        <a:buSzPct val="120000"/>
        <a:buChar char="•"/>
        <a:defRPr>
          <a:solidFill>
            <a:srgbClr val="000066"/>
          </a:solidFill>
          <a:latin typeface="Arial" pitchFamily="34" charset="0"/>
        </a:defRPr>
      </a:lvl5pPr>
      <a:lvl6pPr marL="1891904" indent="-171450" algn="l" rtl="0" eaLnBrk="1" fontAlgn="base" hangingPunct="1">
        <a:lnSpc>
          <a:spcPct val="90000"/>
        </a:lnSpc>
        <a:spcBef>
          <a:spcPct val="50000"/>
        </a:spcBef>
        <a:spcAft>
          <a:spcPct val="0"/>
        </a:spcAft>
        <a:buSzPct val="120000"/>
        <a:buChar char="•"/>
        <a:defRPr>
          <a:solidFill>
            <a:srgbClr val="000066"/>
          </a:solidFill>
          <a:latin typeface="Arial" pitchFamily="34" charset="0"/>
        </a:defRPr>
      </a:lvl6pPr>
      <a:lvl7pPr marL="2234804" indent="-171450" algn="l" rtl="0" eaLnBrk="1" fontAlgn="base" hangingPunct="1">
        <a:lnSpc>
          <a:spcPct val="90000"/>
        </a:lnSpc>
        <a:spcBef>
          <a:spcPct val="50000"/>
        </a:spcBef>
        <a:spcAft>
          <a:spcPct val="0"/>
        </a:spcAft>
        <a:buSzPct val="120000"/>
        <a:buChar char="•"/>
        <a:defRPr>
          <a:solidFill>
            <a:srgbClr val="000066"/>
          </a:solidFill>
          <a:latin typeface="Arial" pitchFamily="34" charset="0"/>
        </a:defRPr>
      </a:lvl7pPr>
      <a:lvl8pPr marL="2577704" indent="-171450" algn="l" rtl="0" eaLnBrk="1" fontAlgn="base" hangingPunct="1">
        <a:lnSpc>
          <a:spcPct val="90000"/>
        </a:lnSpc>
        <a:spcBef>
          <a:spcPct val="50000"/>
        </a:spcBef>
        <a:spcAft>
          <a:spcPct val="0"/>
        </a:spcAft>
        <a:buSzPct val="120000"/>
        <a:buChar char="•"/>
        <a:defRPr>
          <a:solidFill>
            <a:srgbClr val="000066"/>
          </a:solidFill>
          <a:latin typeface="Arial" pitchFamily="34" charset="0"/>
        </a:defRPr>
      </a:lvl8pPr>
      <a:lvl9pPr marL="2920604" indent="-171450" algn="l" rtl="0" eaLnBrk="1" fontAlgn="base" hangingPunct="1">
        <a:lnSpc>
          <a:spcPct val="90000"/>
        </a:lnSpc>
        <a:spcBef>
          <a:spcPct val="50000"/>
        </a:spcBef>
        <a:spcAft>
          <a:spcPct val="0"/>
        </a:spcAft>
        <a:buSzPct val="120000"/>
        <a:buChar char="•"/>
        <a:defRPr>
          <a:solidFill>
            <a:srgbClr val="000066"/>
          </a:solidFill>
          <a:latin typeface="Arial"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646" y="974782"/>
            <a:ext cx="6069330" cy="1231106"/>
          </a:xfrm>
        </p:spPr>
        <p:txBody>
          <a:bodyPr/>
          <a:lstStyle/>
          <a:p>
            <a:r>
              <a:rPr lang="en-US" altLang="zh-CN" sz="4000" b="1" dirty="0">
                <a:ea typeface="宋体" charset="-122"/>
              </a:rPr>
              <a:t>Machine Learning Introduction</a:t>
            </a:r>
            <a:endParaRPr lang="en-US" sz="4000" b="1" dirty="0"/>
          </a:p>
        </p:txBody>
      </p:sp>
      <p:sp>
        <p:nvSpPr>
          <p:cNvPr id="3" name="Text Placeholder 2"/>
          <p:cNvSpPr>
            <a:spLocks noGrp="1"/>
          </p:cNvSpPr>
          <p:nvPr>
            <p:ph type="body" sz="quarter" idx="11"/>
          </p:nvPr>
        </p:nvSpPr>
        <p:spPr>
          <a:xfrm>
            <a:off x="-190500" y="3992881"/>
            <a:ext cx="6665976" cy="341632"/>
          </a:xfrm>
        </p:spPr>
        <p:txBody>
          <a:bodyPr/>
          <a:lstStyle/>
          <a:p>
            <a:pPr lvl="8" algn="r"/>
            <a:r>
              <a:rPr lang="en-US" altLang="zh-CN" dirty="0"/>
              <a:t>Deng Haijun 11/20/2016</a:t>
            </a:r>
            <a:endParaRPr lang="en-US" dirty="0"/>
          </a:p>
        </p:txBody>
      </p:sp>
    </p:spTree>
    <p:extLst>
      <p:ext uri="{BB962C8B-B14F-4D97-AF65-F5344CB8AC3E}">
        <p14:creationId xmlns:p14="http://schemas.microsoft.com/office/powerpoint/2010/main" val="239295168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599"/>
            <a:ext cx="5433060" cy="492443"/>
          </a:xfrm>
        </p:spPr>
        <p:txBody>
          <a:bodyPr/>
          <a:lstStyle/>
          <a:p>
            <a:r>
              <a:rPr lang="en-US" altLang="zh-CN" sz="3200" b="1" dirty="0">
                <a:ea typeface="宋体" charset="-122"/>
              </a:rPr>
              <a:t>Learn</a:t>
            </a:r>
            <a:endParaRPr lang="en-US" sz="3200" b="1" dirty="0"/>
          </a:p>
        </p:txBody>
      </p:sp>
      <p:sp>
        <p:nvSpPr>
          <p:cNvPr id="4" name="Text Placeholder 3"/>
          <p:cNvSpPr>
            <a:spLocks noGrp="1"/>
          </p:cNvSpPr>
          <p:nvPr>
            <p:ph type="body" sz="quarter" idx="4294967295"/>
          </p:nvPr>
        </p:nvSpPr>
        <p:spPr>
          <a:xfrm>
            <a:off x="510541" y="960120"/>
            <a:ext cx="5730240" cy="3558539"/>
          </a:xfrm>
          <a:prstGeom prst="rect">
            <a:avLst/>
          </a:prstGeom>
        </p:spPr>
        <p:txBody>
          <a:bodyPr/>
          <a:lstStyle/>
          <a:p>
            <a:pPr>
              <a:lnSpc>
                <a:spcPct val="100000"/>
              </a:lnSpc>
            </a:pPr>
            <a:r>
              <a:rPr lang="en-US" sz="2000" dirty="0"/>
              <a:t>Learn by teach</a:t>
            </a:r>
          </a:p>
          <a:p>
            <a:pPr>
              <a:lnSpc>
                <a:spcPct val="100000"/>
              </a:lnSpc>
            </a:pPr>
            <a:endParaRPr lang="en-US" sz="2000" dirty="0"/>
          </a:p>
          <a:p>
            <a:pPr>
              <a:lnSpc>
                <a:spcPct val="100000"/>
              </a:lnSpc>
            </a:pPr>
            <a:r>
              <a:rPr lang="en-US" sz="2000" dirty="0"/>
              <a:t>Learn to category </a:t>
            </a:r>
          </a:p>
          <a:p>
            <a:pPr>
              <a:lnSpc>
                <a:spcPct val="100000"/>
              </a:lnSpc>
            </a:pPr>
            <a:endParaRPr lang="en-US" sz="2000" dirty="0"/>
          </a:p>
          <a:p>
            <a:pPr>
              <a:lnSpc>
                <a:spcPct val="100000"/>
              </a:lnSpc>
            </a:pPr>
            <a:r>
              <a:rPr lang="en-US" sz="2000" dirty="0"/>
              <a:t>Learn to predict</a:t>
            </a:r>
          </a:p>
        </p:txBody>
      </p:sp>
    </p:spTree>
    <p:extLst>
      <p:ext uri="{BB962C8B-B14F-4D97-AF65-F5344CB8AC3E}">
        <p14:creationId xmlns:p14="http://schemas.microsoft.com/office/powerpoint/2010/main" val="130279679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622"/>
            <a:ext cx="6071879" cy="984885"/>
          </a:xfrm>
        </p:spPr>
        <p:txBody>
          <a:bodyPr/>
          <a:lstStyle/>
          <a:p>
            <a:r>
              <a:rPr lang="en-US" altLang="zh-CN" sz="3200" b="1" dirty="0">
                <a:ea typeface="宋体" charset="-122"/>
              </a:rPr>
              <a:t>Machine Learning </a:t>
            </a:r>
            <a:r>
              <a:rPr lang="en-US" altLang="zh-CN" sz="3200" b="1" dirty="0" err="1">
                <a:ea typeface="宋体" charset="-122"/>
              </a:rPr>
              <a:t>Catagory</a:t>
            </a:r>
            <a:endParaRPr lang="en-US" sz="3200" b="1" dirty="0"/>
          </a:p>
        </p:txBody>
      </p:sp>
      <p:sp>
        <p:nvSpPr>
          <p:cNvPr id="4" name="Text Placeholder 3"/>
          <p:cNvSpPr>
            <a:spLocks noGrp="1"/>
          </p:cNvSpPr>
          <p:nvPr>
            <p:ph type="body" sz="quarter" idx="4294967295"/>
          </p:nvPr>
        </p:nvSpPr>
        <p:spPr>
          <a:xfrm>
            <a:off x="510541" y="960120"/>
            <a:ext cx="5730240" cy="3558539"/>
          </a:xfrm>
          <a:prstGeom prst="rect">
            <a:avLst/>
          </a:prstGeom>
        </p:spPr>
        <p:txBody>
          <a:bodyPr/>
          <a:lstStyle/>
          <a:p>
            <a:pPr>
              <a:lnSpc>
                <a:spcPct val="100000"/>
              </a:lnSpc>
            </a:pPr>
            <a:r>
              <a:rPr lang="en-US" sz="2000" dirty="0"/>
              <a:t>Learn by teach</a:t>
            </a:r>
          </a:p>
          <a:p>
            <a:pPr>
              <a:lnSpc>
                <a:spcPct val="100000"/>
              </a:lnSpc>
            </a:pPr>
            <a:endParaRPr lang="en-US" sz="2000" dirty="0"/>
          </a:p>
          <a:p>
            <a:pPr>
              <a:lnSpc>
                <a:spcPct val="100000"/>
              </a:lnSpc>
            </a:pPr>
            <a:r>
              <a:rPr lang="en-US" sz="2000" dirty="0"/>
              <a:t>Learn to category </a:t>
            </a:r>
          </a:p>
          <a:p>
            <a:pPr>
              <a:lnSpc>
                <a:spcPct val="100000"/>
              </a:lnSpc>
            </a:pPr>
            <a:endParaRPr lang="en-US" sz="2000" dirty="0"/>
          </a:p>
          <a:p>
            <a:pPr>
              <a:lnSpc>
                <a:spcPct val="100000"/>
              </a:lnSpc>
            </a:pPr>
            <a:r>
              <a:rPr lang="en-US" sz="2000" dirty="0"/>
              <a:t>Learn to predict</a:t>
            </a:r>
          </a:p>
        </p:txBody>
      </p:sp>
    </p:spTree>
    <p:extLst>
      <p:ext uri="{BB962C8B-B14F-4D97-AF65-F5344CB8AC3E}">
        <p14:creationId xmlns:p14="http://schemas.microsoft.com/office/powerpoint/2010/main" val="877143415"/>
      </p:ext>
    </p:extLst>
  </p:cSld>
  <p:clrMapOvr>
    <a:masterClrMapping/>
  </p:clrMapOvr>
  <p:transition spd="med">
    <p:fade/>
  </p:transition>
</p:sld>
</file>

<file path=ppt/theme/theme1.xml><?xml version="1.0" encoding="utf-8"?>
<a:theme xmlns:a="http://schemas.openxmlformats.org/drawingml/2006/main" name="Spirent_2015">
  <a:themeElements>
    <a:clrScheme name="Spirent-2015">
      <a:dk1>
        <a:srgbClr val="45525A"/>
      </a:dk1>
      <a:lt1>
        <a:srgbClr val="FFFFFF"/>
      </a:lt1>
      <a:dk2>
        <a:srgbClr val="948671"/>
      </a:dk2>
      <a:lt2>
        <a:srgbClr val="000000"/>
      </a:lt2>
      <a:accent1>
        <a:srgbClr val="255AA7"/>
      </a:accent1>
      <a:accent2>
        <a:srgbClr val="009EDB"/>
      </a:accent2>
      <a:accent3>
        <a:srgbClr val="6CB33F"/>
      </a:accent3>
      <a:accent4>
        <a:srgbClr val="827390"/>
      </a:accent4>
      <a:accent5>
        <a:srgbClr val="FD4F57"/>
      </a:accent5>
      <a:accent6>
        <a:srgbClr val="FF9F36"/>
      </a:accent6>
      <a:hlink>
        <a:srgbClr val="62B1E6"/>
      </a:hlink>
      <a:folHlink>
        <a:srgbClr val="BBDC00"/>
      </a:folHlink>
    </a:clrScheme>
    <a:fontScheme name="Spirent_20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Spirent_Horizon 1">
        <a:dk1>
          <a:srgbClr val="21368B"/>
        </a:dk1>
        <a:lt1>
          <a:srgbClr val="FFFFFF"/>
        </a:lt1>
        <a:dk2>
          <a:srgbClr val="0096D6"/>
        </a:dk2>
        <a:lt2>
          <a:srgbClr val="919195"/>
        </a:lt2>
        <a:accent1>
          <a:srgbClr val="3C71B7"/>
        </a:accent1>
        <a:accent2>
          <a:srgbClr val="820053"/>
        </a:accent2>
        <a:accent3>
          <a:srgbClr val="FFFFFF"/>
        </a:accent3>
        <a:accent4>
          <a:srgbClr val="1B2D76"/>
        </a:accent4>
        <a:accent5>
          <a:srgbClr val="AFBBD8"/>
        </a:accent5>
        <a:accent6>
          <a:srgbClr val="75004A"/>
        </a:accent6>
        <a:hlink>
          <a:srgbClr val="00B259"/>
        </a:hlink>
        <a:folHlink>
          <a:srgbClr val="8DC63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AFB53AF7A34C418CC10E12C75B27D5" ma:contentTypeVersion="2" ma:contentTypeDescription="Create a new document." ma:contentTypeScope="" ma:versionID="b375bc70b224b42cd524e0524dc1d5b8">
  <xsd:schema xmlns:xsd="http://www.w3.org/2001/XMLSchema" xmlns:xs="http://www.w3.org/2001/XMLSchema" xmlns:p="http://schemas.microsoft.com/office/2006/metadata/properties" xmlns:ns2="30ad1f85-2876-4c3c-9e27-f46b1bef01a7" targetNamespace="http://schemas.microsoft.com/office/2006/metadata/properties" ma:root="true" ma:fieldsID="b7889cbacaa14cc8b71ccda31b613e41" ns2:_="">
    <xsd:import namespace="30ad1f85-2876-4c3c-9e27-f46b1bef01a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ad1f85-2876-4c3c-9e27-f46b1bef01a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EF4709-E2D2-428A-91B7-55B8F4B5AAB9}">
  <ds:schemaRefs>
    <ds:schemaRef ds:uri="http://purl.org/dc/terms/"/>
    <ds:schemaRef ds:uri="http://schemas.openxmlformats.org/package/2006/metadata/core-properties"/>
    <ds:schemaRef ds:uri="30ad1f85-2876-4c3c-9e27-f46b1bef01a7"/>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51F3494-FF1A-4EEA-B499-06E8834B54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ad1f85-2876-4c3c-9e27-f46b1bef01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5FE548-D476-450C-8CC7-D0B2EF2AD9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Spirent 2015 Spirent PowerPoint Guidelines_16x9</Template>
  <TotalTime>15196</TotalTime>
  <Words>28</Words>
  <Application>Microsoft Office PowerPoint</Application>
  <PresentationFormat>Custom</PresentationFormat>
  <Paragraphs>14</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宋体</vt:lpstr>
      <vt:lpstr>Arial</vt:lpstr>
      <vt:lpstr>Segoe UI</vt:lpstr>
      <vt:lpstr>Symbol</vt:lpstr>
      <vt:lpstr>Trebuchet MS</vt:lpstr>
      <vt:lpstr>Wingdings</vt:lpstr>
      <vt:lpstr>Wingdings 2</vt:lpstr>
      <vt:lpstr>Spirent_2015</vt:lpstr>
      <vt:lpstr>Machine Learning Introduction</vt:lpstr>
      <vt:lpstr>Learn</vt:lpstr>
      <vt:lpstr>Machine Learning Catagory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Krishnakumar, Balasubramanian</dc:creator>
  <cp:lastModifiedBy>Deng, Haijun</cp:lastModifiedBy>
  <cp:revision>84</cp:revision>
  <cp:lastPrinted>2014-11-17T19:43:03Z</cp:lastPrinted>
  <dcterms:created xsi:type="dcterms:W3CDTF">2016-04-28T05:15:16Z</dcterms:created>
  <dcterms:modified xsi:type="dcterms:W3CDTF">2017-09-05T06:06:23Z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0x01010031AFB53AF7A34C418CC10E12C75B27D5</vt:lpwstr>
  </property>
</Properties>
</file>