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4"/>
  </p:sldMasterIdLst>
  <p:notesMasterIdLst>
    <p:notesMasterId r:id="rId33"/>
  </p:notesMasterIdLst>
  <p:handoutMasterIdLst>
    <p:handoutMasterId r:id="rId34"/>
  </p:handoutMasterIdLst>
  <p:sldIdLst>
    <p:sldId id="391" r:id="rId5"/>
    <p:sldId id="416" r:id="rId6"/>
    <p:sldId id="417" r:id="rId7"/>
    <p:sldId id="418" r:id="rId8"/>
    <p:sldId id="419" r:id="rId9"/>
    <p:sldId id="420" r:id="rId10"/>
    <p:sldId id="421" r:id="rId11"/>
    <p:sldId id="423" r:id="rId12"/>
    <p:sldId id="427" r:id="rId13"/>
    <p:sldId id="428" r:id="rId14"/>
    <p:sldId id="422" r:id="rId15"/>
    <p:sldId id="426" r:id="rId16"/>
    <p:sldId id="425" r:id="rId17"/>
    <p:sldId id="424" r:id="rId18"/>
    <p:sldId id="429" r:id="rId19"/>
    <p:sldId id="440" r:id="rId20"/>
    <p:sldId id="430" r:id="rId21"/>
    <p:sldId id="437" r:id="rId22"/>
    <p:sldId id="432" r:id="rId23"/>
    <p:sldId id="433" r:id="rId24"/>
    <p:sldId id="434" r:id="rId25"/>
    <p:sldId id="431" r:id="rId26"/>
    <p:sldId id="441" r:id="rId27"/>
    <p:sldId id="442" r:id="rId28"/>
    <p:sldId id="435" r:id="rId29"/>
    <p:sldId id="436" r:id="rId30"/>
    <p:sldId id="438" r:id="rId31"/>
    <p:sldId id="439" r:id="rId32"/>
  </p:sldIdLst>
  <p:sldSz cx="6858000" cy="5143500"/>
  <p:notesSz cx="7010400" cy="9296400"/>
  <p:defaultTextStyle>
    <a:defPPr>
      <a:defRPr lang="en-US"/>
    </a:defPPr>
    <a:lvl1pPr algn="ctr" rtl="0" eaLnBrk="0" fontAlgn="base" hangingPunct="0">
      <a:spcBef>
        <a:spcPct val="0"/>
      </a:spcBef>
      <a:spcAft>
        <a:spcPct val="0"/>
      </a:spcAft>
      <a:defRPr sz="1400" b="1" kern="1200">
        <a:solidFill>
          <a:schemeClr val="tx1"/>
        </a:solidFill>
        <a:latin typeface="Trebuchet MS" pitchFamily="34" charset="0"/>
        <a:ea typeface="+mn-ea"/>
        <a:cs typeface="+mn-cs"/>
      </a:defRPr>
    </a:lvl1pPr>
    <a:lvl2pPr marL="457200" algn="ctr" rtl="0" eaLnBrk="0" fontAlgn="base" hangingPunct="0">
      <a:spcBef>
        <a:spcPct val="0"/>
      </a:spcBef>
      <a:spcAft>
        <a:spcPct val="0"/>
      </a:spcAft>
      <a:defRPr sz="1400" b="1" kern="1200">
        <a:solidFill>
          <a:schemeClr val="tx1"/>
        </a:solidFill>
        <a:latin typeface="Trebuchet MS" pitchFamily="34" charset="0"/>
        <a:ea typeface="+mn-ea"/>
        <a:cs typeface="+mn-cs"/>
      </a:defRPr>
    </a:lvl2pPr>
    <a:lvl3pPr marL="914400" algn="ctr" rtl="0" eaLnBrk="0" fontAlgn="base" hangingPunct="0">
      <a:spcBef>
        <a:spcPct val="0"/>
      </a:spcBef>
      <a:spcAft>
        <a:spcPct val="0"/>
      </a:spcAft>
      <a:defRPr sz="1400" b="1" kern="1200">
        <a:solidFill>
          <a:schemeClr val="tx1"/>
        </a:solidFill>
        <a:latin typeface="Trebuchet MS" pitchFamily="34" charset="0"/>
        <a:ea typeface="+mn-ea"/>
        <a:cs typeface="+mn-cs"/>
      </a:defRPr>
    </a:lvl3pPr>
    <a:lvl4pPr marL="1371600" algn="ctr" rtl="0" eaLnBrk="0" fontAlgn="base" hangingPunct="0">
      <a:spcBef>
        <a:spcPct val="0"/>
      </a:spcBef>
      <a:spcAft>
        <a:spcPct val="0"/>
      </a:spcAft>
      <a:defRPr sz="1400" b="1" kern="1200">
        <a:solidFill>
          <a:schemeClr val="tx1"/>
        </a:solidFill>
        <a:latin typeface="Trebuchet MS" pitchFamily="34" charset="0"/>
        <a:ea typeface="+mn-ea"/>
        <a:cs typeface="+mn-cs"/>
      </a:defRPr>
    </a:lvl4pPr>
    <a:lvl5pPr marL="1828800" algn="ctr" rtl="0" eaLnBrk="0" fontAlgn="base" hangingPunct="0">
      <a:spcBef>
        <a:spcPct val="0"/>
      </a:spcBef>
      <a:spcAft>
        <a:spcPct val="0"/>
      </a:spcAft>
      <a:defRPr sz="1400" b="1" kern="1200">
        <a:solidFill>
          <a:schemeClr val="tx1"/>
        </a:solidFill>
        <a:latin typeface="Trebuchet MS" pitchFamily="34" charset="0"/>
        <a:ea typeface="+mn-ea"/>
        <a:cs typeface="+mn-cs"/>
      </a:defRPr>
    </a:lvl5pPr>
    <a:lvl6pPr marL="2286000" algn="l" defTabSz="914400" rtl="0" eaLnBrk="1" latinLnBrk="0" hangingPunct="1">
      <a:defRPr sz="1400" b="1" kern="1200">
        <a:solidFill>
          <a:schemeClr val="tx1"/>
        </a:solidFill>
        <a:latin typeface="Trebuchet MS" pitchFamily="34" charset="0"/>
        <a:ea typeface="+mn-ea"/>
        <a:cs typeface="+mn-cs"/>
      </a:defRPr>
    </a:lvl6pPr>
    <a:lvl7pPr marL="2743200" algn="l" defTabSz="914400" rtl="0" eaLnBrk="1" latinLnBrk="0" hangingPunct="1">
      <a:defRPr sz="1400" b="1" kern="1200">
        <a:solidFill>
          <a:schemeClr val="tx1"/>
        </a:solidFill>
        <a:latin typeface="Trebuchet MS" pitchFamily="34" charset="0"/>
        <a:ea typeface="+mn-ea"/>
        <a:cs typeface="+mn-cs"/>
      </a:defRPr>
    </a:lvl7pPr>
    <a:lvl8pPr marL="3200400" algn="l" defTabSz="914400" rtl="0" eaLnBrk="1" latinLnBrk="0" hangingPunct="1">
      <a:defRPr sz="1400" b="1" kern="1200">
        <a:solidFill>
          <a:schemeClr val="tx1"/>
        </a:solidFill>
        <a:latin typeface="Trebuchet MS" pitchFamily="34" charset="0"/>
        <a:ea typeface="+mn-ea"/>
        <a:cs typeface="+mn-cs"/>
      </a:defRPr>
    </a:lvl8pPr>
    <a:lvl9pPr marL="3657600" algn="l" defTabSz="914400" rtl="0" eaLnBrk="1" latinLnBrk="0" hangingPunct="1">
      <a:defRPr sz="1400" b="1" kern="1200">
        <a:solidFill>
          <a:schemeClr val="tx1"/>
        </a:solidFill>
        <a:latin typeface="Trebuchet MS" pitchFamily="34" charset="0"/>
        <a:ea typeface="+mn-ea"/>
        <a:cs typeface="+mn-cs"/>
      </a:defRPr>
    </a:lvl9pPr>
  </p:defaultTextStyle>
  <p:extLst>
    <p:ext uri="{521415D9-36F7-43E2-AB2F-B90AF26B5E84}">
      <p14:sectionLst xmlns:p14="http://schemas.microsoft.com/office/powerpoint/2010/main">
        <p14:section name="Page templates" id="{695D1528-737E-43EC-B63B-FBDB45DD9AA4}">
          <p14:sldIdLst>
            <p14:sldId id="391"/>
            <p14:sldId id="416"/>
            <p14:sldId id="417"/>
            <p14:sldId id="418"/>
            <p14:sldId id="419"/>
            <p14:sldId id="420"/>
            <p14:sldId id="421"/>
            <p14:sldId id="423"/>
            <p14:sldId id="427"/>
            <p14:sldId id="428"/>
            <p14:sldId id="422"/>
            <p14:sldId id="426"/>
            <p14:sldId id="425"/>
            <p14:sldId id="424"/>
            <p14:sldId id="429"/>
            <p14:sldId id="440"/>
            <p14:sldId id="430"/>
            <p14:sldId id="437"/>
            <p14:sldId id="432"/>
            <p14:sldId id="433"/>
            <p14:sldId id="434"/>
            <p14:sldId id="431"/>
            <p14:sldId id="441"/>
            <p14:sldId id="442"/>
            <p14:sldId id="435"/>
            <p14:sldId id="436"/>
            <p14:sldId id="438"/>
            <p14:sldId id="439"/>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AA7"/>
    <a:srgbClr val="CDDDF4"/>
    <a:srgbClr val="948671"/>
    <a:srgbClr val="EDE7DD"/>
    <a:srgbClr val="162732"/>
    <a:srgbClr val="687279"/>
    <a:srgbClr val="CFD4D8"/>
    <a:srgbClr val="362C66"/>
    <a:srgbClr val="368B35"/>
    <a:srgbClr val="A2A0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80" autoAdjust="0"/>
  </p:normalViewPr>
  <p:slideViewPr>
    <p:cSldViewPr snapToGrid="0" snapToObjects="1">
      <p:cViewPr varScale="1">
        <p:scale>
          <a:sx n="84" d="100"/>
          <a:sy n="84" d="100"/>
        </p:scale>
        <p:origin x="1404" y="68"/>
      </p:cViewPr>
      <p:guideLst>
        <p:guide orient="horz" pos="162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1" d="100"/>
          <a:sy n="61" d="100"/>
        </p:scale>
        <p:origin x="-3187"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6083260" y="317977"/>
            <a:ext cx="794234" cy="214114"/>
          </a:xfrm>
          <a:prstGeom prst="rect">
            <a:avLst/>
          </a:prstGeom>
          <a:noFill/>
          <a:ln w="25400">
            <a:noFill/>
            <a:miter lim="800000"/>
            <a:headEnd/>
            <a:tailEnd/>
          </a:ln>
          <a:effectLst/>
        </p:spPr>
        <p:txBody>
          <a:bodyPr wrap="none" lIns="0" tIns="0" rIns="0" bIns="0" anchor="ctr">
            <a:spAutoFit/>
          </a:bodyPr>
          <a:lstStyle/>
          <a:p>
            <a:pPr algn="r" defTabSz="932362"/>
            <a:r>
              <a:rPr lang="en-US" b="0">
                <a:solidFill>
                  <a:schemeClr val="accent2"/>
                </a:solidFill>
              </a:rPr>
              <a:t>Title here</a:t>
            </a:r>
          </a:p>
        </p:txBody>
      </p:sp>
      <p:sp>
        <p:nvSpPr>
          <p:cNvPr id="7175" name="Text Box 7"/>
          <p:cNvSpPr txBox="1">
            <a:spLocks noChangeArrowheads="1"/>
          </p:cNvSpPr>
          <p:nvPr/>
        </p:nvSpPr>
        <p:spPr bwMode="auto">
          <a:xfrm>
            <a:off x="244996" y="9018372"/>
            <a:ext cx="1420334" cy="183755"/>
          </a:xfrm>
          <a:prstGeom prst="rect">
            <a:avLst/>
          </a:prstGeom>
          <a:noFill/>
          <a:ln w="25400">
            <a:noFill/>
            <a:miter lim="800000"/>
            <a:headEnd/>
            <a:tailEnd/>
          </a:ln>
          <a:effectLst/>
        </p:spPr>
        <p:txBody>
          <a:bodyPr wrap="none" lIns="0" tIns="0" rIns="0" bIns="0" anchor="ctr">
            <a:spAutoFit/>
          </a:bodyPr>
          <a:lstStyle/>
          <a:p>
            <a:pPr algn="l" defTabSz="932362"/>
            <a:r>
              <a:rPr lang="en-US" sz="1200" b="0"/>
              <a:t>Date of Presentation</a:t>
            </a:r>
          </a:p>
        </p:txBody>
      </p:sp>
      <p:sp>
        <p:nvSpPr>
          <p:cNvPr id="7176" name="Line 8"/>
          <p:cNvSpPr>
            <a:spLocks noChangeShapeType="1"/>
          </p:cNvSpPr>
          <p:nvPr/>
        </p:nvSpPr>
        <p:spPr bwMode="auto">
          <a:xfrm>
            <a:off x="233787" y="591211"/>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7177" name="Line 9"/>
          <p:cNvSpPr>
            <a:spLocks noChangeShapeType="1"/>
          </p:cNvSpPr>
          <p:nvPr/>
        </p:nvSpPr>
        <p:spPr bwMode="auto">
          <a:xfrm>
            <a:off x="233787" y="8964043"/>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7178" name="Text Box 10"/>
          <p:cNvSpPr txBox="1">
            <a:spLocks noChangeArrowheads="1"/>
          </p:cNvSpPr>
          <p:nvPr/>
        </p:nvSpPr>
        <p:spPr bwMode="auto">
          <a:xfrm>
            <a:off x="6164925" y="9003991"/>
            <a:ext cx="661329" cy="214114"/>
          </a:xfrm>
          <a:prstGeom prst="rect">
            <a:avLst/>
          </a:prstGeom>
          <a:noFill/>
          <a:ln w="25400">
            <a:noFill/>
            <a:miter lim="800000"/>
            <a:headEnd/>
            <a:tailEnd/>
          </a:ln>
          <a:effectLst/>
        </p:spPr>
        <p:txBody>
          <a:bodyPr wrap="none" lIns="0" tIns="0" rIns="0" bIns="0" anchor="ctr">
            <a:spAutoFit/>
          </a:bodyPr>
          <a:lstStyle/>
          <a:p>
            <a:pPr algn="l" defTabSz="932362"/>
            <a:r>
              <a:rPr lang="en-US" b="0"/>
              <a:t>Page </a:t>
            </a:r>
            <a:fld id="{F10BB755-35E9-4058-A9A6-0CD7342A1E87}" type="slidenum">
              <a:rPr lang="en-US" b="0"/>
              <a:pPr algn="l" defTabSz="932362"/>
              <a:t>‹#›</a:t>
            </a:fld>
            <a:endParaRPr lang="en-US" b="0"/>
          </a:p>
        </p:txBody>
      </p:sp>
      <p:pic>
        <p:nvPicPr>
          <p:cNvPr id="7180" name="Picture 12" descr="Spirent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53" y="94275"/>
            <a:ext cx="1055242" cy="425033"/>
          </a:xfrm>
          <a:prstGeom prst="rect">
            <a:avLst/>
          </a:prstGeom>
          <a:noFill/>
        </p:spPr>
      </p:pic>
    </p:spTree>
    <p:extLst>
      <p:ext uri="{BB962C8B-B14F-4D97-AF65-F5344CB8AC3E}">
        <p14:creationId xmlns:p14="http://schemas.microsoft.com/office/powerpoint/2010/main" val="397680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1361" y="4416510"/>
            <a:ext cx="5607679" cy="41832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4" name="Text Box 8"/>
          <p:cNvSpPr txBox="1">
            <a:spLocks noChangeArrowheads="1"/>
          </p:cNvSpPr>
          <p:nvPr/>
        </p:nvSpPr>
        <p:spPr bwMode="auto">
          <a:xfrm>
            <a:off x="6123292" y="317976"/>
            <a:ext cx="754203" cy="215712"/>
          </a:xfrm>
          <a:prstGeom prst="rect">
            <a:avLst/>
          </a:prstGeom>
          <a:noFill/>
          <a:ln w="25400">
            <a:noFill/>
            <a:miter lim="800000"/>
            <a:headEnd/>
            <a:tailEnd/>
          </a:ln>
          <a:effectLst/>
        </p:spPr>
        <p:txBody>
          <a:bodyPr wrap="none" lIns="0" tIns="0" rIns="0" bIns="0" anchor="ctr">
            <a:spAutoFit/>
          </a:bodyPr>
          <a:lstStyle/>
          <a:p>
            <a:pPr algn="r" defTabSz="932362"/>
            <a:r>
              <a:rPr lang="en-US" b="0">
                <a:latin typeface="Arial" pitchFamily="34" charset="0"/>
              </a:rPr>
              <a:t>Title here</a:t>
            </a:r>
          </a:p>
        </p:txBody>
      </p:sp>
      <p:sp>
        <p:nvSpPr>
          <p:cNvPr id="9225" name="Text Box 9"/>
          <p:cNvSpPr txBox="1">
            <a:spLocks noChangeArrowheads="1"/>
          </p:cNvSpPr>
          <p:nvPr/>
        </p:nvSpPr>
        <p:spPr bwMode="auto">
          <a:xfrm>
            <a:off x="244996" y="9002392"/>
            <a:ext cx="1652520" cy="217310"/>
          </a:xfrm>
          <a:prstGeom prst="rect">
            <a:avLst/>
          </a:prstGeom>
          <a:noFill/>
          <a:ln w="25400">
            <a:noFill/>
            <a:miter lim="800000"/>
            <a:headEnd/>
            <a:tailEnd/>
          </a:ln>
          <a:effectLst/>
        </p:spPr>
        <p:txBody>
          <a:bodyPr wrap="none" lIns="0" tIns="0" rIns="0" bIns="0" anchor="ctr">
            <a:spAutoFit/>
          </a:bodyPr>
          <a:lstStyle/>
          <a:p>
            <a:pPr algn="l" defTabSz="932362"/>
            <a:r>
              <a:rPr lang="en-US" b="0">
                <a:latin typeface="Arial" pitchFamily="34" charset="0"/>
              </a:rPr>
              <a:t>Date of Presentation</a:t>
            </a:r>
          </a:p>
        </p:txBody>
      </p:sp>
      <p:sp>
        <p:nvSpPr>
          <p:cNvPr id="9226" name="Line 10"/>
          <p:cNvSpPr>
            <a:spLocks noChangeShapeType="1"/>
          </p:cNvSpPr>
          <p:nvPr/>
        </p:nvSpPr>
        <p:spPr bwMode="auto">
          <a:xfrm>
            <a:off x="233787" y="591211"/>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9227" name="Line 11"/>
          <p:cNvSpPr>
            <a:spLocks noChangeShapeType="1"/>
          </p:cNvSpPr>
          <p:nvPr/>
        </p:nvSpPr>
        <p:spPr bwMode="auto">
          <a:xfrm>
            <a:off x="233787" y="8964043"/>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9228" name="Text Box 12"/>
          <p:cNvSpPr txBox="1">
            <a:spLocks noChangeArrowheads="1"/>
          </p:cNvSpPr>
          <p:nvPr/>
        </p:nvSpPr>
        <p:spPr bwMode="auto">
          <a:xfrm>
            <a:off x="6164925" y="9002392"/>
            <a:ext cx="694955" cy="217310"/>
          </a:xfrm>
          <a:prstGeom prst="rect">
            <a:avLst/>
          </a:prstGeom>
          <a:noFill/>
          <a:ln w="25400">
            <a:noFill/>
            <a:miter lim="800000"/>
            <a:headEnd/>
            <a:tailEnd/>
          </a:ln>
          <a:effectLst/>
        </p:spPr>
        <p:txBody>
          <a:bodyPr wrap="none" lIns="0" tIns="0" rIns="0" bIns="0" anchor="ctr">
            <a:spAutoFit/>
          </a:bodyPr>
          <a:lstStyle/>
          <a:p>
            <a:pPr algn="l" defTabSz="932362"/>
            <a:r>
              <a:rPr lang="en-US" b="0">
                <a:latin typeface="Arial" pitchFamily="34" charset="0"/>
              </a:rPr>
              <a:t>Page </a:t>
            </a:r>
            <a:fld id="{0FF7B7A8-2A63-4249-8312-C6BB849AF4CB}" type="slidenum">
              <a:rPr lang="en-US" b="0">
                <a:latin typeface="Arial" pitchFamily="34" charset="0"/>
              </a:rPr>
              <a:pPr algn="l" defTabSz="932362"/>
              <a:t>‹#›</a:t>
            </a:fld>
            <a:endParaRPr lang="en-US" b="0">
              <a:latin typeface="Arial" pitchFamily="34" charset="0"/>
            </a:endParaRPr>
          </a:p>
        </p:txBody>
      </p:sp>
      <p:pic>
        <p:nvPicPr>
          <p:cNvPr id="9229" name="Picture 13" descr="2Color_RGB"/>
          <p:cNvPicPr>
            <a:picLocks noChangeAspect="1" noChangeArrowheads="1"/>
          </p:cNvPicPr>
          <p:nvPr/>
        </p:nvPicPr>
        <p:blipFill>
          <a:blip r:embed="rId2"/>
          <a:srcRect/>
          <a:stretch>
            <a:fillRect/>
          </a:stretch>
        </p:blipFill>
        <p:spPr bwMode="auto">
          <a:xfrm>
            <a:off x="244996" y="38349"/>
            <a:ext cx="1012008" cy="495339"/>
          </a:xfrm>
          <a:prstGeom prst="rect">
            <a:avLst/>
          </a:prstGeom>
          <a:noFill/>
        </p:spPr>
      </p:pic>
    </p:spTree>
    <p:extLst>
      <p:ext uri="{BB962C8B-B14F-4D97-AF65-F5344CB8AC3E}">
        <p14:creationId xmlns:p14="http://schemas.microsoft.com/office/powerpoint/2010/main" val="8721694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2" name="Picture 2" descr="D:\Purchased Images\176870847.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00" b="26339"/>
          <a:stretch/>
        </p:blipFill>
        <p:spPr bwMode="auto">
          <a:xfrm flipH="1">
            <a:off x="0" y="1"/>
            <a:ext cx="6858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3261360" y="3086100"/>
            <a:ext cx="3596640" cy="2057400"/>
          </a:xfrm>
          <a:solidFill>
            <a:schemeClr val="accent1">
              <a:alpha val="85000"/>
            </a:schemeClr>
          </a:solidFill>
          <a:effectLst/>
        </p:spPr>
        <p:txBody>
          <a:bodyPr lIns="228600" tIns="228600" rIns="45720" bIns="228600" anchor="t" anchorCtr="0">
            <a:noAutofit/>
          </a:bodyPr>
          <a:lstStyle>
            <a:lvl1pPr>
              <a:lnSpc>
                <a:spcPct val="100000"/>
              </a:lnSpc>
              <a:spcBef>
                <a:spcPts val="450"/>
              </a:spcBef>
              <a:defRPr sz="2100" b="1">
                <a:solidFill>
                  <a:schemeClr val="bg1"/>
                </a:solidFill>
              </a:defRPr>
            </a:lvl1pPr>
          </a:lstStyle>
          <a:p>
            <a:r>
              <a:rPr lang="en-US" dirty="0"/>
              <a:t>Click to edit master title style</a:t>
            </a:r>
          </a:p>
        </p:txBody>
      </p:sp>
      <p:sp>
        <p:nvSpPr>
          <p:cNvPr id="6" name="Rectangle 3"/>
          <p:cNvSpPr txBox="1">
            <a:spLocks noChangeArrowheads="1"/>
          </p:cNvSpPr>
          <p:nvPr/>
        </p:nvSpPr>
        <p:spPr bwMode="auto">
          <a:xfrm>
            <a:off x="6975539" y="0"/>
            <a:ext cx="2089404" cy="742126"/>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kern="0" dirty="0"/>
              <a:t>To change </a:t>
            </a:r>
            <a:br>
              <a:rPr lang="en-US" sz="825" kern="0" dirty="0"/>
            </a:br>
            <a:r>
              <a:rPr lang="en-US" sz="825" kern="0" dirty="0"/>
              <a:t>background image;</a:t>
            </a:r>
          </a:p>
          <a:p>
            <a:r>
              <a:rPr lang="en-US" sz="825" kern="0" dirty="0"/>
              <a:t>Go to View tab, slide master</a:t>
            </a:r>
          </a:p>
        </p:txBody>
      </p:sp>
      <p:sp>
        <p:nvSpPr>
          <p:cNvPr id="5" name="Text Placeholder 4"/>
          <p:cNvSpPr>
            <a:spLocks noGrp="1"/>
          </p:cNvSpPr>
          <p:nvPr>
            <p:ph type="body" sz="quarter" idx="10" hasCustomPrompt="1"/>
          </p:nvPr>
        </p:nvSpPr>
        <p:spPr>
          <a:xfrm>
            <a:off x="3261360" y="4658752"/>
            <a:ext cx="3596640" cy="484748"/>
          </a:xfrm>
          <a:prstGeom prst="rect">
            <a:avLst/>
          </a:prstGeom>
        </p:spPr>
        <p:txBody>
          <a:bodyPr wrap="square" lIns="228600" bIns="228600" anchor="b" anchorCtr="0">
            <a:spAutoFit/>
          </a:bodyPr>
          <a:lstStyle>
            <a:lvl1pPr marL="0" indent="0">
              <a:lnSpc>
                <a:spcPct val="100000"/>
              </a:lnSpc>
              <a:spcBef>
                <a:spcPts val="450"/>
              </a:spcBef>
              <a:buNone/>
              <a:defRPr sz="1350">
                <a:solidFill>
                  <a:schemeClr val="bg1"/>
                </a:solidFill>
              </a:defRPr>
            </a:lvl1pPr>
          </a:lstStyle>
          <a:p>
            <a:pPr lvl="0"/>
            <a:r>
              <a:rPr lang="en-US" dirty="0"/>
              <a:t>Subtitle</a:t>
            </a:r>
          </a:p>
        </p:txBody>
      </p:sp>
      <p:sp>
        <p:nvSpPr>
          <p:cNvPr id="14" name="Rectangle 3"/>
          <p:cNvSpPr txBox="1">
            <a:spLocks noChangeArrowheads="1"/>
          </p:cNvSpPr>
          <p:nvPr userDrawn="1"/>
        </p:nvSpPr>
        <p:spPr bwMode="auto">
          <a:xfrm>
            <a:off x="7550944" y="1090620"/>
            <a:ext cx="1513999" cy="2456057"/>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The photography is in a ‘reportage’ style – as if we are capturing a moment in an ordinary working day.</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Be creative with depth of field, angles and composition</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Avoid people looking to camera</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Don’t make images feel staged or forced</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Capture a sense of innovation, creativity, expertise or passion</a:t>
            </a:r>
            <a:endParaRPr lang="en-US" sz="825" kern="0"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635194"/>
          </a:xfrm>
          <a:prstGeom prst="rect">
            <a:avLst/>
          </a:prstGeom>
        </p:spPr>
      </p:pic>
      <p:sp>
        <p:nvSpPr>
          <p:cNvPr id="15" name="Rectangle 14"/>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6" name="Rectangle 15"/>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3" name="Rectangle 32"/>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Tree>
    <p:extLst>
      <p:ext uri="{BB962C8B-B14F-4D97-AF65-F5344CB8AC3E}">
        <p14:creationId xmlns:p14="http://schemas.microsoft.com/office/powerpoint/2010/main" val="59087800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sp>
        <p:nvSpPr>
          <p:cNvPr id="2" name="Title 1"/>
          <p:cNvSpPr>
            <a:spLocks noGrp="1"/>
          </p:cNvSpPr>
          <p:nvPr>
            <p:ph type="title"/>
          </p:nvPr>
        </p:nvSpPr>
        <p:spPr>
          <a:xfrm>
            <a:off x="0" y="272062"/>
            <a:ext cx="5044440" cy="230832"/>
          </a:xfrm>
        </p:spPr>
        <p:txBody>
          <a:bodyPr wrap="square">
            <a:spAutoFit/>
          </a:bodyPr>
          <a:lstStyle>
            <a:lvl1pPr>
              <a:lnSpc>
                <a:spcPct val="100000"/>
              </a:lnSpc>
              <a:spcBef>
                <a:spcPts val="450"/>
              </a:spcBef>
              <a:defRPr sz="1500"/>
            </a:lvl1pPr>
          </a:lstStyle>
          <a:p>
            <a:r>
              <a:rPr lang="en-US"/>
              <a:t>Click to edit Master title style</a:t>
            </a:r>
            <a:endParaRPr lang="en-US" dirty="0"/>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5127775" y="0"/>
            <a:ext cx="1730225" cy="5010912"/>
          </a:xfrm>
          <a:prstGeom prst="rect">
            <a:avLst/>
          </a:prstGeom>
        </p:spPr>
      </p:pic>
      <p:sp>
        <p:nvSpPr>
          <p:cNvPr id="7" name="Text Placeholder 3"/>
          <p:cNvSpPr>
            <a:spLocks noGrp="1"/>
          </p:cNvSpPr>
          <p:nvPr>
            <p:ph type="body" sz="quarter" idx="10" hasCustomPrompt="1"/>
          </p:nvPr>
        </p:nvSpPr>
        <p:spPr>
          <a:xfrm>
            <a:off x="0" y="555663"/>
            <a:ext cx="5044440" cy="300082"/>
          </a:xfrm>
          <a:prstGeom prst="rect">
            <a:avLst/>
          </a:prstGeom>
        </p:spPr>
        <p:txBody>
          <a:bodyPr wrap="square" lIns="228600" rIns="45720">
            <a:spAutoFit/>
          </a:bodyPr>
          <a:lstStyle>
            <a:lvl1pPr marL="0" indent="0">
              <a:lnSpc>
                <a:spcPct val="100000"/>
              </a:lnSpc>
              <a:spcBef>
                <a:spcPts val="450"/>
              </a:spcBef>
              <a:buNone/>
              <a:defRPr sz="1350" i="1">
                <a:solidFill>
                  <a:schemeClr val="tx1"/>
                </a:solidFill>
              </a:defRPr>
            </a:lvl1pPr>
          </a:lstStyle>
          <a:p>
            <a:pPr lvl="0"/>
            <a:r>
              <a:rPr lang="en-US" dirty="0"/>
              <a:t>Subtitle</a:t>
            </a:r>
          </a:p>
        </p:txBody>
      </p:sp>
      <p:sp>
        <p:nvSpPr>
          <p:cNvPr id="8" name="Content Placeholder 8"/>
          <p:cNvSpPr>
            <a:spLocks noGrp="1"/>
          </p:cNvSpPr>
          <p:nvPr>
            <p:ph sz="quarter" idx="11"/>
          </p:nvPr>
        </p:nvSpPr>
        <p:spPr>
          <a:xfrm>
            <a:off x="0" y="1158479"/>
            <a:ext cx="5044440" cy="959109"/>
          </a:xfrm>
          <a:prstGeom prst="rect">
            <a:avLst/>
          </a:prstGeom>
        </p:spPr>
        <p:txBody>
          <a:bodyPr wrap="square" lIns="228600">
            <a:spAutoFit/>
          </a:bodyPr>
          <a:lstStyle>
            <a:lvl1pPr marL="175022" indent="-175022">
              <a:lnSpc>
                <a:spcPct val="100000"/>
              </a:lnSpc>
              <a:spcBef>
                <a:spcPts val="450"/>
              </a:spcBef>
              <a:buClr>
                <a:schemeClr val="accent1"/>
              </a:buClr>
              <a:defRPr kumimoji="0" lang="en-US" sz="135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1pPr>
            <a:lvl2pPr marL="342900" indent="-167879">
              <a:lnSpc>
                <a:spcPct val="100000"/>
              </a:lnSpc>
              <a:spcBef>
                <a:spcPts val="450"/>
              </a:spcBef>
              <a:buClr>
                <a:schemeClr val="accent1"/>
              </a:buClr>
              <a:buFont typeface="Wingdings 2" panose="05020102010507070707" pitchFamily="18" charset="2"/>
              <a:buChar char="¡"/>
              <a:defRPr kumimoji="0" lang="en-US" sz="105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2pPr>
            <a:lvl3pPr marL="472679" indent="-129779">
              <a:lnSpc>
                <a:spcPct val="100000"/>
              </a:lnSpc>
              <a:spcBef>
                <a:spcPts val="450"/>
              </a:spcBef>
              <a:buFont typeface="Arial" panose="020B0604020202020204" pitchFamily="34" charset="0"/>
              <a:buChar char="•"/>
              <a:defRPr sz="1050">
                <a:solidFill>
                  <a:schemeClr val="tx1"/>
                </a:solidFill>
              </a:defRPr>
            </a:lvl3pPr>
            <a:lvl4pPr marL="688181" indent="-171450">
              <a:lnSpc>
                <a:spcPct val="100000"/>
              </a:lnSpc>
              <a:spcBef>
                <a:spcPts val="450"/>
              </a:spcBef>
              <a:buClr>
                <a:schemeClr val="accent1"/>
              </a:buClr>
              <a:buFont typeface="Symbol" panose="05050102010706020507" pitchFamily="18" charset="2"/>
              <a:buChar char="-"/>
              <a:defRPr sz="900">
                <a:solidFill>
                  <a:schemeClr val="tx1"/>
                </a:solidFill>
              </a:defRPr>
            </a:lvl4pPr>
            <a:lvl5pPr marL="815579" indent="-129779">
              <a:buClr>
                <a:schemeClr val="accent1"/>
              </a:buClr>
              <a:defRPr sz="900">
                <a:solidFill>
                  <a:schemeClr val="tx1"/>
                </a:solidFill>
              </a:defRPr>
            </a:lvl5pPr>
          </a:lstStyle>
          <a:p>
            <a:pPr marL="257175" marR="0" lvl="0"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Edit Master text styles</a:t>
            </a:r>
          </a:p>
          <a:p>
            <a:pPr marL="257175" marR="0" lvl="1"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Second level</a:t>
            </a:r>
          </a:p>
          <a:p>
            <a:pPr marL="257175" marR="0" lvl="2"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Third level</a:t>
            </a:r>
          </a:p>
          <a:p>
            <a:pPr marL="257175" marR="0" lvl="3"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Fourth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777240"/>
          </a:xfrm>
          <a:prstGeom prst="rect">
            <a:avLst/>
          </a:prstGeom>
        </p:spPr>
      </p:pic>
    </p:spTree>
    <p:extLst>
      <p:ext uri="{BB962C8B-B14F-4D97-AF65-F5344CB8AC3E}">
        <p14:creationId xmlns:p14="http://schemas.microsoft.com/office/powerpoint/2010/main" val="45890472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age 1">
    <p:spTree>
      <p:nvGrpSpPr>
        <p:cNvPr id="1" name=""/>
        <p:cNvGrpSpPr/>
        <p:nvPr/>
      </p:nvGrpSpPr>
      <p:grpSpPr>
        <a:xfrm>
          <a:off x="0" y="0"/>
          <a:ext cx="0" cy="0"/>
          <a:chOff x="0" y="0"/>
          <a:chExt cx="0" cy="0"/>
        </a:xfrm>
      </p:grpSpPr>
      <p:sp>
        <p:nvSpPr>
          <p:cNvPr id="4" name="Rectangle 3"/>
          <p:cNvSpPr/>
          <p:nvPr userDrawn="1"/>
        </p:nvSpPr>
        <p:spPr bwMode="auto">
          <a:xfrm>
            <a:off x="0" y="4693378"/>
            <a:ext cx="6858000" cy="450123"/>
          </a:xfrm>
          <a:prstGeom prst="rect">
            <a:avLst/>
          </a:prstGeom>
          <a:solidFill>
            <a:srgbClr val="255AA7"/>
          </a:solidFill>
          <a:ln w="12700" cap="flat" cmpd="sng" algn="ctr">
            <a:noFill/>
            <a:prstDash val="solid"/>
            <a:round/>
            <a:headEnd type="none" w="med" len="med"/>
            <a:tailEnd type="none" w="sm" len="sm"/>
          </a:ln>
          <a:effectLst/>
        </p:spPr>
        <p:txBody>
          <a:bodyPr vert="horz" wrap="square" lIns="171450" tIns="68580" rIns="171450" bIns="68580" numCol="1" rtlCol="0" anchor="t" anchorCtr="0" compatLnSpc="1">
            <a:prstTxWarp prst="textNoShape">
              <a:avLst/>
            </a:prstTxWarp>
            <a:spAutoFit/>
          </a:bodyPr>
          <a:lstStyle/>
          <a:p>
            <a:pPr algn="l">
              <a:lnSpc>
                <a:spcPct val="100000"/>
              </a:lnSpc>
              <a:spcBef>
                <a:spcPts val="450"/>
              </a:spcBef>
            </a:pPr>
            <a:r>
              <a:rPr lang="en-US" sz="675" b="0" dirty="0">
                <a:solidFill>
                  <a:srgbClr val="FFFFFF"/>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675" dirty="0">
              <a:solidFill>
                <a:srgbClr val="FFFFFF"/>
              </a:solidFill>
              <a:latin typeface="Arial" panose="020B0604020202020204" pitchFamily="34" charset="0"/>
              <a:cs typeface="Arial" panose="020B0604020202020204" pitchFamily="34" charset="0"/>
            </a:endParaRPr>
          </a:p>
        </p:txBody>
      </p:sp>
      <p:sp>
        <p:nvSpPr>
          <p:cNvPr id="7" name="TextBox 6"/>
          <p:cNvSpPr txBox="1"/>
          <p:nvPr userDrawn="1"/>
        </p:nvSpPr>
        <p:spPr>
          <a:xfrm>
            <a:off x="1" y="4324750"/>
            <a:ext cx="1028487" cy="276999"/>
          </a:xfrm>
          <a:prstGeom prst="rect">
            <a:avLst/>
          </a:prstGeom>
          <a:noFill/>
        </p:spPr>
        <p:txBody>
          <a:bodyPr wrap="none" lIns="171450" bIns="68580" rtlCol="0">
            <a:spAutoFit/>
          </a:bodyPr>
          <a:lstStyle/>
          <a:p>
            <a:pPr algn="l">
              <a:lnSpc>
                <a:spcPct val="100000"/>
              </a:lnSpc>
              <a:spcBef>
                <a:spcPts val="450"/>
              </a:spcBef>
            </a:pPr>
            <a:r>
              <a:rPr lang="en-US" sz="1050" dirty="0">
                <a:solidFill>
                  <a:schemeClr val="accent1"/>
                </a:solidFill>
                <a:latin typeface="Arial" panose="020B0604020202020204" pitchFamily="34" charset="0"/>
                <a:cs typeface="Arial" panose="020B0604020202020204" pitchFamily="34" charset="0"/>
              </a:rPr>
              <a:t>spirent.com</a:t>
            </a:r>
          </a:p>
        </p:txBody>
      </p:sp>
      <p:sp>
        <p:nvSpPr>
          <p:cNvPr id="10" name="Title 1"/>
          <p:cNvSpPr>
            <a:spLocks noGrp="1"/>
          </p:cNvSpPr>
          <p:nvPr>
            <p:ph type="title" hasCustomPrompt="1"/>
          </p:nvPr>
        </p:nvSpPr>
        <p:spPr>
          <a:xfrm>
            <a:off x="0" y="3305175"/>
            <a:ext cx="6659880" cy="415498"/>
          </a:xfrm>
        </p:spPr>
        <p:txBody>
          <a:bodyPr lIns="228600" anchor="t">
            <a:spAutoFit/>
          </a:bodyPr>
          <a:lstStyle>
            <a:lvl1pPr algn="l">
              <a:lnSpc>
                <a:spcPct val="100000"/>
              </a:lnSpc>
              <a:spcBef>
                <a:spcPts val="450"/>
              </a:spcBef>
              <a:defRPr sz="2700" b="1" cap="none"/>
            </a:lvl1pPr>
          </a:lstStyle>
          <a:p>
            <a:r>
              <a:rPr lang="en-US" dirty="0"/>
              <a:t>Click to edit master title style</a:t>
            </a:r>
          </a:p>
        </p:txBody>
      </p:sp>
      <p:sp>
        <p:nvSpPr>
          <p:cNvPr id="11" name="Text Placeholder 2"/>
          <p:cNvSpPr>
            <a:spLocks noGrp="1"/>
          </p:cNvSpPr>
          <p:nvPr>
            <p:ph type="body" idx="1" hasCustomPrompt="1"/>
          </p:nvPr>
        </p:nvSpPr>
        <p:spPr>
          <a:xfrm>
            <a:off x="0" y="3005093"/>
            <a:ext cx="6659880" cy="300082"/>
          </a:xfrm>
          <a:prstGeom prst="rect">
            <a:avLst/>
          </a:prstGeom>
        </p:spPr>
        <p:txBody>
          <a:bodyPr lIns="228600" anchor="b">
            <a:spAutoFit/>
          </a:bodyPr>
          <a:lstStyle>
            <a:lvl1pPr marL="0" indent="0">
              <a:lnSpc>
                <a:spcPct val="100000"/>
              </a:lnSpc>
              <a:spcBef>
                <a:spcPts val="450"/>
              </a:spcBef>
              <a:buNone/>
              <a:defRPr sz="135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a:t>Click to edit master text styles</a:t>
            </a:r>
          </a:p>
        </p:txBody>
      </p:sp>
      <p:sp>
        <p:nvSpPr>
          <p:cNvPr id="3" name="Picture Placeholder 2"/>
          <p:cNvSpPr>
            <a:spLocks noGrp="1"/>
          </p:cNvSpPr>
          <p:nvPr>
            <p:ph type="pic" sz="quarter" idx="10"/>
          </p:nvPr>
        </p:nvSpPr>
        <p:spPr>
          <a:xfrm>
            <a:off x="5999162" y="817429"/>
            <a:ext cx="858838" cy="760413"/>
          </a:xfrm>
          <a:prstGeom prst="rect">
            <a:avLst/>
          </a:prstGeom>
        </p:spPr>
        <p:txBody>
          <a:bodyPr/>
          <a:lstStyle/>
          <a:p>
            <a:endParaRPr lang="en-US"/>
          </a:p>
        </p:txBody>
      </p:sp>
    </p:spTree>
    <p:extLst>
      <p:ext uri="{BB962C8B-B14F-4D97-AF65-F5344CB8AC3E}">
        <p14:creationId xmlns:p14="http://schemas.microsoft.com/office/powerpoint/2010/main" val="175992175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ag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4693378"/>
            <a:ext cx="6858000" cy="450123"/>
          </a:xfrm>
          <a:prstGeom prst="rect">
            <a:avLst/>
          </a:prstGeom>
          <a:solidFill>
            <a:schemeClr val="bg1"/>
          </a:solidFill>
          <a:ln w="12700" cap="flat" cmpd="sng" algn="ctr">
            <a:noFill/>
            <a:prstDash val="solid"/>
            <a:round/>
            <a:headEnd type="none" w="med" len="med"/>
            <a:tailEnd type="none" w="sm" len="sm"/>
          </a:ln>
          <a:effectLst/>
        </p:spPr>
        <p:txBody>
          <a:bodyPr vert="horz" wrap="square" lIns="171450" tIns="68580" rIns="171450" bIns="68580" numCol="1" rtlCol="0" anchor="t" anchorCtr="0" compatLnSpc="1">
            <a:prstTxWarp prst="textNoShape">
              <a:avLst/>
            </a:prstTxWarp>
            <a:spAutoFit/>
          </a:bodyPr>
          <a:lstStyle/>
          <a:p>
            <a:pPr algn="l">
              <a:spcBef>
                <a:spcPts val="450"/>
              </a:spcBef>
            </a:pPr>
            <a:r>
              <a:rPr lang="en-US" sz="675" b="0" dirty="0">
                <a:solidFill>
                  <a:schemeClr val="tx1"/>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675" dirty="0">
              <a:solidFill>
                <a:schemeClr val="tx1"/>
              </a:solidFill>
              <a:latin typeface="Arial" panose="020B0604020202020204" pitchFamily="34" charset="0"/>
              <a:cs typeface="Arial" panose="020B0604020202020204" pitchFamily="34" charset="0"/>
            </a:endParaRPr>
          </a:p>
        </p:txBody>
      </p:sp>
      <p:sp>
        <p:nvSpPr>
          <p:cNvPr id="7" name="TextBox 6"/>
          <p:cNvSpPr txBox="1"/>
          <p:nvPr userDrawn="1"/>
        </p:nvSpPr>
        <p:spPr>
          <a:xfrm>
            <a:off x="1" y="4325112"/>
            <a:ext cx="1028487" cy="276999"/>
          </a:xfrm>
          <a:prstGeom prst="rect">
            <a:avLst/>
          </a:prstGeom>
          <a:noFill/>
        </p:spPr>
        <p:txBody>
          <a:bodyPr wrap="none" lIns="171450" bIns="68580" rtlCol="0">
            <a:spAutoFit/>
          </a:bodyPr>
          <a:lstStyle/>
          <a:p>
            <a:pPr algn="l">
              <a:spcBef>
                <a:spcPts val="450"/>
              </a:spcBef>
            </a:pPr>
            <a:r>
              <a:rPr lang="en-US" sz="1050" dirty="0">
                <a:solidFill>
                  <a:schemeClr val="bg1"/>
                </a:solidFill>
                <a:latin typeface="Arial" panose="020B0604020202020204" pitchFamily="34" charset="0"/>
                <a:cs typeface="Arial" panose="020B0604020202020204" pitchFamily="34" charset="0"/>
              </a:rPr>
              <a:t>spirent.com</a:t>
            </a:r>
          </a:p>
        </p:txBody>
      </p:sp>
      <p:sp>
        <p:nvSpPr>
          <p:cNvPr id="9" name="Title 1"/>
          <p:cNvSpPr>
            <a:spLocks noGrp="1"/>
          </p:cNvSpPr>
          <p:nvPr>
            <p:ph type="title" hasCustomPrompt="1"/>
          </p:nvPr>
        </p:nvSpPr>
        <p:spPr>
          <a:xfrm>
            <a:off x="0" y="3305175"/>
            <a:ext cx="6659880" cy="415498"/>
          </a:xfrm>
        </p:spPr>
        <p:txBody>
          <a:bodyPr lIns="228600" anchor="t">
            <a:spAutoFit/>
          </a:bodyPr>
          <a:lstStyle>
            <a:lvl1pPr algn="l">
              <a:lnSpc>
                <a:spcPct val="100000"/>
              </a:lnSpc>
              <a:spcBef>
                <a:spcPts val="450"/>
              </a:spcBef>
              <a:defRPr sz="2700" b="1" cap="none">
                <a:solidFill>
                  <a:schemeClr val="bg1"/>
                </a:solidFill>
              </a:defRPr>
            </a:lvl1pPr>
          </a:lstStyle>
          <a:p>
            <a:r>
              <a:rPr lang="en-US" dirty="0"/>
              <a:t>Click to edit master title style</a:t>
            </a:r>
          </a:p>
        </p:txBody>
      </p:sp>
      <p:sp>
        <p:nvSpPr>
          <p:cNvPr id="10" name="Text Placeholder 2"/>
          <p:cNvSpPr>
            <a:spLocks noGrp="1"/>
          </p:cNvSpPr>
          <p:nvPr>
            <p:ph type="body" idx="1" hasCustomPrompt="1"/>
          </p:nvPr>
        </p:nvSpPr>
        <p:spPr>
          <a:xfrm>
            <a:off x="0" y="3005093"/>
            <a:ext cx="6659880" cy="300082"/>
          </a:xfrm>
          <a:prstGeom prst="rect">
            <a:avLst/>
          </a:prstGeom>
        </p:spPr>
        <p:txBody>
          <a:bodyPr lIns="228600" anchor="b">
            <a:spAutoFit/>
          </a:bodyPr>
          <a:lstStyle>
            <a:lvl1pPr marL="0" indent="0">
              <a:lnSpc>
                <a:spcPct val="100000"/>
              </a:lnSpc>
              <a:spcBef>
                <a:spcPts val="450"/>
              </a:spcBef>
              <a:buNone/>
              <a:defRPr sz="1350">
                <a:solidFill>
                  <a:schemeClr val="tx1">
                    <a:lumMod val="40000"/>
                    <a:lumOff val="60000"/>
                  </a:schemeClr>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a:t>Click to edit master text styles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9338" y="0"/>
            <a:ext cx="582930" cy="777240"/>
          </a:xfrm>
          <a:prstGeom prst="rect">
            <a:avLst/>
          </a:prstGeom>
        </p:spPr>
      </p:pic>
    </p:spTree>
    <p:extLst>
      <p:ext uri="{BB962C8B-B14F-4D97-AF65-F5344CB8AC3E}">
        <p14:creationId xmlns:p14="http://schemas.microsoft.com/office/powerpoint/2010/main" val="281184875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493" y="0"/>
            <a:ext cx="6857507" cy="5148072"/>
          </a:xfrm>
          <a:prstGeom prst="rect">
            <a:avLst/>
          </a:prstGeom>
          <a:noFill/>
          <a:ln>
            <a:noFill/>
          </a:ln>
        </p:spPr>
      </p:pic>
      <p:sp>
        <p:nvSpPr>
          <p:cNvPr id="13" name="Rectangle 3"/>
          <p:cNvSpPr txBox="1">
            <a:spLocks noChangeArrowheads="1"/>
          </p:cNvSpPr>
          <p:nvPr userDrawn="1"/>
        </p:nvSpPr>
        <p:spPr bwMode="auto">
          <a:xfrm>
            <a:off x="7550944" y="1085851"/>
            <a:ext cx="1513999" cy="678647"/>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You can also use images that are high tech and interesting.</a:t>
            </a:r>
          </a:p>
        </p:txBody>
      </p:sp>
      <p:sp>
        <p:nvSpPr>
          <p:cNvPr id="9" name="Rectangle 3"/>
          <p:cNvSpPr txBox="1">
            <a:spLocks noChangeArrowheads="1"/>
          </p:cNvSpPr>
          <p:nvPr userDrawn="1"/>
        </p:nvSpPr>
        <p:spPr bwMode="auto">
          <a:xfrm>
            <a:off x="6975539" y="0"/>
            <a:ext cx="2089404" cy="742126"/>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kern="0" dirty="0"/>
              <a:t>To change </a:t>
            </a:r>
            <a:br>
              <a:rPr lang="en-US" sz="825" kern="0" dirty="0"/>
            </a:br>
            <a:r>
              <a:rPr lang="en-US" sz="825" kern="0" dirty="0"/>
              <a:t>background image;</a:t>
            </a:r>
          </a:p>
          <a:p>
            <a:r>
              <a:rPr lang="en-US" sz="825" kern="0" dirty="0"/>
              <a:t>Go to View tab, slide master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607273"/>
          </a:xfrm>
          <a:prstGeom prst="rect">
            <a:avLst/>
          </a:prstGeom>
        </p:spPr>
      </p:pic>
      <p:sp>
        <p:nvSpPr>
          <p:cNvPr id="14" name="Rectangle 3"/>
          <p:cNvSpPr>
            <a:spLocks noGrp="1" noChangeArrowheads="1"/>
          </p:cNvSpPr>
          <p:nvPr>
            <p:ph type="ctrTitle" hasCustomPrompt="1"/>
          </p:nvPr>
        </p:nvSpPr>
        <p:spPr>
          <a:xfrm>
            <a:off x="3261360" y="3086100"/>
            <a:ext cx="3596640" cy="2057400"/>
          </a:xfrm>
          <a:solidFill>
            <a:schemeClr val="accent1">
              <a:alpha val="85000"/>
            </a:schemeClr>
          </a:solidFill>
          <a:effectLst/>
        </p:spPr>
        <p:txBody>
          <a:bodyPr lIns="228600" tIns="228600" rIns="45720" bIns="228600" anchor="t" anchorCtr="0">
            <a:noAutofit/>
          </a:bodyPr>
          <a:lstStyle>
            <a:lvl1pPr>
              <a:lnSpc>
                <a:spcPct val="100000"/>
              </a:lnSpc>
              <a:spcBef>
                <a:spcPts val="450"/>
              </a:spcBef>
              <a:defRPr sz="2100" b="1">
                <a:solidFill>
                  <a:schemeClr val="bg1"/>
                </a:solidFill>
              </a:defRPr>
            </a:lvl1pPr>
          </a:lstStyle>
          <a:p>
            <a:r>
              <a:rPr lang="en-US" dirty="0"/>
              <a:t>Click to edit master title style</a:t>
            </a:r>
          </a:p>
        </p:txBody>
      </p:sp>
      <p:sp>
        <p:nvSpPr>
          <p:cNvPr id="15" name="Text Placeholder 4"/>
          <p:cNvSpPr>
            <a:spLocks noGrp="1"/>
          </p:cNvSpPr>
          <p:nvPr>
            <p:ph type="body" sz="quarter" idx="10" hasCustomPrompt="1"/>
          </p:nvPr>
        </p:nvSpPr>
        <p:spPr>
          <a:xfrm>
            <a:off x="3261360" y="4658752"/>
            <a:ext cx="3596640" cy="484748"/>
          </a:xfrm>
          <a:prstGeom prst="rect">
            <a:avLst/>
          </a:prstGeom>
        </p:spPr>
        <p:txBody>
          <a:bodyPr wrap="square" lIns="228600" bIns="228600" anchor="b" anchorCtr="0">
            <a:spAutoFit/>
          </a:bodyPr>
          <a:lstStyle>
            <a:lvl1pPr marL="0" indent="0">
              <a:lnSpc>
                <a:spcPct val="100000"/>
              </a:lnSpc>
              <a:spcBef>
                <a:spcPts val="450"/>
              </a:spcBef>
              <a:buNone/>
              <a:defRPr sz="1350">
                <a:solidFill>
                  <a:schemeClr val="bg1"/>
                </a:solidFill>
              </a:defRPr>
            </a:lvl1pPr>
          </a:lstStyle>
          <a:p>
            <a:pPr lvl="0"/>
            <a:r>
              <a:rPr lang="en-US" dirty="0"/>
              <a:t>Subtitle</a:t>
            </a:r>
          </a:p>
        </p:txBody>
      </p:sp>
      <p:sp>
        <p:nvSpPr>
          <p:cNvPr id="16" name="Rectangle 15"/>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3" name="Rectangle 32"/>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5" name="Rectangle 34"/>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72062"/>
            <a:ext cx="6069330" cy="230832"/>
          </a:xfrm>
        </p:spPr>
        <p:txBody>
          <a:bodyPr>
            <a:spAutoFit/>
          </a:bodyPr>
          <a:lstStyle>
            <a:lvl1pPr>
              <a:lnSpc>
                <a:spcPct val="100000"/>
              </a:lnSpc>
              <a:spcBef>
                <a:spcPts val="450"/>
              </a:spcBef>
              <a:defRPr b="0" spc="0" baseline="0"/>
            </a:lvl1pPr>
          </a:lstStyle>
          <a:p>
            <a:r>
              <a:rPr lang="en-US" dirty="0"/>
              <a:t>Click to edit master title style</a:t>
            </a:r>
          </a:p>
        </p:txBody>
      </p:sp>
      <p:sp>
        <p:nvSpPr>
          <p:cNvPr id="6" name="Text Placeholder 5"/>
          <p:cNvSpPr>
            <a:spLocks noGrp="1"/>
          </p:cNvSpPr>
          <p:nvPr>
            <p:ph type="body" sz="quarter" idx="11" hasCustomPrompt="1"/>
          </p:nvPr>
        </p:nvSpPr>
        <p:spPr>
          <a:xfrm>
            <a:off x="0" y="960121"/>
            <a:ext cx="6665976" cy="954107"/>
          </a:xfrm>
          <a:prstGeom prst="rect">
            <a:avLst/>
          </a:prstGeom>
        </p:spPr>
        <p:txBody>
          <a:bodyPr lIns="228600">
            <a:spAutoFit/>
          </a:bodyPr>
          <a:lstStyle>
            <a:lvl1pPr>
              <a:lnSpc>
                <a:spcPct val="100000"/>
              </a:lnSpc>
              <a:spcBef>
                <a:spcPts val="450"/>
              </a:spcBef>
              <a:defRPr sz="1350"/>
            </a:lvl1pPr>
            <a:lvl2pPr>
              <a:lnSpc>
                <a:spcPct val="100000"/>
              </a:lnSpc>
              <a:spcBef>
                <a:spcPts val="450"/>
              </a:spcBef>
              <a:defRPr sz="1050"/>
            </a:lvl2pPr>
            <a:lvl3pPr>
              <a:lnSpc>
                <a:spcPct val="100000"/>
              </a:lnSpc>
              <a:spcBef>
                <a:spcPts val="450"/>
              </a:spcBef>
              <a:defRPr sz="1050"/>
            </a:lvl3pPr>
            <a:lvl4pPr>
              <a:lnSpc>
                <a:spcPct val="100000"/>
              </a:lnSpc>
              <a:spcBef>
                <a:spcPts val="450"/>
              </a:spcBef>
              <a:defRPr sz="9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ub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72062"/>
            <a:ext cx="6069330" cy="230832"/>
          </a:xfrm>
        </p:spPr>
        <p:txBody>
          <a:bodyPr>
            <a:spAutoFit/>
          </a:bodyPr>
          <a:lstStyle>
            <a:lvl1pPr>
              <a:lnSpc>
                <a:spcPct val="100000"/>
              </a:lnSpc>
              <a:spcBef>
                <a:spcPts val="450"/>
              </a:spcBef>
              <a:defRPr b="0" spc="0" baseline="0"/>
            </a:lvl1pPr>
          </a:lstStyle>
          <a:p>
            <a:r>
              <a:rPr lang="en-US" dirty="0"/>
              <a:t>Click to edit master title style</a:t>
            </a:r>
          </a:p>
        </p:txBody>
      </p:sp>
      <p:sp>
        <p:nvSpPr>
          <p:cNvPr id="4" name="Text Placeholder 3"/>
          <p:cNvSpPr>
            <a:spLocks noGrp="1"/>
          </p:cNvSpPr>
          <p:nvPr>
            <p:ph type="body" sz="quarter" idx="10" hasCustomPrompt="1"/>
          </p:nvPr>
        </p:nvSpPr>
        <p:spPr>
          <a:xfrm>
            <a:off x="0" y="555663"/>
            <a:ext cx="6069330" cy="300082"/>
          </a:xfrm>
          <a:prstGeom prst="rect">
            <a:avLst/>
          </a:prstGeom>
        </p:spPr>
        <p:txBody>
          <a:bodyPr lIns="228600" rIns="45720">
            <a:spAutoFit/>
          </a:bodyPr>
          <a:lstStyle>
            <a:lvl1pPr marL="0" indent="0">
              <a:lnSpc>
                <a:spcPct val="100000"/>
              </a:lnSpc>
              <a:spcBef>
                <a:spcPts val="450"/>
              </a:spcBef>
              <a:buNone/>
              <a:defRPr sz="1350" i="1">
                <a:solidFill>
                  <a:schemeClr val="tx1"/>
                </a:solidFill>
              </a:defRPr>
            </a:lvl1pPr>
          </a:lstStyle>
          <a:p>
            <a:pPr lvl="0"/>
            <a:r>
              <a:rPr lang="en-US" dirty="0"/>
              <a:t>Subtitle</a:t>
            </a:r>
          </a:p>
        </p:txBody>
      </p:sp>
      <p:sp>
        <p:nvSpPr>
          <p:cNvPr id="6" name="Text Placeholder 5"/>
          <p:cNvSpPr>
            <a:spLocks noGrp="1"/>
          </p:cNvSpPr>
          <p:nvPr>
            <p:ph type="body" sz="quarter" idx="11" hasCustomPrompt="1"/>
          </p:nvPr>
        </p:nvSpPr>
        <p:spPr>
          <a:xfrm>
            <a:off x="0" y="960121"/>
            <a:ext cx="6665976" cy="954107"/>
          </a:xfrm>
          <a:prstGeom prst="rect">
            <a:avLst/>
          </a:prstGeom>
        </p:spPr>
        <p:txBody>
          <a:bodyPr lIns="228600">
            <a:spAutoFit/>
          </a:bodyPr>
          <a:lstStyle>
            <a:lvl1pPr>
              <a:lnSpc>
                <a:spcPct val="100000"/>
              </a:lnSpc>
              <a:spcBef>
                <a:spcPts val="450"/>
              </a:spcBef>
              <a:defRPr sz="1350"/>
            </a:lvl1pPr>
            <a:lvl2pPr>
              <a:lnSpc>
                <a:spcPct val="100000"/>
              </a:lnSpc>
              <a:spcBef>
                <a:spcPts val="450"/>
              </a:spcBef>
              <a:defRPr sz="1050"/>
            </a:lvl2pPr>
            <a:lvl3pPr>
              <a:lnSpc>
                <a:spcPct val="100000"/>
              </a:lnSpc>
              <a:spcBef>
                <a:spcPts val="450"/>
              </a:spcBef>
              <a:defRPr sz="1050"/>
            </a:lvl3pPr>
            <a:lvl4pPr>
              <a:lnSpc>
                <a:spcPct val="100000"/>
              </a:lnSpc>
              <a:spcBef>
                <a:spcPts val="450"/>
              </a:spcBef>
              <a:defRPr sz="9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43760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305175"/>
            <a:ext cx="5829300" cy="415498"/>
          </a:xfrm>
        </p:spPr>
        <p:txBody>
          <a:bodyPr lIns="228600" anchor="t">
            <a:spAutoFit/>
          </a:bodyPr>
          <a:lstStyle>
            <a:lvl1pPr algn="l">
              <a:lnSpc>
                <a:spcPct val="100000"/>
              </a:lnSpc>
              <a:spcBef>
                <a:spcPts val="450"/>
              </a:spcBef>
              <a:defRPr sz="2700" b="1" cap="none"/>
            </a:lvl1pPr>
          </a:lstStyle>
          <a:p>
            <a:r>
              <a:rPr lang="en-US" dirty="0"/>
              <a:t>Click to edit master title style</a:t>
            </a:r>
          </a:p>
        </p:txBody>
      </p:sp>
      <p:sp>
        <p:nvSpPr>
          <p:cNvPr id="3" name="Text Placeholder 2"/>
          <p:cNvSpPr>
            <a:spLocks noGrp="1"/>
          </p:cNvSpPr>
          <p:nvPr>
            <p:ph type="body" idx="1" hasCustomPrompt="1"/>
          </p:nvPr>
        </p:nvSpPr>
        <p:spPr>
          <a:xfrm>
            <a:off x="0" y="3005093"/>
            <a:ext cx="5829300" cy="300082"/>
          </a:xfrm>
          <a:prstGeom prst="rect">
            <a:avLst/>
          </a:prstGeom>
        </p:spPr>
        <p:txBody>
          <a:bodyPr lIns="228600" anchor="b">
            <a:spAutoFit/>
          </a:bodyPr>
          <a:lstStyle>
            <a:lvl1pPr marL="0" indent="0">
              <a:lnSpc>
                <a:spcPct val="100000"/>
              </a:lnSpc>
              <a:spcBef>
                <a:spcPts val="450"/>
              </a:spcBef>
              <a:buNone/>
              <a:defRPr sz="135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062"/>
            <a:ext cx="6069330" cy="230832"/>
          </a:xfrm>
        </p:spPr>
        <p:txBody>
          <a:bodyPr lIns="228600">
            <a:spAutoFit/>
          </a:bodyPr>
          <a:lstStyle>
            <a:lvl1pPr>
              <a:lnSpc>
                <a:spcPct val="100000"/>
              </a:lnSpc>
              <a:spcBef>
                <a:spcPts val="450"/>
              </a:spcBef>
              <a:defRPr/>
            </a:lvl1pPr>
          </a:lstStyle>
          <a:p>
            <a:r>
              <a:rPr lang="en-US" dirty="0"/>
              <a:t>Click to edit master title style</a:t>
            </a:r>
          </a:p>
        </p:txBody>
      </p:sp>
      <p:sp>
        <p:nvSpPr>
          <p:cNvPr id="4" name="Text Placeholder 3"/>
          <p:cNvSpPr>
            <a:spLocks noGrp="1"/>
          </p:cNvSpPr>
          <p:nvPr>
            <p:ph type="body" sz="quarter" idx="10" hasCustomPrompt="1"/>
          </p:nvPr>
        </p:nvSpPr>
        <p:spPr>
          <a:xfrm>
            <a:off x="0" y="555663"/>
            <a:ext cx="6069330" cy="300082"/>
          </a:xfrm>
          <a:prstGeom prst="rect">
            <a:avLst/>
          </a:prstGeom>
        </p:spPr>
        <p:txBody>
          <a:bodyPr lIns="228600" rIns="45720">
            <a:spAutoFit/>
          </a:bodyPr>
          <a:lstStyle>
            <a:lvl1pPr marL="0" indent="0">
              <a:lnSpc>
                <a:spcPct val="100000"/>
              </a:lnSpc>
              <a:spcBef>
                <a:spcPts val="450"/>
              </a:spcBef>
              <a:buNone/>
              <a:defRPr sz="1350" i="1">
                <a:solidFill>
                  <a:schemeClr val="tx1"/>
                </a:solidFill>
              </a:defRPr>
            </a:lvl1pPr>
          </a:lstStyle>
          <a:p>
            <a:pPr lvl="0"/>
            <a:r>
              <a:rPr lang="en-US" dirty="0"/>
              <a:t>Subtitle</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062"/>
            <a:ext cx="6069330" cy="230832"/>
          </a:xfrm>
        </p:spPr>
        <p:txBody>
          <a:bodyPr lIns="228600">
            <a:spAutoFit/>
          </a:bodyPr>
          <a:lstStyle>
            <a:lvl1pPr>
              <a:lnSpc>
                <a:spcPct val="100000"/>
              </a:lnSpc>
              <a:spcBef>
                <a:spcPts val="450"/>
              </a:spcBef>
              <a:defRPr/>
            </a:lvl1pPr>
          </a:lstStyle>
          <a:p>
            <a:r>
              <a:rPr lang="en-US" dirty="0"/>
              <a:t>Click to edit master title style</a:t>
            </a:r>
          </a:p>
        </p:txBody>
      </p:sp>
    </p:spTree>
    <p:extLst>
      <p:ext uri="{BB962C8B-B14F-4D97-AF65-F5344CB8AC3E}">
        <p14:creationId xmlns:p14="http://schemas.microsoft.com/office/powerpoint/2010/main" val="263229972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pic>
        <p:nvPicPr>
          <p:cNvPr id="1027" name="Picture 3" descr="C:\Users\pcalabrese\Downloads\180208805.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1" y="-1"/>
            <a:ext cx="6858000" cy="51497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0" y="3086100"/>
            <a:ext cx="5157216" cy="2057400"/>
          </a:xfrm>
          <a:solidFill>
            <a:schemeClr val="accent3">
              <a:alpha val="85000"/>
            </a:schemeClr>
          </a:solidFill>
        </p:spPr>
        <p:txBody>
          <a:bodyPr lIns="210312" tIns="210312" anchor="t">
            <a:noAutofit/>
          </a:bodyPr>
          <a:lstStyle>
            <a:lvl1pPr>
              <a:lnSpc>
                <a:spcPct val="100000"/>
              </a:lnSpc>
              <a:spcBef>
                <a:spcPts val="450"/>
              </a:spcBef>
              <a:defRPr sz="1800" b="1">
                <a:solidFill>
                  <a:schemeClr val="bg1"/>
                </a:solidFill>
              </a:defRPr>
            </a:lvl1pPr>
          </a:lstStyle>
          <a:p>
            <a:r>
              <a:rPr lang="en-US" dirty="0"/>
              <a:t>Click to edit master title style</a:t>
            </a:r>
          </a:p>
        </p:txBody>
      </p:sp>
      <p:sp>
        <p:nvSpPr>
          <p:cNvPr id="14" name="Rectangle 2"/>
          <p:cNvSpPr>
            <a:spLocks noGrp="1" noChangeArrowheads="1"/>
          </p:cNvSpPr>
          <p:nvPr>
            <p:ph type="subTitle" idx="1"/>
          </p:nvPr>
        </p:nvSpPr>
        <p:spPr>
          <a:xfrm>
            <a:off x="5152644" y="3086101"/>
            <a:ext cx="1705356" cy="2057399"/>
          </a:xfrm>
          <a:prstGeom prst="rect">
            <a:avLst/>
          </a:prstGeom>
          <a:solidFill>
            <a:schemeClr val="accent3">
              <a:lumMod val="50000"/>
            </a:schemeClr>
          </a:solidFill>
        </p:spPr>
        <p:txBody>
          <a:bodyPr lIns="210312" tIns="210312">
            <a:noAutofit/>
          </a:bodyPr>
          <a:lstStyle>
            <a:lvl1pPr marL="0" indent="0">
              <a:lnSpc>
                <a:spcPct val="100000"/>
              </a:lnSpc>
              <a:spcBef>
                <a:spcPts val="450"/>
              </a:spcBef>
              <a:buFont typeface="Wingdings" pitchFamily="2" charset="2"/>
              <a:buNone/>
              <a:defRPr sz="1500" b="0">
                <a:solidFill>
                  <a:schemeClr val="bg1"/>
                </a:solidFill>
              </a:defRPr>
            </a:lvl1pPr>
          </a:lstStyle>
          <a:p>
            <a:r>
              <a:rPr lang="en-US"/>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777240"/>
          </a:xfrm>
          <a:prstGeom prst="rect">
            <a:avLst/>
          </a:prstGeom>
        </p:spPr>
      </p:pic>
      <p:sp>
        <p:nvSpPr>
          <p:cNvPr id="12" name="Rectangle 11"/>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3" name="Rectangle 12"/>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5" name="Rectangle 14"/>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6" name="Rectangle 15"/>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
          <p:cNvSpPr txBox="1">
            <a:spLocks noChangeArrowheads="1"/>
          </p:cNvSpPr>
          <p:nvPr userDrawn="1"/>
        </p:nvSpPr>
        <p:spPr bwMode="auto">
          <a:xfrm>
            <a:off x="6975539" y="0"/>
            <a:ext cx="2089404" cy="742126"/>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kern="0" dirty="0"/>
              <a:t>To change </a:t>
            </a:r>
            <a:br>
              <a:rPr lang="en-US" sz="825" kern="0" dirty="0"/>
            </a:br>
            <a:r>
              <a:rPr lang="en-US" sz="825" kern="0" dirty="0"/>
              <a:t>background image;</a:t>
            </a:r>
          </a:p>
          <a:p>
            <a:r>
              <a:rPr lang="en-US" sz="825" kern="0" dirty="0"/>
              <a:t>Go to View tab, slide master</a:t>
            </a:r>
          </a:p>
        </p:txBody>
      </p:sp>
    </p:spTree>
    <p:extLst>
      <p:ext uri="{BB962C8B-B14F-4D97-AF65-F5344CB8AC3E}">
        <p14:creationId xmlns:p14="http://schemas.microsoft.com/office/powerpoint/2010/main" val="361762025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2" name="Rectangle 4"/>
          <p:cNvSpPr>
            <a:spLocks noGrp="1" noChangeArrowheads="1"/>
          </p:cNvSpPr>
          <p:nvPr>
            <p:ph type="title"/>
          </p:nvPr>
        </p:nvSpPr>
        <p:spPr bwMode="auto">
          <a:xfrm>
            <a:off x="0" y="272062"/>
            <a:ext cx="6069330" cy="230832"/>
          </a:xfrm>
          <a:prstGeom prst="rect">
            <a:avLst/>
          </a:prstGeom>
          <a:noFill/>
          <a:ln w="9525">
            <a:noFill/>
            <a:miter lim="800000"/>
            <a:headEnd/>
            <a:tailEnd/>
          </a:ln>
          <a:effectLst/>
        </p:spPr>
        <p:txBody>
          <a:bodyPr vert="horz" wrap="square" lIns="228600" tIns="0" rIns="457200" bIns="0" numCol="1" anchor="ctr" anchorCtr="0" compatLnSpc="1">
            <a:prstTxWarp prst="textNoShape">
              <a:avLst/>
            </a:prstTxWarp>
            <a:spAutoFit/>
          </a:bodyPr>
          <a:lstStyle/>
          <a:p>
            <a:pPr lvl="0"/>
            <a:r>
              <a:rPr lang="en-US"/>
              <a:t>Click to edit Master title style</a:t>
            </a:r>
            <a:endParaRPr lang="en-US" dirty="0"/>
          </a:p>
        </p:txBody>
      </p:sp>
      <p:sp>
        <p:nvSpPr>
          <p:cNvPr id="9" name="Rectangle 8"/>
          <p:cNvSpPr/>
          <p:nvPr/>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0" name="Rectangle 9"/>
          <p:cNvSpPr/>
          <p:nvPr/>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1" name="Rectangle 10"/>
          <p:cNvSpPr/>
          <p:nvPr/>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2" name="Rectangle 11"/>
          <p:cNvSpPr/>
          <p:nvPr/>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3" name="Rectangle 12"/>
          <p:cNvSpPr/>
          <p:nvPr/>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4" name="Rectangle 13"/>
          <p:cNvSpPr/>
          <p:nvPr/>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5" name="Rectangle 14"/>
          <p:cNvSpPr/>
          <p:nvPr/>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6" name="Rectangle 15"/>
          <p:cNvSpPr/>
          <p:nvPr/>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p:nvSpPr>
        <p:spPr>
          <a:xfrm>
            <a:off x="0" y="5013198"/>
            <a:ext cx="6858000" cy="130302"/>
          </a:xfrm>
          <a:prstGeom prst="rect">
            <a:avLst/>
          </a:prstGeom>
          <a:noFill/>
          <a:ln w="25400" cap="flat" cmpd="sng" algn="ctr">
            <a:noFill/>
            <a:prstDash val="solid"/>
          </a:ln>
          <a:effectLst/>
        </p:spPr>
        <p:txBody>
          <a:bodyPr rIns="171450" bIns="34290" rtlCol="0" anchor="ctr"/>
          <a:lstStyle/>
          <a:p>
            <a:pPr algn="r" eaLnBrk="1" fontAlgn="auto" hangingPunct="1">
              <a:spcBef>
                <a:spcPts val="0"/>
              </a:spcBef>
              <a:spcAft>
                <a:spcPts val="0"/>
              </a:spcAft>
              <a:defRPr/>
            </a:pPr>
            <a:fld id="{CFD94992-95F9-4341-B39E-F07CAEF90486}" type="slidenum">
              <a:rPr lang="en-US" sz="525" b="0" kern="0" smtClean="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pPr algn="r" eaLnBrk="1" fontAlgn="auto" hangingPunct="1">
                <a:spcBef>
                  <a:spcPts val="0"/>
                </a:spcBef>
                <a:spcAft>
                  <a:spcPts val="0"/>
                </a:spcAft>
                <a:defRPr/>
              </a:pPr>
              <a:t>‹#›</a:t>
            </a:fld>
            <a:endParaRPr lang="en-US" sz="525" b="0"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endParaRPr>
          </a:p>
        </p:txBody>
      </p:sp>
      <p:cxnSp>
        <p:nvCxnSpPr>
          <p:cNvPr id="3" name="Straight Connector 2"/>
          <p:cNvCxnSpPr/>
          <p:nvPr userDrawn="1"/>
        </p:nvCxnSpPr>
        <p:spPr bwMode="auto">
          <a:xfrm>
            <a:off x="0" y="5013198"/>
            <a:ext cx="6858000" cy="0"/>
          </a:xfrm>
          <a:prstGeom prst="line">
            <a:avLst/>
          </a:prstGeom>
          <a:solidFill>
            <a:schemeClr val="accent1"/>
          </a:solidFill>
          <a:ln w="6350" cap="flat" cmpd="sng" algn="ctr">
            <a:solidFill>
              <a:schemeClr val="tx1">
                <a:lumMod val="60000"/>
                <a:lumOff val="40000"/>
              </a:schemeClr>
            </a:solidFill>
            <a:prstDash val="solid"/>
            <a:round/>
            <a:headEnd type="none" w="med" len="med"/>
            <a:tailEnd type="none" w="sm" len="sm"/>
          </a:ln>
          <a:effectLst/>
        </p:spPr>
      </p:cxnSp>
      <p:sp>
        <p:nvSpPr>
          <p:cNvPr id="23" name="Rectangle 22"/>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a:xfrm>
            <a:off x="1" y="5037954"/>
            <a:ext cx="921727" cy="80791"/>
          </a:xfrm>
          <a:prstGeom prst="rect">
            <a:avLst/>
          </a:prstGeom>
          <a:noFill/>
          <a:ln w="25400" cap="flat" cmpd="sng" algn="ctr">
            <a:noFill/>
            <a:prstDash val="solid"/>
          </a:ln>
          <a:effectLst/>
        </p:spPr>
        <p:txBody>
          <a:bodyPr wrap="none" lIns="171450" tIns="0" rIns="0" bIns="0" rtlCol="0" anchor="ctr" anchorCtr="0">
            <a:spAutoFit/>
          </a:bodyPr>
          <a:lstStyle/>
          <a:p>
            <a:pPr algn="l" eaLnBrk="1" fontAlgn="auto" hangingPunct="1">
              <a:spcBef>
                <a:spcPts val="0"/>
              </a:spcBef>
              <a:spcAft>
                <a:spcPts val="0"/>
              </a:spcAft>
              <a:defRPr/>
            </a:pPr>
            <a:r>
              <a:rPr lang="en-US" sz="525" b="1" kern="0" dirty="0">
                <a:solidFill>
                  <a:schemeClr val="accent1"/>
                </a:solidFill>
                <a:latin typeface="Arial" panose="020B0604020202020204" pitchFamily="34" charset="0"/>
                <a:ea typeface="Segoe UI" panose="020B0502040204020203" pitchFamily="34" charset="0"/>
                <a:cs typeface="Arial" panose="020B0604020202020204" pitchFamily="34" charset="0"/>
              </a:rPr>
              <a:t>Spirent</a:t>
            </a:r>
            <a:r>
              <a:rPr lang="en-US" sz="525" b="1"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 </a:t>
            </a:r>
            <a:r>
              <a:rPr lang="en-US" sz="525" b="0"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Communications</a:t>
            </a:r>
          </a:p>
        </p:txBody>
      </p:sp>
      <p:sp>
        <p:nvSpPr>
          <p:cNvPr id="35" name="Text Box 7"/>
          <p:cNvSpPr txBox="1">
            <a:spLocks noChangeArrowheads="1"/>
          </p:cNvSpPr>
          <p:nvPr userDrawn="1"/>
        </p:nvSpPr>
        <p:spPr bwMode="auto">
          <a:xfrm>
            <a:off x="2846509" y="5037954"/>
            <a:ext cx="1155766" cy="80791"/>
          </a:xfrm>
          <a:prstGeom prst="rect">
            <a:avLst/>
          </a:prstGeom>
          <a:noFill/>
          <a:ln w="9525">
            <a:noFill/>
            <a:miter lim="800000"/>
            <a:headEnd/>
            <a:tailEnd type="none" w="sm" len="sm"/>
          </a:ln>
          <a:effectLst/>
        </p:spPr>
        <p:txBody>
          <a:bodyPr wrap="none" lIns="0" tIns="0" rIns="0" bIns="0" anchor="ctr" anchorCtr="0">
            <a:spAutoFit/>
          </a:bodyPr>
          <a:lstStyle/>
          <a:p>
            <a:pPr algn="l"/>
            <a:r>
              <a:rPr lang="en-US" sz="525" b="0" dirty="0">
                <a:solidFill>
                  <a:schemeClr val="tx1">
                    <a:lumMod val="60000"/>
                    <a:lumOff val="40000"/>
                  </a:schemeClr>
                </a:solidFill>
                <a:latin typeface="Arial" panose="020B0604020202020204" pitchFamily="34" charset="0"/>
                <a:cs typeface="Arial" panose="020B0604020202020204" pitchFamily="34" charset="0"/>
              </a:rPr>
              <a:t>PROPRIETARY AND CONFIDENTIAL</a:t>
            </a:r>
          </a:p>
        </p:txBody>
      </p:sp>
      <p:pic>
        <p:nvPicPr>
          <p:cNvPr id="33" name="Picture 3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129338" y="61050"/>
            <a:ext cx="582930" cy="520073"/>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67" r:id="rId2"/>
    <p:sldLayoutId id="2147483668" r:id="rId3"/>
    <p:sldLayoutId id="2147483678" r:id="rId4"/>
    <p:sldLayoutId id="2147483669" r:id="rId5"/>
    <p:sldLayoutId id="2147483670" r:id="rId6"/>
    <p:sldLayoutId id="2147483677" r:id="rId7"/>
    <p:sldLayoutId id="2147483671" r:id="rId8"/>
    <p:sldLayoutId id="2147483672" r:id="rId9"/>
    <p:sldLayoutId id="2147483674" r:id="rId10"/>
    <p:sldLayoutId id="2147483675" r:id="rId11"/>
    <p:sldLayoutId id="2147483676" r:id="rId12"/>
  </p:sldLayoutIdLst>
  <p:transition spd="med">
    <p:fade/>
  </p:transition>
  <p:hf hdr="0" ftr="0" dt="0"/>
  <p:txStyles>
    <p:titleStyle>
      <a:lvl1pPr algn="l" rtl="0" eaLnBrk="1" fontAlgn="base" hangingPunct="1">
        <a:lnSpc>
          <a:spcPct val="100000"/>
        </a:lnSpc>
        <a:spcBef>
          <a:spcPts val="450"/>
        </a:spcBef>
        <a:spcAft>
          <a:spcPct val="0"/>
        </a:spcAft>
        <a:defRPr sz="1500" b="0">
          <a:solidFill>
            <a:schemeClr val="accent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2250" b="1">
          <a:solidFill>
            <a:schemeClr val="tx2"/>
          </a:solidFill>
          <a:latin typeface="Trebuchet MS" pitchFamily="34" charset="0"/>
        </a:defRPr>
      </a:lvl2pPr>
      <a:lvl3pPr algn="l" rtl="0" eaLnBrk="1" fontAlgn="base" hangingPunct="1">
        <a:spcBef>
          <a:spcPct val="50000"/>
        </a:spcBef>
        <a:spcAft>
          <a:spcPct val="0"/>
        </a:spcAft>
        <a:defRPr sz="2250" b="1">
          <a:solidFill>
            <a:schemeClr val="tx2"/>
          </a:solidFill>
          <a:latin typeface="Trebuchet MS" pitchFamily="34" charset="0"/>
        </a:defRPr>
      </a:lvl3pPr>
      <a:lvl4pPr algn="l" rtl="0" eaLnBrk="1" fontAlgn="base" hangingPunct="1">
        <a:spcBef>
          <a:spcPct val="50000"/>
        </a:spcBef>
        <a:spcAft>
          <a:spcPct val="0"/>
        </a:spcAft>
        <a:defRPr sz="2250" b="1">
          <a:solidFill>
            <a:schemeClr val="tx2"/>
          </a:solidFill>
          <a:latin typeface="Trebuchet MS" pitchFamily="34" charset="0"/>
        </a:defRPr>
      </a:lvl4pPr>
      <a:lvl5pPr algn="l" rtl="0" eaLnBrk="1" fontAlgn="base" hangingPunct="1">
        <a:spcBef>
          <a:spcPct val="50000"/>
        </a:spcBef>
        <a:spcAft>
          <a:spcPct val="0"/>
        </a:spcAft>
        <a:defRPr sz="2250" b="1">
          <a:solidFill>
            <a:schemeClr val="tx2"/>
          </a:solidFill>
          <a:latin typeface="Trebuchet MS" pitchFamily="34" charset="0"/>
        </a:defRPr>
      </a:lvl5pPr>
      <a:lvl6pPr marL="342900" algn="l" rtl="0" eaLnBrk="1" fontAlgn="base" hangingPunct="1">
        <a:spcBef>
          <a:spcPct val="50000"/>
        </a:spcBef>
        <a:spcAft>
          <a:spcPct val="0"/>
        </a:spcAft>
        <a:defRPr sz="2250" b="1">
          <a:solidFill>
            <a:schemeClr val="tx2"/>
          </a:solidFill>
          <a:latin typeface="Trebuchet MS" pitchFamily="34" charset="0"/>
        </a:defRPr>
      </a:lvl6pPr>
      <a:lvl7pPr marL="685800" algn="l" rtl="0" eaLnBrk="1" fontAlgn="base" hangingPunct="1">
        <a:spcBef>
          <a:spcPct val="50000"/>
        </a:spcBef>
        <a:spcAft>
          <a:spcPct val="0"/>
        </a:spcAft>
        <a:defRPr sz="2250" b="1">
          <a:solidFill>
            <a:schemeClr val="tx2"/>
          </a:solidFill>
          <a:latin typeface="Trebuchet MS" pitchFamily="34" charset="0"/>
        </a:defRPr>
      </a:lvl7pPr>
      <a:lvl8pPr marL="1028700" algn="l" rtl="0" eaLnBrk="1" fontAlgn="base" hangingPunct="1">
        <a:spcBef>
          <a:spcPct val="50000"/>
        </a:spcBef>
        <a:spcAft>
          <a:spcPct val="0"/>
        </a:spcAft>
        <a:defRPr sz="2250" b="1">
          <a:solidFill>
            <a:schemeClr val="tx2"/>
          </a:solidFill>
          <a:latin typeface="Trebuchet MS" pitchFamily="34" charset="0"/>
        </a:defRPr>
      </a:lvl8pPr>
      <a:lvl9pPr marL="1371600" algn="l" rtl="0" eaLnBrk="1" fontAlgn="base" hangingPunct="1">
        <a:spcBef>
          <a:spcPct val="50000"/>
        </a:spcBef>
        <a:spcAft>
          <a:spcPct val="0"/>
        </a:spcAft>
        <a:defRPr sz="2250" b="1">
          <a:solidFill>
            <a:schemeClr val="tx2"/>
          </a:solidFill>
          <a:latin typeface="Trebuchet MS" pitchFamily="34" charset="0"/>
        </a:defRPr>
      </a:lvl9pPr>
    </p:titleStyle>
    <p:bodyStyle>
      <a:lvl1pPr marL="171450" indent="-171450" algn="l" rtl="0" eaLnBrk="1" fontAlgn="base" hangingPunct="1">
        <a:lnSpc>
          <a:spcPts val="1500"/>
        </a:lnSpc>
        <a:spcBef>
          <a:spcPts val="1500"/>
        </a:spcBef>
        <a:spcAft>
          <a:spcPct val="0"/>
        </a:spcAft>
        <a:buClr>
          <a:schemeClr val="accent1"/>
        </a:buClr>
        <a:buSzPct val="100000"/>
        <a:buFont typeface="Wingdings 2" panose="05020102010507070707" pitchFamily="18" charset="2"/>
        <a:buChar char="¡"/>
        <a:defRPr sz="1500">
          <a:solidFill>
            <a:schemeClr val="tx1"/>
          </a:solidFill>
          <a:latin typeface="Arial" panose="020B0604020202020204" pitchFamily="34" charset="0"/>
          <a:ea typeface="+mn-ea"/>
          <a:cs typeface="Arial" panose="020B0604020202020204" pitchFamily="34" charset="0"/>
        </a:defRPr>
      </a:lvl1pPr>
      <a:lvl2pPr marL="342900" indent="-167879" algn="l" rtl="0" eaLnBrk="1" fontAlgn="base" hangingPunct="1">
        <a:lnSpc>
          <a:spcPts val="1200"/>
        </a:lnSpc>
        <a:spcBef>
          <a:spcPts val="1200"/>
        </a:spcBef>
        <a:spcAft>
          <a:spcPct val="0"/>
        </a:spcAft>
        <a:buClr>
          <a:schemeClr val="accent1"/>
        </a:buClr>
        <a:buSzPct val="85000"/>
        <a:buFont typeface="Wingdings 2" panose="05020102010507070707" pitchFamily="18" charset="2"/>
        <a:buChar char="¡"/>
        <a:defRPr sz="1200">
          <a:solidFill>
            <a:schemeClr val="tx1"/>
          </a:solidFill>
          <a:latin typeface="Arial" panose="020B0604020202020204" pitchFamily="34" charset="0"/>
          <a:cs typeface="Arial" panose="020B0604020202020204" pitchFamily="34" charset="0"/>
        </a:defRPr>
      </a:lvl2pPr>
      <a:lvl3pPr marL="514350" indent="-171450" algn="l" rtl="0" eaLnBrk="1" fontAlgn="base" hangingPunct="1">
        <a:lnSpc>
          <a:spcPts val="1200"/>
        </a:lnSpc>
        <a:spcBef>
          <a:spcPts val="1200"/>
        </a:spcBef>
        <a:spcAft>
          <a:spcPct val="0"/>
        </a:spcAft>
        <a:buClr>
          <a:schemeClr val="accent1"/>
        </a:buClr>
        <a:buSzPct val="90000"/>
        <a:buFont typeface="Arial" panose="020B0604020202020204" pitchFamily="34" charset="0"/>
        <a:buChar char="•"/>
        <a:defRPr sz="1200">
          <a:solidFill>
            <a:schemeClr val="tx1"/>
          </a:solidFill>
          <a:latin typeface="Arial" pitchFamily="34" charset="0"/>
          <a:cs typeface="Arial" panose="020B0604020202020204" pitchFamily="34" charset="0"/>
        </a:defRPr>
      </a:lvl3pPr>
      <a:lvl4pPr marL="685800" indent="-171450" algn="l" rtl="0" eaLnBrk="1" fontAlgn="base" hangingPunct="1">
        <a:lnSpc>
          <a:spcPts val="1050"/>
        </a:lnSpc>
        <a:spcBef>
          <a:spcPts val="1050"/>
        </a:spcBef>
        <a:spcAft>
          <a:spcPct val="0"/>
        </a:spcAft>
        <a:buClr>
          <a:schemeClr val="accent1"/>
        </a:buClr>
        <a:buSzPct val="90000"/>
        <a:buFont typeface="Arial" pitchFamily="34" charset="0"/>
        <a:buChar char="-"/>
        <a:defRPr sz="1050">
          <a:solidFill>
            <a:schemeClr val="tx1"/>
          </a:solidFill>
          <a:latin typeface="Arial" pitchFamily="34" charset="0"/>
        </a:defRPr>
      </a:lvl4pPr>
      <a:lvl5pPr marL="15490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5pPr>
      <a:lvl6pPr marL="18919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6pPr>
      <a:lvl7pPr marL="22348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7pPr>
      <a:lvl8pPr marL="25777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8pPr>
      <a:lvl9pPr marL="29206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docker/docker"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46" y="1282558"/>
            <a:ext cx="6069330" cy="615553"/>
          </a:xfrm>
        </p:spPr>
        <p:txBody>
          <a:bodyPr/>
          <a:lstStyle/>
          <a:p>
            <a:r>
              <a:rPr lang="en-US" altLang="zh-CN" sz="4000" b="1" dirty="0">
                <a:ea typeface="宋体" charset="-122"/>
              </a:rPr>
              <a:t>Docker Introduction</a:t>
            </a:r>
            <a:endParaRPr lang="en-US" sz="4000" b="1" dirty="0"/>
          </a:p>
        </p:txBody>
      </p:sp>
      <p:sp>
        <p:nvSpPr>
          <p:cNvPr id="3" name="Text Placeholder 2"/>
          <p:cNvSpPr>
            <a:spLocks noGrp="1"/>
          </p:cNvSpPr>
          <p:nvPr>
            <p:ph type="body" sz="quarter" idx="11"/>
          </p:nvPr>
        </p:nvSpPr>
        <p:spPr>
          <a:xfrm>
            <a:off x="-190500" y="3992881"/>
            <a:ext cx="6665976" cy="341632"/>
          </a:xfrm>
        </p:spPr>
        <p:txBody>
          <a:bodyPr/>
          <a:lstStyle/>
          <a:p>
            <a:pPr lvl="8" algn="r"/>
            <a:r>
              <a:rPr lang="en-US" altLang="zh-CN" dirty="0"/>
              <a:t>Deng Haijun 11/20/2016</a:t>
            </a:r>
            <a:endParaRPr lang="en-US" dirty="0"/>
          </a:p>
        </p:txBody>
      </p:sp>
    </p:spTree>
    <p:extLst>
      <p:ext uri="{BB962C8B-B14F-4D97-AF65-F5344CB8AC3E}">
        <p14:creationId xmlns:p14="http://schemas.microsoft.com/office/powerpoint/2010/main" val="239295168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775960" cy="492443"/>
          </a:xfrm>
        </p:spPr>
        <p:txBody>
          <a:bodyPr/>
          <a:lstStyle/>
          <a:p>
            <a:r>
              <a:rPr lang="en-US" sz="3200" b="1" dirty="0">
                <a:ea typeface="宋体" charset="-122"/>
              </a:rPr>
              <a:t>Resource Management</a:t>
            </a:r>
            <a:endParaRPr lang="en-US" sz="3200" b="1" dirty="0"/>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Limit CPU to use</a:t>
            </a:r>
          </a:p>
          <a:p>
            <a:pPr marL="175021" lvl="1" indent="0">
              <a:lnSpc>
                <a:spcPct val="100000"/>
              </a:lnSpc>
              <a:buNone/>
            </a:pPr>
            <a:r>
              <a:rPr lang="en-US" sz="1700" dirty="0"/>
              <a:t> </a:t>
            </a:r>
            <a:r>
              <a:rPr lang="en-US" sz="1700" dirty="0" err="1"/>
              <a:t>docker</a:t>
            </a:r>
            <a:r>
              <a:rPr lang="en-US" sz="1700" dirty="0"/>
              <a:t> run -it --</a:t>
            </a:r>
            <a:r>
              <a:rPr lang="en-US" sz="1700" dirty="0" err="1"/>
              <a:t>rm</a:t>
            </a:r>
            <a:r>
              <a:rPr lang="en-US" sz="1700" dirty="0"/>
              <a:t> --</a:t>
            </a:r>
            <a:r>
              <a:rPr lang="en-US" sz="1700" dirty="0" err="1"/>
              <a:t>cpuset</a:t>
            </a:r>
            <a:r>
              <a:rPr lang="en-US" sz="1700" dirty="0"/>
              <a:t>=0,1 </a:t>
            </a:r>
            <a:r>
              <a:rPr lang="en-US" sz="1700" dirty="0" err="1"/>
              <a:t>nginx</a:t>
            </a:r>
            <a:r>
              <a:rPr lang="en-US" sz="1700" dirty="0"/>
              <a:t> --</a:t>
            </a:r>
            <a:r>
              <a:rPr lang="en-US" sz="1700" dirty="0" err="1"/>
              <a:t>cpu</a:t>
            </a:r>
            <a:r>
              <a:rPr lang="en-US" sz="1700" dirty="0"/>
              <a:t> 2</a:t>
            </a:r>
          </a:p>
          <a:p>
            <a:pPr>
              <a:lnSpc>
                <a:spcPct val="100000"/>
              </a:lnSpc>
            </a:pPr>
            <a:r>
              <a:rPr lang="en-US" sz="2000" dirty="0"/>
              <a:t>  Limit memory to use</a:t>
            </a:r>
          </a:p>
          <a:p>
            <a:pPr marL="175021" lvl="1" indent="0">
              <a:lnSpc>
                <a:spcPct val="100000"/>
              </a:lnSpc>
              <a:buNone/>
            </a:pPr>
            <a:r>
              <a:rPr lang="en-US" sz="1700" dirty="0"/>
              <a:t>  </a:t>
            </a:r>
            <a:r>
              <a:rPr lang="en-US" sz="1700" dirty="0" err="1"/>
              <a:t>docker</a:t>
            </a:r>
            <a:r>
              <a:rPr lang="en-US" sz="1700" dirty="0"/>
              <a:t> run -it --</a:t>
            </a:r>
            <a:r>
              <a:rPr lang="en-US" sz="1700" dirty="0" err="1"/>
              <a:t>rm</a:t>
            </a:r>
            <a:r>
              <a:rPr lang="en-US" sz="1700" dirty="0"/>
              <a:t> -m 128m </a:t>
            </a:r>
            <a:r>
              <a:rPr lang="en-US" sz="1700" dirty="0" err="1"/>
              <a:t>nginx</a:t>
            </a:r>
            <a:endParaRPr lang="en-US" sz="1700" dirty="0"/>
          </a:p>
          <a:p>
            <a:pPr lvl="1">
              <a:lnSpc>
                <a:spcPct val="100000"/>
              </a:lnSpc>
            </a:pPr>
            <a:r>
              <a:rPr lang="en-US" sz="1700" dirty="0"/>
              <a:t>  Limit Block devices to use</a:t>
            </a:r>
          </a:p>
          <a:p>
            <a:pPr lvl="1">
              <a:lnSpc>
                <a:spcPct val="100000"/>
              </a:lnSpc>
            </a:pPr>
            <a:r>
              <a:rPr lang="en-US" sz="1700" dirty="0"/>
              <a:t>  Limiting read/write speed</a:t>
            </a:r>
          </a:p>
          <a:p>
            <a:pPr>
              <a:lnSpc>
                <a:spcPct val="100000"/>
              </a:lnSpc>
            </a:pPr>
            <a:r>
              <a:rPr lang="en-US" sz="2000" dirty="0"/>
              <a:t>  Please read </a:t>
            </a:r>
            <a:r>
              <a:rPr lang="en-US" sz="2000" dirty="0" err="1"/>
              <a:t>docker</a:t>
            </a:r>
            <a:r>
              <a:rPr lang="en-US" sz="2000" dirty="0"/>
              <a:t> run –help for more</a:t>
            </a:r>
          </a:p>
          <a:p>
            <a:pPr marL="0" indent="0">
              <a:lnSpc>
                <a:spcPct val="100000"/>
              </a:lnSpc>
              <a:buNone/>
            </a:pPr>
            <a:endParaRPr lang="en-US" sz="2000" dirty="0"/>
          </a:p>
        </p:txBody>
      </p:sp>
    </p:spTree>
    <p:extLst>
      <p:ext uri="{BB962C8B-B14F-4D97-AF65-F5344CB8AC3E}">
        <p14:creationId xmlns:p14="http://schemas.microsoft.com/office/powerpoint/2010/main" val="155952185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60" cy="492443"/>
          </a:xfrm>
        </p:spPr>
        <p:txBody>
          <a:bodyPr/>
          <a:lstStyle/>
          <a:p>
            <a:r>
              <a:rPr lang="en-US" altLang="zh-CN" sz="3200" b="1" dirty="0">
                <a:ea typeface="宋体" charset="-122"/>
              </a:rPr>
              <a:t>Containers and Images</a:t>
            </a:r>
            <a:endParaRPr lang="en-US" sz="3200" b="1" dirty="0"/>
          </a:p>
        </p:txBody>
      </p:sp>
      <p:sp>
        <p:nvSpPr>
          <p:cNvPr id="4" name="Text Placeholder 3"/>
          <p:cNvSpPr>
            <a:spLocks noGrp="1"/>
          </p:cNvSpPr>
          <p:nvPr>
            <p:ph type="body" sz="quarter" idx="4294967295"/>
          </p:nvPr>
        </p:nvSpPr>
        <p:spPr>
          <a:xfrm>
            <a:off x="307975" y="960120"/>
            <a:ext cx="3128645" cy="3764280"/>
          </a:xfrm>
          <a:prstGeom prst="rect">
            <a:avLst/>
          </a:prstGeom>
        </p:spPr>
        <p:txBody>
          <a:bodyPr/>
          <a:lstStyle/>
          <a:p>
            <a:pPr>
              <a:lnSpc>
                <a:spcPct val="100000"/>
              </a:lnSpc>
            </a:pPr>
            <a:r>
              <a:rPr lang="en-US" sz="1800" dirty="0"/>
              <a:t>  image references a list of read-only layers that represent filesystem differences</a:t>
            </a:r>
          </a:p>
          <a:p>
            <a:pPr>
              <a:lnSpc>
                <a:spcPct val="100000"/>
              </a:lnSpc>
            </a:pPr>
            <a:r>
              <a:rPr lang="en-US" sz="1800" dirty="0"/>
              <a:t>  When you create a new container, you add a new, thin, writable layer on top of the underlying stack</a:t>
            </a:r>
          </a:p>
          <a:p>
            <a:pPr>
              <a:lnSpc>
                <a:spcPct val="100000"/>
              </a:lnSpc>
            </a:pPr>
            <a:r>
              <a:rPr lang="en-US" sz="1800" dirty="0"/>
              <a:t> Stored at /</a:t>
            </a:r>
            <a:r>
              <a:rPr lang="en-US" sz="1800" dirty="0" err="1"/>
              <a:t>var</a:t>
            </a:r>
            <a:r>
              <a:rPr lang="en-US" sz="1800" dirty="0"/>
              <a:t>/lib/</a:t>
            </a:r>
            <a:r>
              <a:rPr lang="en-US" sz="1800" dirty="0" err="1"/>
              <a:t>docker</a:t>
            </a:r>
            <a:r>
              <a:rPr lang="en-US" sz="1800" dirty="0"/>
              <a:t>/</a:t>
            </a:r>
            <a:r>
              <a:rPr lang="en-US" sz="1800" dirty="0" err="1"/>
              <a:t>aufs</a:t>
            </a:r>
            <a:r>
              <a:rPr lang="en-US" sz="1800" dirty="0"/>
              <a:t>/</a:t>
            </a:r>
          </a:p>
          <a:p>
            <a:pPr>
              <a:lnSpc>
                <a:spcPct val="100000"/>
              </a:lnSpc>
            </a:pPr>
            <a:r>
              <a:rPr lang="en-US" sz="1800" dirty="0"/>
              <a:t> Mount at /sys/fs/</a:t>
            </a:r>
            <a:r>
              <a:rPr lang="en-US" sz="1800" dirty="0" err="1"/>
              <a:t>aufs</a:t>
            </a:r>
            <a:r>
              <a:rPr lang="en-US" sz="1800" dirty="0"/>
              <a:t>/</a:t>
            </a:r>
            <a:r>
              <a:rPr lang="en-US" sz="1800" dirty="0" err="1"/>
              <a:t>si</a:t>
            </a:r>
            <a:r>
              <a:rPr lang="en-US" sz="1800" dirty="0"/>
              <a:t>_*</a:t>
            </a:r>
          </a:p>
        </p:txBody>
      </p:sp>
      <p:pic>
        <p:nvPicPr>
          <p:cNvPr id="2054" name="Picture 6" descr="https://docs.docker.com/engine/userguide/storagedriver/images/container-lay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75" y="960120"/>
            <a:ext cx="3344917" cy="232409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ocker-filesystems-busyboxrw"/>
          <p:cNvSpPr>
            <a:spLocks noChangeAspect="1" noChangeArrowheads="1"/>
          </p:cNvSpPr>
          <p:nvPr/>
        </p:nvSpPr>
        <p:spPr bwMode="auto">
          <a:xfrm>
            <a:off x="155575" y="-1028700"/>
            <a:ext cx="2857500"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ocker-filesystems-busyboxrw"/>
          <p:cNvSpPr>
            <a:spLocks noChangeAspect="1" noChangeArrowheads="1"/>
          </p:cNvSpPr>
          <p:nvPr/>
        </p:nvSpPr>
        <p:spPr bwMode="auto">
          <a:xfrm>
            <a:off x="307975" y="822960"/>
            <a:ext cx="2857500"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7875" y="3240405"/>
            <a:ext cx="2537460" cy="1903095"/>
          </a:xfrm>
          <a:prstGeom prst="rect">
            <a:avLst/>
          </a:prstGeom>
        </p:spPr>
      </p:pic>
    </p:spTree>
    <p:extLst>
      <p:ext uri="{BB962C8B-B14F-4D97-AF65-F5344CB8AC3E}">
        <p14:creationId xmlns:p14="http://schemas.microsoft.com/office/powerpoint/2010/main" val="333861542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Repository and Registry</a:t>
            </a:r>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a:t>
            </a:r>
            <a:r>
              <a:rPr lang="en-US" sz="2000" b="1" dirty="0"/>
              <a:t>Repository is a group of images with different tags</a:t>
            </a:r>
            <a:endParaRPr lang="en-US" sz="2000" dirty="0"/>
          </a:p>
          <a:p>
            <a:pPr marL="175021" lvl="1" indent="0">
              <a:lnSpc>
                <a:spcPct val="100000"/>
              </a:lnSpc>
              <a:buNone/>
            </a:pPr>
            <a:r>
              <a:rPr lang="en-US" sz="1700" dirty="0"/>
              <a:t>  You can think them as one group of rpms, like STC</a:t>
            </a:r>
          </a:p>
          <a:p>
            <a:pPr>
              <a:lnSpc>
                <a:spcPct val="100000"/>
              </a:lnSpc>
            </a:pPr>
            <a:r>
              <a:rPr lang="en-US" sz="2000" dirty="0"/>
              <a:t> </a:t>
            </a:r>
            <a:r>
              <a:rPr lang="en-US" sz="2000" b="1" dirty="0"/>
              <a:t>Registry is a warehouse to store Repository</a:t>
            </a:r>
            <a:r>
              <a:rPr lang="en-US" sz="1700" dirty="0"/>
              <a:t>   </a:t>
            </a:r>
          </a:p>
          <a:p>
            <a:pPr marL="175021" lvl="1" indent="0">
              <a:lnSpc>
                <a:spcPct val="100000"/>
              </a:lnSpc>
              <a:buNone/>
            </a:pPr>
            <a:r>
              <a:rPr lang="en-US" sz="1700" dirty="0"/>
              <a:t>  You can think them as the file server, such as </a:t>
            </a:r>
            <a:r>
              <a:rPr lang="en-US" sz="1700" i="1" dirty="0" err="1"/>
              <a:t>maingard</a:t>
            </a:r>
            <a:endParaRPr lang="en-US" sz="1700" i="1" dirty="0"/>
          </a:p>
          <a:p>
            <a:pPr marL="0" indent="0">
              <a:lnSpc>
                <a:spcPct val="100000"/>
              </a:lnSpc>
              <a:buNone/>
            </a:pPr>
            <a:endParaRPr lang="en-US" sz="2000" dirty="0"/>
          </a:p>
        </p:txBody>
      </p:sp>
    </p:spTree>
    <p:extLst>
      <p:ext uri="{BB962C8B-B14F-4D97-AF65-F5344CB8AC3E}">
        <p14:creationId xmlns:p14="http://schemas.microsoft.com/office/powerpoint/2010/main" val="162915553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615940" cy="492443"/>
          </a:xfrm>
        </p:spPr>
        <p:txBody>
          <a:bodyPr/>
          <a:lstStyle/>
          <a:p>
            <a:r>
              <a:rPr lang="en-US" sz="3200" b="1" dirty="0"/>
              <a:t>Docker Commands</a:t>
            </a:r>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Images, repository related commands</a:t>
            </a:r>
          </a:p>
          <a:p>
            <a:pPr marL="175021" lvl="1" indent="0">
              <a:lnSpc>
                <a:spcPct val="100000"/>
              </a:lnSpc>
              <a:buNone/>
            </a:pPr>
            <a:r>
              <a:rPr lang="en-US" sz="1700" dirty="0"/>
              <a:t>  pull, images, </a:t>
            </a:r>
            <a:r>
              <a:rPr lang="en-US" sz="1700" dirty="0" err="1"/>
              <a:t>rmi</a:t>
            </a:r>
            <a:r>
              <a:rPr lang="en-US" sz="1700" dirty="0"/>
              <a:t>, build, push, commit</a:t>
            </a:r>
          </a:p>
          <a:p>
            <a:pPr>
              <a:lnSpc>
                <a:spcPct val="100000"/>
              </a:lnSpc>
            </a:pPr>
            <a:r>
              <a:rPr lang="en-US" sz="2000" dirty="0"/>
              <a:t>  Container related commands</a:t>
            </a:r>
          </a:p>
          <a:p>
            <a:pPr marL="171450" lvl="1" indent="0">
              <a:lnSpc>
                <a:spcPct val="100000"/>
              </a:lnSpc>
              <a:buNone/>
            </a:pPr>
            <a:r>
              <a:rPr lang="en-US" sz="1700" dirty="0"/>
              <a:t>  run, start, stop, </a:t>
            </a:r>
            <a:r>
              <a:rPr lang="en-US" sz="1700" dirty="0" err="1"/>
              <a:t>ps</a:t>
            </a:r>
            <a:r>
              <a:rPr lang="en-US" sz="1700" dirty="0"/>
              <a:t>, </a:t>
            </a:r>
            <a:r>
              <a:rPr lang="en-US" sz="1700" dirty="0" err="1"/>
              <a:t>rm</a:t>
            </a:r>
            <a:r>
              <a:rPr lang="en-US" sz="1700" dirty="0"/>
              <a:t>, pause, </a:t>
            </a:r>
            <a:r>
              <a:rPr lang="en-US" sz="1700" dirty="0" err="1"/>
              <a:t>unpause</a:t>
            </a:r>
            <a:r>
              <a:rPr lang="en-US" sz="1700" dirty="0"/>
              <a:t>, update, logs</a:t>
            </a:r>
          </a:p>
          <a:p>
            <a:pPr marL="171450" lvl="1" indent="-171450">
              <a:lnSpc>
                <a:spcPct val="100000"/>
              </a:lnSpc>
              <a:spcBef>
                <a:spcPts val="1500"/>
              </a:spcBef>
              <a:buSzPct val="100000"/>
            </a:pPr>
            <a:r>
              <a:rPr lang="en-US" sz="2000" dirty="0">
                <a:ea typeface="+mn-ea"/>
              </a:rPr>
              <a:t>  Registry, Configuration and Logging</a:t>
            </a:r>
          </a:p>
          <a:p>
            <a:pPr marL="171450" lvl="1" indent="0">
              <a:lnSpc>
                <a:spcPct val="100000"/>
              </a:lnSpc>
              <a:buNone/>
            </a:pPr>
            <a:r>
              <a:rPr lang="en-US" sz="1700" dirty="0"/>
              <a:t>  Login, logout, history, version</a:t>
            </a:r>
          </a:p>
          <a:p>
            <a:pPr marL="0" indent="0">
              <a:lnSpc>
                <a:spcPct val="100000"/>
              </a:lnSpc>
              <a:buNone/>
            </a:pPr>
            <a:endParaRPr lang="en-US" sz="2000" dirty="0"/>
          </a:p>
        </p:txBody>
      </p:sp>
    </p:spTree>
    <p:extLst>
      <p:ext uri="{BB962C8B-B14F-4D97-AF65-F5344CB8AC3E}">
        <p14:creationId xmlns:p14="http://schemas.microsoft.com/office/powerpoint/2010/main" val="184523099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622"/>
            <a:ext cx="5615940" cy="984885"/>
          </a:xfrm>
        </p:spPr>
        <p:txBody>
          <a:bodyPr/>
          <a:lstStyle/>
          <a:p>
            <a:r>
              <a:rPr lang="en-US" sz="3200" b="1" dirty="0"/>
              <a:t>Build image from scratch</a:t>
            </a:r>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Write a </a:t>
            </a:r>
            <a:r>
              <a:rPr lang="en-US" sz="2000" dirty="0" err="1"/>
              <a:t>Dockerfile</a:t>
            </a:r>
            <a:endParaRPr lang="en-US" sz="2000" dirty="0"/>
          </a:p>
          <a:p>
            <a:pPr marL="175021" lvl="1" indent="0">
              <a:lnSpc>
                <a:spcPct val="100000"/>
              </a:lnSpc>
              <a:buNone/>
            </a:pPr>
            <a:r>
              <a:rPr lang="en-US" sz="1600" i="1" dirty="0"/>
              <a:t> </a:t>
            </a:r>
            <a:r>
              <a:rPr lang="en-US" sz="1600" b="1" i="1" dirty="0"/>
              <a:t>FROM</a:t>
            </a:r>
            <a:r>
              <a:rPr lang="en-US" sz="1600" i="1" dirty="0"/>
              <a:t> </a:t>
            </a:r>
            <a:r>
              <a:rPr lang="en-US" sz="1600" i="1" dirty="0" err="1"/>
              <a:t>docker</a:t>
            </a:r>
            <a:r>
              <a:rPr lang="en-US" sz="1600" i="1" dirty="0"/>
              <a:t>/</a:t>
            </a:r>
            <a:r>
              <a:rPr lang="en-US" sz="1600" i="1" dirty="0" err="1"/>
              <a:t>whalesay:latest</a:t>
            </a:r>
            <a:endParaRPr lang="en-US" sz="1600" i="1" dirty="0"/>
          </a:p>
          <a:p>
            <a:pPr marL="175021" lvl="1" indent="0">
              <a:lnSpc>
                <a:spcPct val="100000"/>
              </a:lnSpc>
              <a:buNone/>
            </a:pPr>
            <a:r>
              <a:rPr lang="en-US" sz="1600" i="1" dirty="0"/>
              <a:t> </a:t>
            </a:r>
            <a:r>
              <a:rPr lang="en-US" sz="1600" b="1" i="1" dirty="0"/>
              <a:t>RUN</a:t>
            </a:r>
            <a:r>
              <a:rPr lang="en-US" sz="1600" i="1" dirty="0"/>
              <a:t> apt-get -y update &amp;&amp; apt-get install -y fortunes</a:t>
            </a:r>
          </a:p>
          <a:p>
            <a:pPr marL="175021" lvl="1" indent="0">
              <a:lnSpc>
                <a:spcPct val="100000"/>
              </a:lnSpc>
              <a:buNone/>
            </a:pPr>
            <a:r>
              <a:rPr lang="en-US" sz="1600" i="1" dirty="0"/>
              <a:t> </a:t>
            </a:r>
            <a:r>
              <a:rPr lang="en-US" sz="1600" b="1" i="1" dirty="0"/>
              <a:t>CMD</a:t>
            </a:r>
            <a:r>
              <a:rPr lang="en-US" sz="1600" i="1" dirty="0"/>
              <a:t> /</a:t>
            </a:r>
            <a:r>
              <a:rPr lang="en-US" sz="1600" i="1" dirty="0" err="1"/>
              <a:t>usr</a:t>
            </a:r>
            <a:r>
              <a:rPr lang="en-US" sz="1600" i="1" dirty="0"/>
              <a:t>/games/fortune -a | </a:t>
            </a:r>
            <a:r>
              <a:rPr lang="en-US" sz="1600" i="1" dirty="0" err="1"/>
              <a:t>cowsay</a:t>
            </a:r>
            <a:endParaRPr lang="en-US" sz="1600" i="1" dirty="0"/>
          </a:p>
          <a:p>
            <a:pPr>
              <a:lnSpc>
                <a:spcPct val="100000"/>
              </a:lnSpc>
            </a:pPr>
            <a:r>
              <a:rPr lang="en-US" sz="2000" dirty="0"/>
              <a:t>  Build an image from your </a:t>
            </a:r>
            <a:r>
              <a:rPr lang="en-US" sz="2000" dirty="0" err="1"/>
              <a:t>Dockerfile</a:t>
            </a:r>
            <a:endParaRPr lang="en-US" sz="2000" dirty="0"/>
          </a:p>
          <a:p>
            <a:pPr marL="175021" lvl="1" indent="0">
              <a:lnSpc>
                <a:spcPct val="100000"/>
              </a:lnSpc>
              <a:buNone/>
            </a:pPr>
            <a:r>
              <a:rPr lang="en-US" sz="1600" i="1" dirty="0" err="1"/>
              <a:t>docker</a:t>
            </a:r>
            <a:r>
              <a:rPr lang="en-US" sz="1600" i="1" dirty="0"/>
              <a:t> build -t </a:t>
            </a:r>
            <a:r>
              <a:rPr lang="en-US" sz="1600" i="1" dirty="0" err="1"/>
              <a:t>docker</a:t>
            </a:r>
            <a:r>
              <a:rPr lang="en-US" sz="1600" i="1" dirty="0"/>
              <a:t>-whale .</a:t>
            </a:r>
          </a:p>
          <a:p>
            <a:pPr>
              <a:lnSpc>
                <a:spcPct val="100000"/>
              </a:lnSpc>
            </a:pPr>
            <a:r>
              <a:rPr lang="en-US" sz="2000" dirty="0"/>
              <a:t>  Learn about the build process</a:t>
            </a:r>
          </a:p>
          <a:p>
            <a:pPr>
              <a:lnSpc>
                <a:spcPct val="100000"/>
              </a:lnSpc>
            </a:pPr>
            <a:r>
              <a:rPr lang="en-US" sz="2000" dirty="0"/>
              <a:t>  Run your new </a:t>
            </a:r>
            <a:r>
              <a:rPr lang="en-US" sz="2000" dirty="0" err="1"/>
              <a:t>docker</a:t>
            </a:r>
            <a:r>
              <a:rPr lang="en-US" sz="2000" dirty="0"/>
              <a:t>-whale</a:t>
            </a:r>
          </a:p>
          <a:p>
            <a:pPr marL="0" indent="0">
              <a:lnSpc>
                <a:spcPct val="100000"/>
              </a:lnSpc>
              <a:buNone/>
            </a:pPr>
            <a:endParaRPr lang="en-US" sz="2000" dirty="0"/>
          </a:p>
        </p:txBody>
      </p:sp>
    </p:spTree>
    <p:extLst>
      <p:ext uri="{BB962C8B-B14F-4D97-AF65-F5344CB8AC3E}">
        <p14:creationId xmlns:p14="http://schemas.microsoft.com/office/powerpoint/2010/main" val="105253548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Docker Hub</a:t>
            </a:r>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a cloud-based registry service</a:t>
            </a:r>
            <a:endParaRPr lang="en-US" sz="1700" dirty="0"/>
          </a:p>
          <a:p>
            <a:pPr>
              <a:lnSpc>
                <a:spcPct val="100000"/>
              </a:lnSpc>
            </a:pPr>
            <a:r>
              <a:rPr lang="en-US" sz="2000" dirty="0"/>
              <a:t>  Create your own account at </a:t>
            </a:r>
            <a:r>
              <a:rPr lang="en-US" sz="2000" dirty="0">
                <a:hlinkClick r:id="rId2"/>
              </a:rPr>
              <a:t>https://hub.docker.com/</a:t>
            </a:r>
            <a:r>
              <a:rPr lang="en-US" sz="2000" dirty="0"/>
              <a:t> before you start</a:t>
            </a:r>
          </a:p>
          <a:p>
            <a:pPr>
              <a:lnSpc>
                <a:spcPct val="100000"/>
              </a:lnSpc>
            </a:pPr>
            <a:r>
              <a:rPr lang="en-US" sz="2000" dirty="0"/>
              <a:t>  Search and learn repository</a:t>
            </a:r>
          </a:p>
        </p:txBody>
      </p:sp>
    </p:spTree>
    <p:extLst>
      <p:ext uri="{BB962C8B-B14F-4D97-AF65-F5344CB8AC3E}">
        <p14:creationId xmlns:p14="http://schemas.microsoft.com/office/powerpoint/2010/main" val="289303035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Local Registry</a:t>
            </a:r>
          </a:p>
        </p:txBody>
      </p:sp>
      <p:sp>
        <p:nvSpPr>
          <p:cNvPr id="4" name="Text Placeholder 3"/>
          <p:cNvSpPr>
            <a:spLocks noGrp="1"/>
          </p:cNvSpPr>
          <p:nvPr>
            <p:ph type="body" sz="quarter" idx="4294967295"/>
          </p:nvPr>
        </p:nvSpPr>
        <p:spPr>
          <a:xfrm>
            <a:off x="510541" y="960120"/>
            <a:ext cx="5730240" cy="3825239"/>
          </a:xfrm>
          <a:prstGeom prst="rect">
            <a:avLst/>
          </a:prstGeom>
        </p:spPr>
        <p:txBody>
          <a:bodyPr/>
          <a:lstStyle/>
          <a:p>
            <a:pPr>
              <a:lnSpc>
                <a:spcPct val="100000"/>
              </a:lnSpc>
            </a:pPr>
            <a:r>
              <a:rPr lang="en-US" sz="2000" dirty="0"/>
              <a:t> </a:t>
            </a:r>
            <a:r>
              <a:rPr lang="en-US" sz="2000" b="1" dirty="0"/>
              <a:t>Start a registry container</a:t>
            </a:r>
            <a:endParaRPr lang="en-US" sz="2000" dirty="0"/>
          </a:p>
          <a:p>
            <a:pPr marL="175021" lvl="1" indent="0">
              <a:lnSpc>
                <a:spcPct val="100000"/>
              </a:lnSpc>
              <a:buNone/>
            </a:pPr>
            <a:r>
              <a:rPr lang="en-US" sz="1700" dirty="0"/>
              <a:t>  </a:t>
            </a:r>
            <a:r>
              <a:rPr lang="en-US" sz="1700" dirty="0" err="1"/>
              <a:t>docker</a:t>
            </a:r>
            <a:r>
              <a:rPr lang="en-US" sz="1700" dirty="0"/>
              <a:t> run -d -p 5000:5000 --restart=always --name registry registry:2</a:t>
            </a:r>
          </a:p>
          <a:p>
            <a:pPr>
              <a:lnSpc>
                <a:spcPct val="100000"/>
              </a:lnSpc>
            </a:pPr>
            <a:r>
              <a:rPr lang="en-US" sz="2000" dirty="0"/>
              <a:t> </a:t>
            </a:r>
            <a:r>
              <a:rPr lang="en-US" sz="2000" b="1" dirty="0"/>
              <a:t>Create Repository on local registry</a:t>
            </a:r>
            <a:r>
              <a:rPr lang="en-US" sz="1700" dirty="0"/>
              <a:t>  </a:t>
            </a:r>
          </a:p>
          <a:p>
            <a:pPr marL="175021" lvl="1" indent="0">
              <a:lnSpc>
                <a:spcPct val="100000"/>
              </a:lnSpc>
              <a:buNone/>
            </a:pPr>
            <a:r>
              <a:rPr lang="en-US" sz="1700" dirty="0"/>
              <a:t>  </a:t>
            </a:r>
            <a:r>
              <a:rPr lang="en-US" sz="1700" dirty="0" err="1"/>
              <a:t>docker</a:t>
            </a:r>
            <a:r>
              <a:rPr lang="en-US" sz="1700" dirty="0"/>
              <a:t> tag </a:t>
            </a:r>
            <a:r>
              <a:rPr lang="en-US" sz="1700" dirty="0" err="1"/>
              <a:t>ubuntu</a:t>
            </a:r>
            <a:r>
              <a:rPr lang="en-US" sz="1700" dirty="0"/>
              <a:t> localhost:5000/</a:t>
            </a:r>
            <a:r>
              <a:rPr lang="en-US" sz="1700" dirty="0" err="1"/>
              <a:t>ubuntu</a:t>
            </a:r>
            <a:endParaRPr lang="en-US" sz="1700" i="1" dirty="0"/>
          </a:p>
          <a:p>
            <a:pPr>
              <a:lnSpc>
                <a:spcPct val="100000"/>
              </a:lnSpc>
            </a:pPr>
            <a:r>
              <a:rPr lang="en-US" sz="2000" b="1" dirty="0"/>
              <a:t>  Upload images to local registry</a:t>
            </a:r>
            <a:r>
              <a:rPr lang="en-US" sz="1700" dirty="0"/>
              <a:t>   </a:t>
            </a:r>
          </a:p>
          <a:p>
            <a:pPr marL="175021" lvl="1" indent="0">
              <a:lnSpc>
                <a:spcPct val="100000"/>
              </a:lnSpc>
              <a:buNone/>
            </a:pPr>
            <a:r>
              <a:rPr lang="en-US" sz="1700" dirty="0"/>
              <a:t>  </a:t>
            </a:r>
            <a:r>
              <a:rPr lang="en-US" sz="1700" dirty="0" err="1"/>
              <a:t>docker</a:t>
            </a:r>
            <a:r>
              <a:rPr lang="en-US" sz="1700" dirty="0"/>
              <a:t> push localhost:5000/Ubuntu</a:t>
            </a:r>
          </a:p>
          <a:p>
            <a:pPr>
              <a:lnSpc>
                <a:spcPct val="100000"/>
              </a:lnSpc>
            </a:pPr>
            <a:r>
              <a:rPr lang="en-US" sz="2000" b="1" dirty="0"/>
              <a:t>  Get images from local registry</a:t>
            </a:r>
            <a:r>
              <a:rPr lang="en-US" sz="1700" dirty="0"/>
              <a:t>   </a:t>
            </a:r>
          </a:p>
          <a:p>
            <a:pPr marL="175021" lvl="1" indent="0">
              <a:lnSpc>
                <a:spcPct val="100000"/>
              </a:lnSpc>
              <a:buNone/>
            </a:pPr>
            <a:r>
              <a:rPr lang="en-US" sz="1700" dirty="0"/>
              <a:t>  </a:t>
            </a:r>
            <a:r>
              <a:rPr lang="en-US" sz="1700" dirty="0" err="1"/>
              <a:t>docker</a:t>
            </a:r>
            <a:r>
              <a:rPr lang="en-US" sz="1700" dirty="0"/>
              <a:t> pu</a:t>
            </a:r>
            <a:r>
              <a:rPr lang="en-US" altLang="zh-CN" sz="1700" dirty="0"/>
              <a:t>ll</a:t>
            </a:r>
            <a:r>
              <a:rPr lang="en-US" sz="1700" dirty="0"/>
              <a:t> localhost:5000/</a:t>
            </a:r>
            <a:r>
              <a:rPr lang="en-US" sz="1700" dirty="0" err="1"/>
              <a:t>ubuntu</a:t>
            </a:r>
            <a:endParaRPr lang="en-US" sz="2000" dirty="0"/>
          </a:p>
          <a:p>
            <a:pPr marL="175021" lvl="1" indent="0">
              <a:lnSpc>
                <a:spcPct val="100000"/>
              </a:lnSpc>
              <a:buNone/>
            </a:pPr>
            <a:endParaRPr lang="en-US" sz="2000" dirty="0"/>
          </a:p>
        </p:txBody>
      </p:sp>
    </p:spTree>
    <p:extLst>
      <p:ext uri="{BB962C8B-B14F-4D97-AF65-F5344CB8AC3E}">
        <p14:creationId xmlns:p14="http://schemas.microsoft.com/office/powerpoint/2010/main" val="292384474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Docker Architecture</a:t>
            </a:r>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endParaRPr lang="en-US" sz="2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8154" y="883921"/>
            <a:ext cx="2669187" cy="3688079"/>
          </a:xfrm>
          <a:prstGeom prst="rect">
            <a:avLst/>
          </a:prstGeom>
        </p:spPr>
      </p:pic>
    </p:spTree>
    <p:extLst>
      <p:ext uri="{BB962C8B-B14F-4D97-AF65-F5344CB8AC3E}">
        <p14:creationId xmlns:p14="http://schemas.microsoft.com/office/powerpoint/2010/main" val="141474297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Docker </a:t>
            </a:r>
            <a:r>
              <a:rPr lang="en-US" sz="3200" b="1" dirty="0" err="1"/>
              <a:t>Kitematic</a:t>
            </a:r>
            <a:endParaRPr lang="en-US" sz="3200" b="1" dirty="0"/>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marL="0" indent="0">
              <a:lnSpc>
                <a:spcPct val="100000"/>
              </a:lnSpc>
              <a:buNone/>
            </a:pPr>
            <a:r>
              <a:rPr lang="en-US" sz="2000" dirty="0"/>
              <a:t>An open source project built to simplify and streamline using Docker on a Mac or Windows.</a:t>
            </a:r>
          </a:p>
          <a:p>
            <a:pPr marL="0" indent="0">
              <a:lnSpc>
                <a:spcPct val="100000"/>
              </a:lnSpc>
              <a:buNone/>
            </a:pPr>
            <a:r>
              <a:rPr lang="en-US" sz="2000" dirty="0"/>
              <a:t> </a:t>
            </a:r>
          </a:p>
          <a:p>
            <a:pPr marL="0" indent="0">
              <a:lnSpc>
                <a:spcPct val="100000"/>
              </a:lnSpc>
              <a:buNone/>
            </a:pPr>
            <a:r>
              <a:rPr lang="en-US" sz="2000" dirty="0" err="1"/>
              <a:t>Kitematic</a:t>
            </a:r>
            <a:r>
              <a:rPr lang="en-US" sz="2000" dirty="0"/>
              <a:t> automates the Docker installation and setup process and provides an intuitive graphical user interface (GUI) for running Docker containers. </a:t>
            </a:r>
          </a:p>
        </p:txBody>
      </p:sp>
    </p:spTree>
    <p:extLst>
      <p:ext uri="{BB962C8B-B14F-4D97-AF65-F5344CB8AC3E}">
        <p14:creationId xmlns:p14="http://schemas.microsoft.com/office/powerpoint/2010/main" val="122299241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Docker Compose</a:t>
            </a:r>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marL="0" indent="0">
              <a:lnSpc>
                <a:spcPct val="100000"/>
              </a:lnSpc>
              <a:buNone/>
            </a:pPr>
            <a:r>
              <a:rPr lang="en-US" sz="2000" dirty="0"/>
              <a:t>Compose is a tool for defining and running multi-container Docker applications. </a:t>
            </a:r>
          </a:p>
          <a:p>
            <a:pPr marL="0" indent="0">
              <a:lnSpc>
                <a:spcPct val="100000"/>
              </a:lnSpc>
              <a:buNone/>
            </a:pPr>
            <a:r>
              <a:rPr lang="en-US" sz="2000" dirty="0"/>
              <a:t>With Compose, you use a Compose file to configure your application’s services. </a:t>
            </a:r>
          </a:p>
          <a:p>
            <a:pPr marL="0" indent="0">
              <a:lnSpc>
                <a:spcPct val="100000"/>
              </a:lnSpc>
              <a:buNone/>
            </a:pPr>
            <a:r>
              <a:rPr lang="en-US" sz="2000" dirty="0"/>
              <a:t>Then, using a single command, you create and start all the services from your configuration. </a:t>
            </a:r>
          </a:p>
        </p:txBody>
      </p:sp>
    </p:spTree>
    <p:extLst>
      <p:ext uri="{BB962C8B-B14F-4D97-AF65-F5344CB8AC3E}">
        <p14:creationId xmlns:p14="http://schemas.microsoft.com/office/powerpoint/2010/main" val="187376248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60" cy="492443"/>
          </a:xfrm>
        </p:spPr>
        <p:txBody>
          <a:bodyPr/>
          <a:lstStyle/>
          <a:p>
            <a:r>
              <a:rPr lang="en-US" altLang="zh-CN" sz="3200" b="1" dirty="0">
                <a:ea typeface="宋体" charset="-122"/>
              </a:rPr>
              <a:t>Agenda</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  Container introduction</a:t>
            </a:r>
          </a:p>
          <a:p>
            <a:pPr>
              <a:lnSpc>
                <a:spcPct val="100000"/>
              </a:lnSpc>
            </a:pPr>
            <a:r>
              <a:rPr lang="en-US" sz="2000" dirty="0"/>
              <a:t>  Docker introduction</a:t>
            </a:r>
          </a:p>
          <a:p>
            <a:pPr>
              <a:lnSpc>
                <a:spcPct val="100000"/>
              </a:lnSpc>
            </a:pPr>
            <a:r>
              <a:rPr lang="en-US" sz="2000" dirty="0"/>
              <a:t>  Docker installation</a:t>
            </a:r>
          </a:p>
          <a:p>
            <a:pPr>
              <a:lnSpc>
                <a:spcPct val="100000"/>
              </a:lnSpc>
            </a:pPr>
            <a:r>
              <a:rPr lang="en-US" sz="2000" dirty="0"/>
              <a:t>  Docker commands</a:t>
            </a:r>
          </a:p>
          <a:p>
            <a:pPr>
              <a:lnSpc>
                <a:spcPct val="100000"/>
              </a:lnSpc>
            </a:pPr>
            <a:r>
              <a:rPr lang="en-US" sz="2000" dirty="0"/>
              <a:t>  Docker images</a:t>
            </a:r>
          </a:p>
          <a:p>
            <a:pPr>
              <a:lnSpc>
                <a:spcPct val="100000"/>
              </a:lnSpc>
            </a:pPr>
            <a:r>
              <a:rPr lang="en-US" sz="2000" dirty="0"/>
              <a:t>  Docker tools</a:t>
            </a:r>
          </a:p>
          <a:p>
            <a:pPr>
              <a:lnSpc>
                <a:spcPct val="100000"/>
              </a:lnSpc>
            </a:pPr>
            <a:r>
              <a:rPr lang="en-US" sz="2000" dirty="0"/>
              <a:t>  Docker shortcoming </a:t>
            </a:r>
          </a:p>
        </p:txBody>
      </p:sp>
    </p:spTree>
    <p:extLst>
      <p:ext uri="{BB962C8B-B14F-4D97-AF65-F5344CB8AC3E}">
        <p14:creationId xmlns:p14="http://schemas.microsoft.com/office/powerpoint/2010/main" val="130279679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Compose file example</a:t>
            </a:r>
          </a:p>
        </p:txBody>
      </p:sp>
      <p:sp>
        <p:nvSpPr>
          <p:cNvPr id="4" name="Text Placeholder 3"/>
          <p:cNvSpPr>
            <a:spLocks noGrp="1"/>
          </p:cNvSpPr>
          <p:nvPr>
            <p:ph type="body" sz="quarter" idx="4294967295"/>
          </p:nvPr>
        </p:nvSpPr>
        <p:spPr>
          <a:xfrm>
            <a:off x="510541" y="1066800"/>
            <a:ext cx="5730240" cy="3413759"/>
          </a:xfrm>
          <a:prstGeom prst="rect">
            <a:avLst/>
          </a:prstGeom>
        </p:spPr>
        <p:txBody>
          <a:bodyPr/>
          <a:lstStyle/>
          <a:p>
            <a:pPr marL="0" indent="0">
              <a:lnSpc>
                <a:spcPct val="0"/>
              </a:lnSpc>
              <a:buNone/>
            </a:pPr>
            <a:endParaRPr lang="fr-FR" sz="1600" dirty="0"/>
          </a:p>
          <a:p>
            <a:pPr marL="0" indent="0">
              <a:lnSpc>
                <a:spcPct val="0"/>
              </a:lnSpc>
              <a:buNone/>
            </a:pPr>
            <a:r>
              <a:rPr lang="fr-FR" sz="1600" dirty="0"/>
              <a:t>version: '2'</a:t>
            </a:r>
          </a:p>
          <a:p>
            <a:pPr marL="0" indent="0">
              <a:lnSpc>
                <a:spcPct val="0"/>
              </a:lnSpc>
              <a:buNone/>
            </a:pPr>
            <a:r>
              <a:rPr lang="fr-FR" sz="1600" dirty="0"/>
              <a:t>services:</a:t>
            </a:r>
          </a:p>
          <a:p>
            <a:pPr marL="0" indent="0">
              <a:lnSpc>
                <a:spcPct val="0"/>
              </a:lnSpc>
              <a:buNone/>
            </a:pPr>
            <a:r>
              <a:rPr lang="fr-FR" sz="1600" dirty="0"/>
              <a:t>  </a:t>
            </a:r>
            <a:r>
              <a:rPr lang="fr-FR" sz="1600" b="1" dirty="0"/>
              <a:t>web:</a:t>
            </a:r>
          </a:p>
          <a:p>
            <a:pPr marL="0" indent="0">
              <a:lnSpc>
                <a:spcPct val="0"/>
              </a:lnSpc>
              <a:buNone/>
            </a:pPr>
            <a:r>
              <a:rPr lang="fr-FR" sz="1600" dirty="0"/>
              <a:t>    </a:t>
            </a:r>
            <a:r>
              <a:rPr lang="fr-FR" sz="1600" dirty="0" err="1"/>
              <a:t>build</a:t>
            </a:r>
            <a:r>
              <a:rPr lang="fr-FR" sz="1600" dirty="0"/>
              <a:t>: .</a:t>
            </a:r>
          </a:p>
          <a:p>
            <a:pPr marL="0" indent="0">
              <a:lnSpc>
                <a:spcPct val="0"/>
              </a:lnSpc>
              <a:buNone/>
            </a:pPr>
            <a:r>
              <a:rPr lang="fr-FR" sz="1600" dirty="0"/>
              <a:t>    ports:</a:t>
            </a:r>
          </a:p>
          <a:p>
            <a:pPr marL="0" indent="0">
              <a:lnSpc>
                <a:spcPct val="0"/>
              </a:lnSpc>
              <a:buNone/>
            </a:pPr>
            <a:r>
              <a:rPr lang="fr-FR" sz="1600" dirty="0"/>
              <a:t>    - "5000:5000"</a:t>
            </a:r>
          </a:p>
          <a:p>
            <a:pPr marL="0" indent="0">
              <a:lnSpc>
                <a:spcPct val="0"/>
              </a:lnSpc>
              <a:buNone/>
            </a:pPr>
            <a:r>
              <a:rPr lang="fr-FR" sz="1600" dirty="0"/>
              <a:t>    volumes:</a:t>
            </a:r>
          </a:p>
          <a:p>
            <a:pPr marL="0" indent="0">
              <a:lnSpc>
                <a:spcPct val="0"/>
              </a:lnSpc>
              <a:buNone/>
            </a:pPr>
            <a:r>
              <a:rPr lang="fr-FR" sz="1600" dirty="0"/>
              <a:t>    - .:/code</a:t>
            </a:r>
          </a:p>
          <a:p>
            <a:pPr marL="0" indent="0">
              <a:lnSpc>
                <a:spcPct val="0"/>
              </a:lnSpc>
              <a:buNone/>
            </a:pPr>
            <a:r>
              <a:rPr lang="fr-FR" sz="1600" dirty="0"/>
              <a:t>    - logvolume01:/var/log</a:t>
            </a:r>
          </a:p>
          <a:p>
            <a:pPr marL="0" indent="0">
              <a:lnSpc>
                <a:spcPct val="0"/>
              </a:lnSpc>
              <a:buNone/>
            </a:pPr>
            <a:r>
              <a:rPr lang="fr-FR" sz="1600" dirty="0"/>
              <a:t>    links:</a:t>
            </a:r>
          </a:p>
          <a:p>
            <a:pPr marL="0" indent="0">
              <a:lnSpc>
                <a:spcPct val="0"/>
              </a:lnSpc>
              <a:buNone/>
            </a:pPr>
            <a:r>
              <a:rPr lang="fr-FR" sz="1600" dirty="0"/>
              <a:t>    - redis</a:t>
            </a:r>
          </a:p>
          <a:p>
            <a:pPr marL="0" indent="0">
              <a:lnSpc>
                <a:spcPct val="0"/>
              </a:lnSpc>
              <a:buNone/>
            </a:pPr>
            <a:r>
              <a:rPr lang="fr-FR" sz="1600" dirty="0"/>
              <a:t>  </a:t>
            </a:r>
            <a:r>
              <a:rPr lang="fr-FR" sz="1600" b="1" dirty="0"/>
              <a:t>redis:</a:t>
            </a:r>
          </a:p>
          <a:p>
            <a:pPr marL="0" indent="0">
              <a:lnSpc>
                <a:spcPct val="0"/>
              </a:lnSpc>
              <a:buNone/>
            </a:pPr>
            <a:r>
              <a:rPr lang="fr-FR" sz="1600" dirty="0"/>
              <a:t>    image: redis</a:t>
            </a:r>
          </a:p>
          <a:p>
            <a:pPr marL="0" indent="0">
              <a:lnSpc>
                <a:spcPct val="0"/>
              </a:lnSpc>
              <a:buNone/>
            </a:pPr>
            <a:r>
              <a:rPr lang="fr-FR" sz="1600" dirty="0"/>
              <a:t>volumes:</a:t>
            </a:r>
          </a:p>
          <a:p>
            <a:pPr marL="0" indent="0">
              <a:lnSpc>
                <a:spcPct val="0"/>
              </a:lnSpc>
              <a:buNone/>
            </a:pPr>
            <a:r>
              <a:rPr lang="fr-FR" sz="1600" dirty="0"/>
              <a:t>  logvolume01: {}</a:t>
            </a:r>
            <a:endParaRPr lang="en-US" sz="1600" dirty="0"/>
          </a:p>
        </p:txBody>
      </p:sp>
    </p:spTree>
    <p:extLst>
      <p:ext uri="{BB962C8B-B14F-4D97-AF65-F5344CB8AC3E}">
        <p14:creationId xmlns:p14="http://schemas.microsoft.com/office/powerpoint/2010/main" val="234927676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Docker Machine</a:t>
            </a:r>
          </a:p>
        </p:txBody>
      </p:sp>
      <p:sp>
        <p:nvSpPr>
          <p:cNvPr id="4" name="Text Placeholder 3"/>
          <p:cNvSpPr>
            <a:spLocks noGrp="1"/>
          </p:cNvSpPr>
          <p:nvPr>
            <p:ph type="body" sz="quarter" idx="4294967295"/>
          </p:nvPr>
        </p:nvSpPr>
        <p:spPr>
          <a:xfrm>
            <a:off x="335280" y="960121"/>
            <a:ext cx="6316979" cy="1310639"/>
          </a:xfrm>
          <a:prstGeom prst="rect">
            <a:avLst/>
          </a:prstGeom>
        </p:spPr>
        <p:txBody>
          <a:bodyPr/>
          <a:lstStyle/>
          <a:p>
            <a:r>
              <a:rPr lang="en-US" sz="2000" dirty="0"/>
              <a:t>  Install and run Docker on Mac or Windows</a:t>
            </a:r>
          </a:p>
          <a:p>
            <a:r>
              <a:rPr lang="en-US" sz="2000" dirty="0"/>
              <a:t>  Provision and manage multiple remote Docker hosts</a:t>
            </a:r>
          </a:p>
          <a:p>
            <a:r>
              <a:rPr lang="en-US" sz="2000" dirty="0"/>
              <a:t>  Provision Swarm clusters</a:t>
            </a:r>
          </a:p>
        </p:txBody>
      </p:sp>
      <p:pic>
        <p:nvPicPr>
          <p:cNvPr id="8194" name="Picture 2" descr="Docker Machine for provisioning multipl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1" y="2773680"/>
            <a:ext cx="570547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35542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622"/>
            <a:ext cx="6240782" cy="984885"/>
          </a:xfrm>
        </p:spPr>
        <p:txBody>
          <a:bodyPr/>
          <a:lstStyle/>
          <a:p>
            <a:r>
              <a:rPr lang="en-US" sz="3200" b="1" dirty="0"/>
              <a:t>Docker Machine Commands</a:t>
            </a:r>
          </a:p>
        </p:txBody>
      </p:sp>
      <p:sp>
        <p:nvSpPr>
          <p:cNvPr id="4" name="Text Placeholder 3"/>
          <p:cNvSpPr>
            <a:spLocks noGrp="1"/>
          </p:cNvSpPr>
          <p:nvPr>
            <p:ph type="body" sz="quarter" idx="4294967295"/>
          </p:nvPr>
        </p:nvSpPr>
        <p:spPr>
          <a:xfrm>
            <a:off x="510540" y="960121"/>
            <a:ext cx="6263640" cy="3192780"/>
          </a:xfrm>
          <a:prstGeom prst="rect">
            <a:avLst/>
          </a:prstGeom>
        </p:spPr>
        <p:txBody>
          <a:bodyPr/>
          <a:lstStyle/>
          <a:p>
            <a:pPr>
              <a:lnSpc>
                <a:spcPct val="100000"/>
              </a:lnSpc>
            </a:pPr>
            <a:r>
              <a:rPr lang="en-US" sz="2000" dirty="0"/>
              <a:t>  create	</a:t>
            </a:r>
            <a:r>
              <a:rPr lang="en-US" sz="1600" dirty="0"/>
              <a:t>Create a machine</a:t>
            </a:r>
          </a:p>
          <a:p>
            <a:pPr>
              <a:lnSpc>
                <a:spcPct val="100000"/>
              </a:lnSpc>
            </a:pPr>
            <a:r>
              <a:rPr lang="en-US" sz="2000" dirty="0"/>
              <a:t>  ls		</a:t>
            </a:r>
            <a:r>
              <a:rPr lang="en-US" sz="1600" dirty="0"/>
              <a:t>List machines</a:t>
            </a:r>
          </a:p>
          <a:p>
            <a:pPr>
              <a:lnSpc>
                <a:spcPct val="100000"/>
              </a:lnSpc>
            </a:pPr>
            <a:r>
              <a:rPr lang="en-US" sz="2000" dirty="0"/>
              <a:t>  start		</a:t>
            </a:r>
            <a:r>
              <a:rPr lang="en-US" sz="1600" dirty="0"/>
              <a:t>Start a machine</a:t>
            </a:r>
          </a:p>
          <a:p>
            <a:pPr>
              <a:lnSpc>
                <a:spcPct val="100000"/>
              </a:lnSpc>
            </a:pPr>
            <a:r>
              <a:rPr lang="en-US" sz="2000" dirty="0"/>
              <a:t>  stop		</a:t>
            </a:r>
            <a:r>
              <a:rPr lang="en-US" sz="1600" dirty="0"/>
              <a:t>Stop a machine</a:t>
            </a:r>
          </a:p>
          <a:p>
            <a:pPr>
              <a:lnSpc>
                <a:spcPct val="100000"/>
              </a:lnSpc>
            </a:pPr>
            <a:r>
              <a:rPr lang="en-US" sz="2000" dirty="0"/>
              <a:t>  </a:t>
            </a:r>
            <a:r>
              <a:rPr lang="en-US" sz="2000" dirty="0" err="1"/>
              <a:t>rm</a:t>
            </a:r>
            <a:r>
              <a:rPr lang="en-US" sz="2000" dirty="0"/>
              <a:t>		</a:t>
            </a:r>
            <a:r>
              <a:rPr lang="en-US" sz="1600" dirty="0"/>
              <a:t>Remove a machine</a:t>
            </a:r>
          </a:p>
          <a:p>
            <a:pPr>
              <a:lnSpc>
                <a:spcPct val="100000"/>
              </a:lnSpc>
            </a:pPr>
            <a:r>
              <a:rPr lang="en-US" sz="2000" dirty="0"/>
              <a:t>  inspect	</a:t>
            </a:r>
            <a:r>
              <a:rPr lang="en-US" sz="1600" dirty="0"/>
              <a:t>Inspect information about a machine</a:t>
            </a:r>
          </a:p>
        </p:txBody>
      </p:sp>
    </p:spTree>
    <p:extLst>
      <p:ext uri="{BB962C8B-B14F-4D97-AF65-F5344CB8AC3E}">
        <p14:creationId xmlns:p14="http://schemas.microsoft.com/office/powerpoint/2010/main" val="33423545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Docker Swarm</a:t>
            </a:r>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A swarm is a cluster of Docker </a:t>
            </a:r>
            <a:r>
              <a:rPr lang="en-US" sz="2000" b="1" dirty="0"/>
              <a:t>Engines</a:t>
            </a:r>
            <a:r>
              <a:rPr lang="en-US" sz="2000" dirty="0"/>
              <a:t> where you deploy services.</a:t>
            </a:r>
          </a:p>
          <a:p>
            <a:pPr>
              <a:lnSpc>
                <a:spcPct val="100000"/>
              </a:lnSpc>
            </a:pPr>
            <a:r>
              <a:rPr lang="en-US" sz="2000" dirty="0"/>
              <a:t>  The cluster management and orchestration features embedded in the Docker Engine</a:t>
            </a:r>
          </a:p>
          <a:p>
            <a:pPr>
              <a:lnSpc>
                <a:spcPct val="100000"/>
              </a:lnSpc>
            </a:pPr>
            <a:r>
              <a:rPr lang="en-US" sz="2000" dirty="0"/>
              <a:t>  When you run the Engine in swarm mode, you orchestrate services.</a:t>
            </a:r>
          </a:p>
          <a:p>
            <a:pPr>
              <a:lnSpc>
                <a:spcPct val="100000"/>
              </a:lnSpc>
            </a:pPr>
            <a:r>
              <a:rPr lang="en-US" sz="2000" dirty="0"/>
              <a:t>  Node, Services and tasks</a:t>
            </a:r>
          </a:p>
        </p:txBody>
      </p:sp>
    </p:spTree>
    <p:extLst>
      <p:ext uri="{BB962C8B-B14F-4D97-AF65-F5344CB8AC3E}">
        <p14:creationId xmlns:p14="http://schemas.microsoft.com/office/powerpoint/2010/main" val="408865436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6240782" cy="492443"/>
          </a:xfrm>
        </p:spPr>
        <p:txBody>
          <a:bodyPr/>
          <a:lstStyle/>
          <a:p>
            <a:r>
              <a:rPr lang="en-US" sz="3200" b="1" dirty="0"/>
              <a:t>Docker Swarm Commands</a:t>
            </a:r>
          </a:p>
        </p:txBody>
      </p:sp>
      <p:sp>
        <p:nvSpPr>
          <p:cNvPr id="4" name="Text Placeholder 3"/>
          <p:cNvSpPr>
            <a:spLocks noGrp="1"/>
          </p:cNvSpPr>
          <p:nvPr>
            <p:ph type="body" sz="quarter" idx="4294967295"/>
          </p:nvPr>
        </p:nvSpPr>
        <p:spPr>
          <a:xfrm>
            <a:off x="510540" y="960121"/>
            <a:ext cx="6263640" cy="3192780"/>
          </a:xfrm>
          <a:prstGeom prst="rect">
            <a:avLst/>
          </a:prstGeom>
        </p:spPr>
        <p:txBody>
          <a:bodyPr/>
          <a:lstStyle/>
          <a:p>
            <a:pPr>
              <a:lnSpc>
                <a:spcPct val="100000"/>
              </a:lnSpc>
            </a:pPr>
            <a:r>
              <a:rPr lang="en-US" sz="2000" dirty="0"/>
              <a:t>  </a:t>
            </a:r>
            <a:r>
              <a:rPr lang="en-US" sz="2000" dirty="0" err="1"/>
              <a:t>init</a:t>
            </a:r>
            <a:r>
              <a:rPr lang="en-US" sz="2000" dirty="0"/>
              <a:t>		initialize a swarm</a:t>
            </a:r>
            <a:endParaRPr lang="en-US" sz="1600" dirty="0"/>
          </a:p>
          <a:p>
            <a:pPr>
              <a:lnSpc>
                <a:spcPct val="100000"/>
              </a:lnSpc>
            </a:pPr>
            <a:r>
              <a:rPr lang="en-US" sz="2000" dirty="0"/>
              <a:t>  join		</a:t>
            </a:r>
            <a:r>
              <a:rPr lang="en-US" sz="1600" dirty="0"/>
              <a:t>Join a swarm as a node and/or manager</a:t>
            </a:r>
          </a:p>
          <a:p>
            <a:pPr>
              <a:lnSpc>
                <a:spcPct val="100000"/>
              </a:lnSpc>
            </a:pPr>
            <a:r>
              <a:rPr lang="en-US" sz="2000" dirty="0"/>
              <a:t>  join-token	</a:t>
            </a:r>
            <a:r>
              <a:rPr lang="en-US" altLang="zh-CN" sz="1600" dirty="0"/>
              <a:t>Manage join tokens</a:t>
            </a:r>
            <a:endParaRPr lang="en-US" sz="1600" dirty="0"/>
          </a:p>
          <a:p>
            <a:pPr>
              <a:lnSpc>
                <a:spcPct val="100000"/>
              </a:lnSpc>
            </a:pPr>
            <a:r>
              <a:rPr lang="en-US" sz="2000" dirty="0"/>
              <a:t>  update	</a:t>
            </a:r>
            <a:r>
              <a:rPr lang="en-US" sz="1600" dirty="0"/>
              <a:t>Update the swarm</a:t>
            </a:r>
          </a:p>
          <a:p>
            <a:pPr>
              <a:lnSpc>
                <a:spcPct val="100000"/>
              </a:lnSpc>
            </a:pPr>
            <a:r>
              <a:rPr lang="en-US" sz="2000" dirty="0"/>
              <a:t>  leave	</a:t>
            </a:r>
            <a:r>
              <a:rPr lang="en-US" altLang="zh-CN" sz="2000" dirty="0"/>
              <a:t>Leave the swarm (workers only)</a:t>
            </a:r>
            <a:endParaRPr lang="en-US" sz="1600" dirty="0"/>
          </a:p>
        </p:txBody>
      </p:sp>
    </p:spTree>
    <p:extLst>
      <p:ext uri="{BB962C8B-B14F-4D97-AF65-F5344CB8AC3E}">
        <p14:creationId xmlns:p14="http://schemas.microsoft.com/office/powerpoint/2010/main" val="356064237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Docker Source Code</a:t>
            </a:r>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Open Source stored on github at </a:t>
            </a:r>
            <a:r>
              <a:rPr lang="en-US" sz="2000" dirty="0">
                <a:hlinkClick r:id="rId2"/>
              </a:rPr>
              <a:t>https://github.com/docker/docker</a:t>
            </a:r>
            <a:endParaRPr lang="en-US" sz="2000" dirty="0"/>
          </a:p>
          <a:p>
            <a:pPr>
              <a:lnSpc>
                <a:spcPct val="100000"/>
              </a:lnSpc>
            </a:pPr>
            <a:r>
              <a:rPr lang="en-US" sz="2000" dirty="0"/>
              <a:t>  Write in </a:t>
            </a:r>
            <a:r>
              <a:rPr lang="en-US" sz="2000" b="1" i="1" dirty="0"/>
              <a:t>go</a:t>
            </a:r>
            <a:r>
              <a:rPr lang="en-US" sz="2000" dirty="0"/>
              <a:t> language</a:t>
            </a:r>
          </a:p>
          <a:p>
            <a:pPr>
              <a:lnSpc>
                <a:spcPct val="100000"/>
              </a:lnSpc>
            </a:pPr>
            <a:r>
              <a:rPr lang="en-US" sz="2000" dirty="0"/>
              <a:t>  Still in </a:t>
            </a:r>
            <a:r>
              <a:rPr lang="en-US" sz="2000" i="1" dirty="0"/>
              <a:t>hot</a:t>
            </a:r>
            <a:r>
              <a:rPr lang="en-US" sz="2000" dirty="0"/>
              <a:t> state</a:t>
            </a:r>
          </a:p>
        </p:txBody>
      </p:sp>
      <p:pic>
        <p:nvPicPr>
          <p:cNvPr id="3" name="Picture 2"/>
          <p:cNvPicPr>
            <a:picLocks noChangeAspect="1"/>
          </p:cNvPicPr>
          <p:nvPr/>
        </p:nvPicPr>
        <p:blipFill>
          <a:blip r:embed="rId3"/>
          <a:stretch>
            <a:fillRect/>
          </a:stretch>
        </p:blipFill>
        <p:spPr>
          <a:xfrm>
            <a:off x="510541" y="3139439"/>
            <a:ext cx="6007301" cy="1104885"/>
          </a:xfrm>
          <a:prstGeom prst="rect">
            <a:avLst/>
          </a:prstGeom>
        </p:spPr>
      </p:pic>
    </p:spTree>
    <p:extLst>
      <p:ext uri="{BB962C8B-B14F-4D97-AF65-F5344CB8AC3E}">
        <p14:creationId xmlns:p14="http://schemas.microsoft.com/office/powerpoint/2010/main" val="17894618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638801" cy="492443"/>
          </a:xfrm>
        </p:spPr>
        <p:txBody>
          <a:bodyPr/>
          <a:lstStyle/>
          <a:p>
            <a:r>
              <a:rPr lang="en-US" sz="3200" b="1" dirty="0"/>
              <a:t>Docker Shortcoming</a:t>
            </a:r>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More and more complex</a:t>
            </a:r>
          </a:p>
          <a:p>
            <a:pPr>
              <a:lnSpc>
                <a:spcPct val="100000"/>
              </a:lnSpc>
            </a:pPr>
            <a:r>
              <a:rPr lang="en-US" sz="2000" dirty="0"/>
              <a:t>  Security concern</a:t>
            </a:r>
          </a:p>
          <a:p>
            <a:pPr>
              <a:lnSpc>
                <a:spcPct val="100000"/>
              </a:lnSpc>
            </a:pPr>
            <a:r>
              <a:rPr lang="en-US" sz="2000" dirty="0"/>
              <a:t>  Not accepted in industry</a:t>
            </a:r>
          </a:p>
          <a:p>
            <a:pPr>
              <a:lnSpc>
                <a:spcPct val="100000"/>
              </a:lnSpc>
            </a:pPr>
            <a:r>
              <a:rPr lang="en-US" sz="2000" dirty="0"/>
              <a:t>  </a:t>
            </a:r>
            <a:r>
              <a:rPr lang="en-US" altLang="zh-CN" sz="2000" dirty="0"/>
              <a:t>S</a:t>
            </a:r>
            <a:r>
              <a:rPr lang="en-US" sz="2000" dirty="0"/>
              <a:t>tandardization </a:t>
            </a:r>
          </a:p>
        </p:txBody>
      </p:sp>
    </p:spTree>
    <p:extLst>
      <p:ext uri="{BB962C8B-B14F-4D97-AF65-F5344CB8AC3E}">
        <p14:creationId xmlns:p14="http://schemas.microsoft.com/office/powerpoint/2010/main" val="196946526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622"/>
            <a:ext cx="5821681" cy="984885"/>
          </a:xfrm>
        </p:spPr>
        <p:txBody>
          <a:bodyPr/>
          <a:lstStyle/>
          <a:p>
            <a:r>
              <a:rPr lang="en-US" sz="3200" b="1" dirty="0"/>
              <a:t>Docker </a:t>
            </a:r>
            <a:r>
              <a:rPr lang="en-US" altLang="zh-CN" sz="3200" b="1" dirty="0"/>
              <a:t>Vs CoreOS Rocket</a:t>
            </a:r>
            <a:endParaRPr lang="en-US" sz="3200" b="1" dirty="0"/>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Rocket was started by CoreOS at 2014</a:t>
            </a:r>
          </a:p>
          <a:p>
            <a:pPr>
              <a:lnSpc>
                <a:spcPct val="100000"/>
              </a:lnSpc>
            </a:pPr>
            <a:r>
              <a:rPr lang="en-US" sz="2000" dirty="0"/>
              <a:t>  Sampler than Docker </a:t>
            </a:r>
          </a:p>
          <a:p>
            <a:pPr>
              <a:lnSpc>
                <a:spcPct val="100000"/>
              </a:lnSpc>
            </a:pPr>
            <a:r>
              <a:rPr lang="en-US" sz="2000" dirty="0"/>
              <a:t>  Only executable not daemon</a:t>
            </a:r>
          </a:p>
          <a:p>
            <a:pPr>
              <a:lnSpc>
                <a:spcPct val="100000"/>
              </a:lnSpc>
            </a:pPr>
            <a:r>
              <a:rPr lang="en-US" sz="2000" dirty="0"/>
              <a:t>  Support less host OS</a:t>
            </a:r>
          </a:p>
        </p:txBody>
      </p:sp>
    </p:spTree>
    <p:extLst>
      <p:ext uri="{BB962C8B-B14F-4D97-AF65-F5344CB8AC3E}">
        <p14:creationId xmlns:p14="http://schemas.microsoft.com/office/powerpoint/2010/main" val="91430100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5821681" cy="492443"/>
          </a:xfrm>
        </p:spPr>
        <p:txBody>
          <a:bodyPr/>
          <a:lstStyle/>
          <a:p>
            <a:endParaRPr lang="en-US" sz="3200" b="1" dirty="0"/>
          </a:p>
        </p:txBody>
      </p:sp>
      <p:sp>
        <p:nvSpPr>
          <p:cNvPr id="4" name="Text Placeholder 3"/>
          <p:cNvSpPr>
            <a:spLocks noGrp="1"/>
          </p:cNvSpPr>
          <p:nvPr>
            <p:ph type="body" sz="quarter" idx="4294967295"/>
          </p:nvPr>
        </p:nvSpPr>
        <p:spPr>
          <a:xfrm>
            <a:off x="1516379" y="579120"/>
            <a:ext cx="4724401" cy="3870960"/>
          </a:xfrm>
          <a:prstGeom prst="rect">
            <a:avLst/>
          </a:prstGeom>
        </p:spPr>
        <p:txBody>
          <a:bodyPr/>
          <a:lstStyle/>
          <a:p>
            <a:pPr>
              <a:lnSpc>
                <a:spcPct val="100000"/>
              </a:lnSpc>
            </a:pPr>
            <a:r>
              <a:rPr lang="en-US" sz="4000" dirty="0"/>
              <a:t>Discussion</a:t>
            </a:r>
          </a:p>
          <a:p>
            <a:pPr>
              <a:lnSpc>
                <a:spcPct val="100000"/>
              </a:lnSpc>
            </a:pPr>
            <a:endParaRPr lang="en-US" sz="4000" dirty="0"/>
          </a:p>
          <a:p>
            <a:pPr>
              <a:lnSpc>
                <a:spcPct val="100000"/>
              </a:lnSpc>
            </a:pPr>
            <a:r>
              <a:rPr lang="en-US" sz="4000" dirty="0"/>
              <a:t>Q&amp;A</a:t>
            </a:r>
          </a:p>
          <a:p>
            <a:pPr>
              <a:lnSpc>
                <a:spcPct val="100000"/>
              </a:lnSpc>
            </a:pPr>
            <a:endParaRPr lang="en-US" sz="4000" dirty="0"/>
          </a:p>
          <a:p>
            <a:pPr>
              <a:lnSpc>
                <a:spcPct val="100000"/>
              </a:lnSpc>
            </a:pPr>
            <a:r>
              <a:rPr lang="en-US" sz="4000" dirty="0"/>
              <a:t>Thanks</a:t>
            </a:r>
          </a:p>
        </p:txBody>
      </p:sp>
    </p:spTree>
    <p:extLst>
      <p:ext uri="{BB962C8B-B14F-4D97-AF65-F5344CB8AC3E}">
        <p14:creationId xmlns:p14="http://schemas.microsoft.com/office/powerpoint/2010/main" val="170820338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60" cy="492443"/>
          </a:xfrm>
        </p:spPr>
        <p:txBody>
          <a:bodyPr/>
          <a:lstStyle/>
          <a:p>
            <a:r>
              <a:rPr lang="en-US" altLang="zh-CN" sz="3200" b="1" dirty="0">
                <a:ea typeface="宋体" charset="-122"/>
              </a:rPr>
              <a:t>Container in words</a:t>
            </a:r>
            <a:endParaRPr lang="en-US" sz="3200" b="1" dirty="0"/>
          </a:p>
        </p:txBody>
      </p:sp>
      <p:sp>
        <p:nvSpPr>
          <p:cNvPr id="4" name="Text Placeholder 3"/>
          <p:cNvSpPr>
            <a:spLocks noGrp="1"/>
          </p:cNvSpPr>
          <p:nvPr>
            <p:ph type="body" sz="quarter" idx="4294967295"/>
          </p:nvPr>
        </p:nvSpPr>
        <p:spPr>
          <a:xfrm>
            <a:off x="510541" y="960120"/>
            <a:ext cx="5730240" cy="3741419"/>
          </a:xfrm>
          <a:prstGeom prst="rect">
            <a:avLst/>
          </a:prstGeom>
        </p:spPr>
        <p:txBody>
          <a:bodyPr/>
          <a:lstStyle/>
          <a:p>
            <a:pPr>
              <a:lnSpc>
                <a:spcPct val="100000"/>
              </a:lnSpc>
            </a:pPr>
            <a:r>
              <a:rPr lang="en-US" sz="2000" dirty="0"/>
              <a:t>  Seems like </a:t>
            </a:r>
            <a:r>
              <a:rPr lang="en-US" sz="2000" dirty="0" err="1"/>
              <a:t>vm</a:t>
            </a:r>
            <a:endParaRPr lang="en-US" sz="2000" dirty="0"/>
          </a:p>
          <a:p>
            <a:pPr>
              <a:lnSpc>
                <a:spcPct val="100000"/>
              </a:lnSpc>
            </a:pPr>
            <a:r>
              <a:rPr lang="en-US" sz="2000" dirty="0"/>
              <a:t>  Light-weight </a:t>
            </a:r>
            <a:r>
              <a:rPr lang="en-US" sz="2000" dirty="0" err="1"/>
              <a:t>vm</a:t>
            </a:r>
            <a:endParaRPr lang="en-US" sz="2000" dirty="0"/>
          </a:p>
          <a:p>
            <a:pPr>
              <a:lnSpc>
                <a:spcPct val="100000"/>
              </a:lnSpc>
            </a:pPr>
            <a:r>
              <a:rPr lang="en-US" sz="2000" dirty="0"/>
              <a:t>  Based on the following Linux Tech</a:t>
            </a:r>
          </a:p>
          <a:p>
            <a:pPr lvl="1">
              <a:lnSpc>
                <a:spcPct val="100000"/>
              </a:lnSpc>
            </a:pPr>
            <a:r>
              <a:rPr lang="en-US" sz="1700" dirty="0"/>
              <a:t>  namespace	http://coolshell.cn/articles/17010.html</a:t>
            </a:r>
          </a:p>
          <a:p>
            <a:pPr lvl="1">
              <a:lnSpc>
                <a:spcPct val="100000"/>
              </a:lnSpc>
            </a:pPr>
            <a:r>
              <a:rPr lang="en-US" sz="1700" dirty="0"/>
              <a:t>  </a:t>
            </a:r>
            <a:r>
              <a:rPr lang="en-US" sz="1700" dirty="0" err="1"/>
              <a:t>cgroup</a:t>
            </a:r>
            <a:r>
              <a:rPr lang="en-US" sz="1700" dirty="0"/>
              <a:t>	http://coolshell.cn/articles/17049.html</a:t>
            </a:r>
          </a:p>
          <a:p>
            <a:pPr lvl="1">
              <a:lnSpc>
                <a:spcPct val="100000"/>
              </a:lnSpc>
            </a:pPr>
            <a:r>
              <a:rPr lang="en-US" sz="1700" dirty="0"/>
              <a:t>  </a:t>
            </a:r>
            <a:r>
              <a:rPr lang="en-US" sz="1700" dirty="0" err="1"/>
              <a:t>aufs</a:t>
            </a:r>
            <a:r>
              <a:rPr lang="en-US" sz="1700" dirty="0"/>
              <a:t> 	http://coolshell.cn/articles/17061.html</a:t>
            </a:r>
          </a:p>
          <a:p>
            <a:pPr lvl="1">
              <a:lnSpc>
                <a:spcPct val="100000"/>
              </a:lnSpc>
            </a:pPr>
            <a:r>
              <a:rPr lang="en-US" sz="1700" dirty="0"/>
              <a:t>  </a:t>
            </a:r>
            <a:r>
              <a:rPr lang="en-US" sz="1700" dirty="0" err="1"/>
              <a:t>DeviceMap</a:t>
            </a:r>
            <a:r>
              <a:rPr lang="en-US" sz="1700" dirty="0"/>
              <a:t>	http://coolshell.cn/articles/17200.html</a:t>
            </a:r>
          </a:p>
          <a:p>
            <a:pPr>
              <a:lnSpc>
                <a:spcPct val="100000"/>
              </a:lnSpc>
            </a:pPr>
            <a:r>
              <a:rPr lang="en-US" sz="2000" dirty="0"/>
              <a:t>For DevOps</a:t>
            </a:r>
          </a:p>
        </p:txBody>
      </p:sp>
    </p:spTree>
    <p:extLst>
      <p:ext uri="{BB962C8B-B14F-4D97-AF65-F5344CB8AC3E}">
        <p14:creationId xmlns:p14="http://schemas.microsoft.com/office/powerpoint/2010/main" val="18701140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59" cy="492443"/>
          </a:xfrm>
        </p:spPr>
        <p:txBody>
          <a:bodyPr/>
          <a:lstStyle/>
          <a:p>
            <a:r>
              <a:rPr lang="en-US" altLang="zh-CN" sz="3200" b="1" dirty="0">
                <a:ea typeface="宋体" charset="-122"/>
              </a:rPr>
              <a:t>Comparison</a:t>
            </a:r>
            <a:endParaRPr lang="en-US" sz="3200" b="1" dirty="0"/>
          </a:p>
        </p:txBody>
      </p:sp>
      <p:sp>
        <p:nvSpPr>
          <p:cNvPr id="4" name="Text Placeholder 3"/>
          <p:cNvSpPr>
            <a:spLocks noGrp="1"/>
          </p:cNvSpPr>
          <p:nvPr>
            <p:ph type="body" sz="quarter" idx="4294967295"/>
          </p:nvPr>
        </p:nvSpPr>
        <p:spPr>
          <a:xfrm>
            <a:off x="335281" y="1432561"/>
            <a:ext cx="3421380" cy="2446020"/>
          </a:xfrm>
          <a:prstGeom prst="rect">
            <a:avLst/>
          </a:prstGeom>
        </p:spPr>
        <p:txBody>
          <a:bodyPr/>
          <a:lstStyle/>
          <a:p>
            <a:pPr>
              <a:lnSpc>
                <a:spcPct val="100000"/>
              </a:lnSpc>
            </a:pPr>
            <a:r>
              <a:rPr lang="en-US" sz="2000" dirty="0"/>
              <a:t>  OS is a large ship</a:t>
            </a:r>
          </a:p>
          <a:p>
            <a:pPr>
              <a:lnSpc>
                <a:spcPct val="100000"/>
              </a:lnSpc>
            </a:pPr>
            <a:r>
              <a:rPr lang="en-US" sz="2000" dirty="0"/>
              <a:t>  VM is a “barge”</a:t>
            </a:r>
          </a:p>
          <a:p>
            <a:pPr>
              <a:lnSpc>
                <a:spcPct val="100000"/>
              </a:lnSpc>
            </a:pPr>
            <a:r>
              <a:rPr lang="en-US" sz="2000" dirty="0"/>
              <a:t>  container is “container”</a:t>
            </a:r>
          </a:p>
          <a:p>
            <a:pPr>
              <a:lnSpc>
                <a:spcPct val="100000"/>
              </a:lnSpc>
            </a:pPr>
            <a:r>
              <a:rPr lang="en-US" sz="2000" dirty="0"/>
              <a:t>  program is goods</a:t>
            </a:r>
          </a:p>
        </p:txBody>
      </p:sp>
      <p:pic>
        <p:nvPicPr>
          <p:cNvPr id="1026" name="Picture 2" descr="ship 的图像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5252" y="1432561"/>
            <a:ext cx="3111784" cy="208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85055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60" cy="492443"/>
          </a:xfrm>
        </p:spPr>
        <p:txBody>
          <a:bodyPr/>
          <a:lstStyle/>
          <a:p>
            <a:r>
              <a:rPr lang="en-US" altLang="zh-CN" sz="3200" b="1" dirty="0">
                <a:ea typeface="宋体" charset="-122"/>
              </a:rPr>
              <a:t>Docker</a:t>
            </a:r>
            <a:endParaRPr lang="en-US" sz="3200" b="1" dirty="0"/>
          </a:p>
        </p:txBody>
      </p:sp>
      <p:sp>
        <p:nvSpPr>
          <p:cNvPr id="4" name="Text Placeholder 3"/>
          <p:cNvSpPr>
            <a:spLocks noGrp="1"/>
          </p:cNvSpPr>
          <p:nvPr>
            <p:ph type="body" sz="quarter" idx="4294967295"/>
          </p:nvPr>
        </p:nvSpPr>
        <p:spPr>
          <a:xfrm>
            <a:off x="403861" y="1432561"/>
            <a:ext cx="3352800" cy="2446020"/>
          </a:xfrm>
          <a:prstGeom prst="rect">
            <a:avLst/>
          </a:prstGeom>
        </p:spPr>
        <p:txBody>
          <a:bodyPr/>
          <a:lstStyle/>
          <a:p>
            <a:pPr>
              <a:lnSpc>
                <a:spcPct val="100000"/>
              </a:lnSpc>
            </a:pPr>
            <a:r>
              <a:rPr lang="en-US" sz="2000" dirty="0"/>
              <a:t>  a brand of container</a:t>
            </a:r>
          </a:p>
          <a:p>
            <a:pPr marL="171450" lvl="1" indent="0">
              <a:lnSpc>
                <a:spcPct val="100000"/>
              </a:lnSpc>
              <a:buNone/>
            </a:pPr>
            <a:r>
              <a:rPr lang="en-US" sz="1700" dirty="0"/>
              <a:t>  Like </a:t>
            </a:r>
            <a:r>
              <a:rPr lang="en-US" sz="1700" dirty="0" err="1"/>
              <a:t>Redhat</a:t>
            </a:r>
            <a:r>
              <a:rPr lang="en-US" sz="1700" dirty="0"/>
              <a:t> to Linux</a:t>
            </a:r>
          </a:p>
          <a:p>
            <a:pPr>
              <a:lnSpc>
                <a:spcPct val="100000"/>
              </a:lnSpc>
            </a:pPr>
            <a:r>
              <a:rPr lang="en-US" sz="2000" dirty="0"/>
              <a:t>  Provide “ports”, "ship", “container”, like Maersk</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1120" y="1432561"/>
            <a:ext cx="2899220" cy="2147570"/>
          </a:xfrm>
          <a:prstGeom prst="rect">
            <a:avLst/>
          </a:prstGeom>
        </p:spPr>
      </p:pic>
    </p:spTree>
    <p:extLst>
      <p:ext uri="{BB962C8B-B14F-4D97-AF65-F5344CB8AC3E}">
        <p14:creationId xmlns:p14="http://schemas.microsoft.com/office/powerpoint/2010/main" val="155047149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60" cy="492443"/>
          </a:xfrm>
        </p:spPr>
        <p:txBody>
          <a:bodyPr/>
          <a:lstStyle/>
          <a:p>
            <a:r>
              <a:rPr lang="en-US" altLang="zh-CN" sz="3200" b="1" dirty="0">
                <a:ea typeface="宋体" charset="-122"/>
              </a:rPr>
              <a:t>Installation</a:t>
            </a:r>
            <a:endParaRPr lang="en-US" sz="3200" b="1" dirty="0"/>
          </a:p>
        </p:txBody>
      </p:sp>
      <p:sp>
        <p:nvSpPr>
          <p:cNvPr id="4" name="Text Placeholder 3"/>
          <p:cNvSpPr>
            <a:spLocks noGrp="1"/>
          </p:cNvSpPr>
          <p:nvPr>
            <p:ph type="body" sz="quarter" idx="4294967295"/>
          </p:nvPr>
        </p:nvSpPr>
        <p:spPr>
          <a:xfrm>
            <a:off x="510541" y="1219199"/>
            <a:ext cx="5730240" cy="2933701"/>
          </a:xfrm>
          <a:prstGeom prst="rect">
            <a:avLst/>
          </a:prstGeom>
        </p:spPr>
        <p:txBody>
          <a:bodyPr/>
          <a:lstStyle/>
          <a:p>
            <a:pPr>
              <a:lnSpc>
                <a:spcPct val="100000"/>
              </a:lnSpc>
            </a:pPr>
            <a:r>
              <a:rPr lang="en-US" sz="2000" dirty="0"/>
              <a:t>  On Windows 10</a:t>
            </a:r>
          </a:p>
          <a:p>
            <a:pPr>
              <a:lnSpc>
                <a:spcPct val="100000"/>
              </a:lnSpc>
            </a:pPr>
            <a:r>
              <a:rPr lang="en-US" sz="2000" dirty="0"/>
              <a:t>  On Older Windows</a:t>
            </a:r>
          </a:p>
          <a:p>
            <a:pPr marL="175021" lvl="1" indent="0">
              <a:lnSpc>
                <a:spcPct val="100000"/>
              </a:lnSpc>
              <a:buNone/>
            </a:pPr>
            <a:r>
              <a:rPr lang="en-US" sz="1700" dirty="0"/>
              <a:t>\\10.61.0.16\departments\STC\software\docker</a:t>
            </a:r>
          </a:p>
          <a:p>
            <a:pPr>
              <a:lnSpc>
                <a:spcPct val="100000"/>
              </a:lnSpc>
            </a:pPr>
            <a:r>
              <a:rPr lang="en-US" sz="2000" dirty="0"/>
              <a:t>  On MAC</a:t>
            </a:r>
          </a:p>
          <a:p>
            <a:pPr>
              <a:lnSpc>
                <a:spcPct val="100000"/>
              </a:lnSpc>
            </a:pPr>
            <a:r>
              <a:rPr lang="en-US" sz="2000" dirty="0"/>
              <a:t>  On Linux </a:t>
            </a:r>
          </a:p>
        </p:txBody>
      </p:sp>
    </p:spTree>
    <p:extLst>
      <p:ext uri="{BB962C8B-B14F-4D97-AF65-F5344CB8AC3E}">
        <p14:creationId xmlns:p14="http://schemas.microsoft.com/office/powerpoint/2010/main" val="176422715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60" cy="492443"/>
          </a:xfrm>
        </p:spPr>
        <p:txBody>
          <a:bodyPr/>
          <a:lstStyle/>
          <a:p>
            <a:r>
              <a:rPr lang="en-US" altLang="zh-CN" sz="3200" b="1" dirty="0">
                <a:ea typeface="宋体" charset="-122"/>
              </a:rPr>
              <a:t>Demo via </a:t>
            </a:r>
            <a:r>
              <a:rPr lang="en-US" altLang="zh-CN" sz="3200" b="1" dirty="0" err="1">
                <a:ea typeface="宋体" charset="-122"/>
              </a:rPr>
              <a:t>Kitematic</a:t>
            </a:r>
            <a:endParaRPr lang="en-US" sz="3200" b="1" dirty="0"/>
          </a:p>
        </p:txBody>
      </p:sp>
      <p:sp>
        <p:nvSpPr>
          <p:cNvPr id="4" name="Text Placeholder 3"/>
          <p:cNvSpPr>
            <a:spLocks noGrp="1"/>
          </p:cNvSpPr>
          <p:nvPr>
            <p:ph type="body" sz="quarter" idx="4294967295"/>
          </p:nvPr>
        </p:nvSpPr>
        <p:spPr>
          <a:xfrm>
            <a:off x="510541" y="1188719"/>
            <a:ext cx="5730240" cy="2964181"/>
          </a:xfrm>
          <a:prstGeom prst="rect">
            <a:avLst/>
          </a:prstGeom>
        </p:spPr>
        <p:txBody>
          <a:bodyPr/>
          <a:lstStyle/>
          <a:p>
            <a:pPr>
              <a:lnSpc>
                <a:spcPct val="100000"/>
              </a:lnSpc>
            </a:pPr>
            <a:r>
              <a:rPr lang="en-US" sz="2000" dirty="0"/>
              <a:t>  Search</a:t>
            </a:r>
          </a:p>
          <a:p>
            <a:pPr>
              <a:lnSpc>
                <a:spcPct val="100000"/>
              </a:lnSpc>
            </a:pPr>
            <a:r>
              <a:rPr lang="en-US" sz="2000" dirty="0"/>
              <a:t>  Create (pull and run)</a:t>
            </a:r>
          </a:p>
          <a:p>
            <a:pPr>
              <a:lnSpc>
                <a:spcPct val="100000"/>
              </a:lnSpc>
            </a:pPr>
            <a:r>
              <a:rPr lang="en-US" sz="2000" dirty="0"/>
              <a:t>  Start</a:t>
            </a:r>
          </a:p>
          <a:p>
            <a:pPr>
              <a:lnSpc>
                <a:spcPct val="100000"/>
              </a:lnSpc>
            </a:pPr>
            <a:r>
              <a:rPr lang="en-US" sz="2000" dirty="0"/>
              <a:t>  </a:t>
            </a:r>
            <a:r>
              <a:rPr lang="en-US" altLang="zh-CN" sz="2000" dirty="0"/>
              <a:t>Stop</a:t>
            </a:r>
          </a:p>
          <a:p>
            <a:pPr>
              <a:lnSpc>
                <a:spcPct val="100000"/>
              </a:lnSpc>
            </a:pPr>
            <a:r>
              <a:rPr lang="en-US" sz="2000" dirty="0"/>
              <a:t>  </a:t>
            </a:r>
            <a:r>
              <a:rPr lang="en-US" altLang="zh-CN" sz="2000" dirty="0"/>
              <a:t>Exec</a:t>
            </a:r>
            <a:endParaRPr lang="en-US" sz="2000" dirty="0"/>
          </a:p>
          <a:p>
            <a:pPr marL="0" indent="0">
              <a:lnSpc>
                <a:spcPct val="100000"/>
              </a:lnSpc>
              <a:buNone/>
            </a:pPr>
            <a:endParaRPr lang="en-US" sz="2000" dirty="0"/>
          </a:p>
        </p:txBody>
      </p:sp>
    </p:spTree>
    <p:extLst>
      <p:ext uri="{BB962C8B-B14F-4D97-AF65-F5344CB8AC3E}">
        <p14:creationId xmlns:p14="http://schemas.microsoft.com/office/powerpoint/2010/main" val="243576958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60" cy="492443"/>
          </a:xfrm>
        </p:spPr>
        <p:txBody>
          <a:bodyPr/>
          <a:lstStyle/>
          <a:p>
            <a:r>
              <a:rPr lang="en-US" altLang="zh-CN" sz="3200" b="1" dirty="0">
                <a:ea typeface="宋体" charset="-122"/>
              </a:rPr>
              <a:t>Run </a:t>
            </a:r>
            <a:r>
              <a:rPr lang="en-US" altLang="zh-CN" sz="3200" b="1" dirty="0" err="1">
                <a:ea typeface="宋体" charset="-122"/>
              </a:rPr>
              <a:t>cmds</a:t>
            </a:r>
            <a:r>
              <a:rPr lang="en-US" altLang="zh-CN" sz="3200" b="1" dirty="0">
                <a:ea typeface="宋体" charset="-122"/>
              </a:rPr>
              <a:t> in containers</a:t>
            </a:r>
            <a:endParaRPr lang="en-US" sz="3200" b="1" dirty="0"/>
          </a:p>
        </p:txBody>
      </p:sp>
      <p:sp>
        <p:nvSpPr>
          <p:cNvPr id="4" name="Text Placeholder 3"/>
          <p:cNvSpPr>
            <a:spLocks noGrp="1"/>
          </p:cNvSpPr>
          <p:nvPr>
            <p:ph type="body" sz="quarter" idx="4294967295"/>
          </p:nvPr>
        </p:nvSpPr>
        <p:spPr>
          <a:xfrm>
            <a:off x="152400" y="1257299"/>
            <a:ext cx="6652260" cy="2895601"/>
          </a:xfrm>
          <a:prstGeom prst="rect">
            <a:avLst/>
          </a:prstGeom>
        </p:spPr>
        <p:txBody>
          <a:bodyPr/>
          <a:lstStyle/>
          <a:p>
            <a:pPr>
              <a:lnSpc>
                <a:spcPct val="100000"/>
              </a:lnSpc>
            </a:pPr>
            <a:r>
              <a:rPr lang="en-US" sz="2000" dirty="0"/>
              <a:t>  Run system commands</a:t>
            </a:r>
          </a:p>
          <a:p>
            <a:pPr marL="171450" lvl="1" indent="0">
              <a:lnSpc>
                <a:spcPct val="100000"/>
              </a:lnSpc>
              <a:buNone/>
            </a:pPr>
            <a:r>
              <a:rPr lang="en-US" sz="1700" dirty="0"/>
              <a:t>  </a:t>
            </a:r>
            <a:r>
              <a:rPr lang="en-US" sz="1700" i="1" dirty="0"/>
              <a:t>hostname</a:t>
            </a:r>
            <a:r>
              <a:rPr lang="en-US" sz="1700" dirty="0"/>
              <a:t>, </a:t>
            </a:r>
            <a:r>
              <a:rPr lang="en-US" sz="1700" i="1" dirty="0"/>
              <a:t>id</a:t>
            </a:r>
            <a:r>
              <a:rPr lang="en-US" sz="1700" dirty="0"/>
              <a:t>, and </a:t>
            </a:r>
            <a:r>
              <a:rPr lang="en-US" sz="1700" i="1" dirty="0" err="1"/>
              <a:t>ps</a:t>
            </a:r>
            <a:r>
              <a:rPr lang="en-US" sz="1700" i="1" dirty="0"/>
              <a:t> –</a:t>
            </a:r>
            <a:r>
              <a:rPr lang="en-US" sz="1700" i="1" dirty="0" err="1"/>
              <a:t>ef</a:t>
            </a:r>
            <a:endParaRPr lang="en-US" sz="1700" i="1" dirty="0"/>
          </a:p>
          <a:p>
            <a:pPr marL="171450" lvl="1" indent="0">
              <a:lnSpc>
                <a:spcPct val="100000"/>
              </a:lnSpc>
              <a:buNone/>
            </a:pPr>
            <a:r>
              <a:rPr lang="en-US" sz="1700" i="1" dirty="0"/>
              <a:t> </a:t>
            </a:r>
            <a:r>
              <a:rPr lang="en-US" sz="1700" dirty="0"/>
              <a:t>and try </a:t>
            </a:r>
            <a:r>
              <a:rPr lang="en-US" sz="1700" i="1" dirty="0"/>
              <a:t>rpm </a:t>
            </a:r>
            <a:r>
              <a:rPr lang="en-US" sz="1700" dirty="0"/>
              <a:t>and</a:t>
            </a:r>
            <a:r>
              <a:rPr lang="en-US" sz="1700" i="1" dirty="0"/>
              <a:t> </a:t>
            </a:r>
            <a:r>
              <a:rPr lang="en-US" sz="1700" i="1" dirty="0" err="1"/>
              <a:t>ifconfig</a:t>
            </a:r>
            <a:endParaRPr lang="en-US" sz="1700" i="1" dirty="0"/>
          </a:p>
          <a:p>
            <a:pPr>
              <a:lnSpc>
                <a:spcPct val="100000"/>
              </a:lnSpc>
            </a:pPr>
            <a:r>
              <a:rPr lang="en-US" sz="2000" dirty="0"/>
              <a:t>  Open and Save files</a:t>
            </a:r>
          </a:p>
          <a:p>
            <a:pPr>
              <a:lnSpc>
                <a:spcPct val="100000"/>
              </a:lnSpc>
            </a:pPr>
            <a:r>
              <a:rPr lang="en-US" sz="2000" dirty="0"/>
              <a:t>  Open web pages via </a:t>
            </a:r>
            <a:r>
              <a:rPr lang="en-US" sz="2000" dirty="0" err="1"/>
              <a:t>nginx</a:t>
            </a:r>
            <a:r>
              <a:rPr lang="en-US" sz="2000" dirty="0"/>
              <a:t> container</a:t>
            </a:r>
          </a:p>
          <a:p>
            <a:pPr>
              <a:lnSpc>
                <a:spcPct val="100000"/>
              </a:lnSpc>
            </a:pPr>
            <a:r>
              <a:rPr lang="en-US" sz="2000" dirty="0"/>
              <a:t>  Process Tree</a:t>
            </a:r>
          </a:p>
          <a:p>
            <a:pPr marL="171450" lvl="1" indent="0">
              <a:lnSpc>
                <a:spcPct val="100000"/>
              </a:lnSpc>
              <a:buNone/>
            </a:pPr>
            <a:r>
              <a:rPr lang="en-US" sz="1700" dirty="0"/>
              <a:t>  </a:t>
            </a:r>
            <a:r>
              <a:rPr lang="en-US" sz="1700" dirty="0" err="1"/>
              <a:t>dockerd</a:t>
            </a:r>
            <a:r>
              <a:rPr lang="en-US" sz="1700" dirty="0"/>
              <a:t> -&gt; (1) </a:t>
            </a:r>
            <a:r>
              <a:rPr lang="en-US" sz="1700" dirty="0" err="1"/>
              <a:t>docker-containerd</a:t>
            </a:r>
            <a:r>
              <a:rPr lang="en-US" sz="1700" dirty="0"/>
              <a:t> -&gt; (n) </a:t>
            </a:r>
            <a:r>
              <a:rPr lang="en-US" sz="1700" dirty="0" err="1"/>
              <a:t>docker</a:t>
            </a:r>
            <a:r>
              <a:rPr lang="en-US" sz="1700" dirty="0"/>
              <a:t>-</a:t>
            </a:r>
            <a:r>
              <a:rPr lang="en-US" sz="1700" dirty="0" err="1"/>
              <a:t>containerd</a:t>
            </a:r>
            <a:r>
              <a:rPr lang="en-US" sz="1700" dirty="0"/>
              <a:t>-shim</a:t>
            </a:r>
          </a:p>
          <a:p>
            <a:pPr marL="0" indent="0">
              <a:lnSpc>
                <a:spcPct val="100000"/>
              </a:lnSpc>
              <a:buNone/>
            </a:pPr>
            <a:endParaRPr lang="en-US" sz="2000" dirty="0"/>
          </a:p>
        </p:txBody>
      </p:sp>
    </p:spTree>
    <p:extLst>
      <p:ext uri="{BB962C8B-B14F-4D97-AF65-F5344CB8AC3E}">
        <p14:creationId xmlns:p14="http://schemas.microsoft.com/office/powerpoint/2010/main" val="414075897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622"/>
            <a:ext cx="5775960" cy="984885"/>
          </a:xfrm>
        </p:spPr>
        <p:txBody>
          <a:bodyPr/>
          <a:lstStyle/>
          <a:p>
            <a:r>
              <a:rPr lang="en-US" sz="3200" b="1" dirty="0">
                <a:ea typeface="宋体" charset="-122"/>
              </a:rPr>
              <a:t>Port and Volume mapping</a:t>
            </a:r>
            <a:endParaRPr lang="en-US" sz="3200" b="1" dirty="0"/>
          </a:p>
        </p:txBody>
      </p:sp>
      <p:sp>
        <p:nvSpPr>
          <p:cNvPr id="4" name="Text Placeholder 3"/>
          <p:cNvSpPr>
            <a:spLocks noGrp="1"/>
          </p:cNvSpPr>
          <p:nvPr>
            <p:ph type="body" sz="quarter" idx="4294967295"/>
          </p:nvPr>
        </p:nvSpPr>
        <p:spPr>
          <a:xfrm>
            <a:off x="510541" y="960121"/>
            <a:ext cx="5730240" cy="3192780"/>
          </a:xfrm>
          <a:prstGeom prst="rect">
            <a:avLst/>
          </a:prstGeom>
        </p:spPr>
        <p:txBody>
          <a:bodyPr/>
          <a:lstStyle/>
          <a:p>
            <a:pPr>
              <a:lnSpc>
                <a:spcPct val="100000"/>
              </a:lnSpc>
            </a:pPr>
            <a:r>
              <a:rPr lang="en-US" sz="2000" dirty="0"/>
              <a:t>  Port mapping with -p</a:t>
            </a:r>
          </a:p>
          <a:p>
            <a:pPr>
              <a:lnSpc>
                <a:spcPct val="100000"/>
              </a:lnSpc>
            </a:pPr>
            <a:r>
              <a:rPr lang="en-US" sz="2000" dirty="0"/>
              <a:t>  Volume mapping with -v</a:t>
            </a:r>
          </a:p>
          <a:p>
            <a:pPr>
              <a:lnSpc>
                <a:spcPct val="100000"/>
              </a:lnSpc>
            </a:pPr>
            <a:r>
              <a:rPr lang="en-US" sz="2000" dirty="0"/>
              <a:t>  Example</a:t>
            </a:r>
          </a:p>
          <a:p>
            <a:pPr marL="175021" lvl="1" indent="0">
              <a:lnSpc>
                <a:spcPct val="100000"/>
              </a:lnSpc>
              <a:buNone/>
            </a:pPr>
            <a:r>
              <a:rPr lang="en-US" sz="1700" dirty="0" err="1"/>
              <a:t>docker</a:t>
            </a:r>
            <a:r>
              <a:rPr lang="en-US" sz="1700" dirty="0"/>
              <a:t> run --name my-</a:t>
            </a:r>
            <a:r>
              <a:rPr lang="en-US" sz="1700" dirty="0" err="1"/>
              <a:t>nginx</a:t>
            </a:r>
            <a:r>
              <a:rPr lang="en-US" sz="1700" dirty="0"/>
              <a:t> </a:t>
            </a:r>
            <a:r>
              <a:rPr lang="en-US" sz="1700" b="1" dirty="0"/>
              <a:t>-p 80:1080 -v /home/</a:t>
            </a:r>
            <a:r>
              <a:rPr lang="en-US" sz="1700" b="1" dirty="0" err="1"/>
              <a:t>c_practice</a:t>
            </a:r>
            <a:r>
              <a:rPr lang="en-US" sz="1700" b="1" dirty="0"/>
              <a:t>/</a:t>
            </a:r>
            <a:r>
              <a:rPr lang="en-US" sz="1700" b="1" dirty="0" err="1"/>
              <a:t>docker_web</a:t>
            </a:r>
            <a:r>
              <a:rPr lang="en-US" sz="1700" b="1" dirty="0"/>
              <a:t>:/</a:t>
            </a:r>
            <a:r>
              <a:rPr lang="en-US" sz="1700" b="1" dirty="0" err="1"/>
              <a:t>usr</a:t>
            </a:r>
            <a:r>
              <a:rPr lang="en-US" sz="1700" b="1" dirty="0"/>
              <a:t>/share/</a:t>
            </a:r>
            <a:r>
              <a:rPr lang="en-US" sz="1700" b="1" dirty="0" err="1"/>
              <a:t>nginx</a:t>
            </a:r>
            <a:r>
              <a:rPr lang="en-US" sz="1700" b="1" dirty="0"/>
              <a:t>/html/</a:t>
            </a:r>
            <a:r>
              <a:rPr lang="en-US" sz="1700" b="1" dirty="0" err="1"/>
              <a:t>my:ro</a:t>
            </a:r>
            <a:r>
              <a:rPr lang="en-US" sz="1700" b="1" dirty="0"/>
              <a:t> </a:t>
            </a:r>
            <a:r>
              <a:rPr lang="en-US" sz="1700" dirty="0"/>
              <a:t>-d </a:t>
            </a:r>
            <a:r>
              <a:rPr lang="en-US" sz="1700" dirty="0" err="1"/>
              <a:t>nginx</a:t>
            </a:r>
            <a:endParaRPr lang="en-US" sz="1700" dirty="0"/>
          </a:p>
          <a:p>
            <a:pPr marL="0" indent="0">
              <a:lnSpc>
                <a:spcPct val="100000"/>
              </a:lnSpc>
              <a:buNone/>
            </a:pPr>
            <a:endParaRPr lang="en-US" sz="2000" dirty="0"/>
          </a:p>
        </p:txBody>
      </p:sp>
    </p:spTree>
    <p:extLst>
      <p:ext uri="{BB962C8B-B14F-4D97-AF65-F5344CB8AC3E}">
        <p14:creationId xmlns:p14="http://schemas.microsoft.com/office/powerpoint/2010/main" val="2626660090"/>
      </p:ext>
    </p:extLst>
  </p:cSld>
  <p:clrMapOvr>
    <a:masterClrMapping/>
  </p:clrMapOvr>
  <p:transition spd="med">
    <p:fade/>
  </p:transition>
</p:sld>
</file>

<file path=ppt/theme/theme1.xml><?xml version="1.0" encoding="utf-8"?>
<a:theme xmlns:a="http://schemas.openxmlformats.org/drawingml/2006/main" name="Spirent_2015">
  <a:themeElements>
    <a:clrScheme name="Spirent-2015">
      <a:dk1>
        <a:srgbClr val="45525A"/>
      </a:dk1>
      <a:lt1>
        <a:srgbClr val="FFFFFF"/>
      </a:lt1>
      <a:dk2>
        <a:srgbClr val="948671"/>
      </a:dk2>
      <a:lt2>
        <a:srgbClr val="000000"/>
      </a:lt2>
      <a:accent1>
        <a:srgbClr val="255AA7"/>
      </a:accent1>
      <a:accent2>
        <a:srgbClr val="009EDB"/>
      </a:accent2>
      <a:accent3>
        <a:srgbClr val="6CB33F"/>
      </a:accent3>
      <a:accent4>
        <a:srgbClr val="827390"/>
      </a:accent4>
      <a:accent5>
        <a:srgbClr val="FD4F57"/>
      </a:accent5>
      <a:accent6>
        <a:srgbClr val="FF9F36"/>
      </a:accent6>
      <a:hlink>
        <a:srgbClr val="62B1E6"/>
      </a:hlink>
      <a:folHlink>
        <a:srgbClr val="BBDC00"/>
      </a:folHlink>
    </a:clrScheme>
    <a:fontScheme name="Spirent_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Spirent_Horizon 1">
        <a:dk1>
          <a:srgbClr val="21368B"/>
        </a:dk1>
        <a:lt1>
          <a:srgbClr val="FFFFFF"/>
        </a:lt1>
        <a:dk2>
          <a:srgbClr val="0096D6"/>
        </a:dk2>
        <a:lt2>
          <a:srgbClr val="919195"/>
        </a:lt2>
        <a:accent1>
          <a:srgbClr val="3C71B7"/>
        </a:accent1>
        <a:accent2>
          <a:srgbClr val="820053"/>
        </a:accent2>
        <a:accent3>
          <a:srgbClr val="FFFFFF"/>
        </a:accent3>
        <a:accent4>
          <a:srgbClr val="1B2D76"/>
        </a:accent4>
        <a:accent5>
          <a:srgbClr val="AFBBD8"/>
        </a:accent5>
        <a:accent6>
          <a:srgbClr val="75004A"/>
        </a:accent6>
        <a:hlink>
          <a:srgbClr val="00B259"/>
        </a:hlink>
        <a:folHlink>
          <a:srgbClr val="8DC63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AFB53AF7A34C418CC10E12C75B27D5" ma:contentTypeVersion="2" ma:contentTypeDescription="Create a new document." ma:contentTypeScope="" ma:versionID="b375bc70b224b42cd524e0524dc1d5b8">
  <xsd:schema xmlns:xsd="http://www.w3.org/2001/XMLSchema" xmlns:xs="http://www.w3.org/2001/XMLSchema" xmlns:p="http://schemas.microsoft.com/office/2006/metadata/properties" xmlns:ns2="30ad1f85-2876-4c3c-9e27-f46b1bef01a7" targetNamespace="http://schemas.microsoft.com/office/2006/metadata/properties" ma:root="true" ma:fieldsID="b7889cbacaa14cc8b71ccda31b613e41" ns2:_="">
    <xsd:import namespace="30ad1f85-2876-4c3c-9e27-f46b1bef01a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d1f85-2876-4c3c-9e27-f46b1bef01a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1F3494-FF1A-4EEA-B499-06E8834B54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d1f85-2876-4c3c-9e27-f46b1bef01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EF4709-E2D2-428A-91B7-55B8F4B5AAB9}">
  <ds:schemaRefs>
    <ds:schemaRef ds:uri="http://purl.org/dc/terms/"/>
    <ds:schemaRef ds:uri="http://schemas.openxmlformats.org/package/2006/metadata/core-properties"/>
    <ds:schemaRef ds:uri="30ad1f85-2876-4c3c-9e27-f46b1bef01a7"/>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F5FE548-D476-450C-8CC7-D0B2EF2AD9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Spirent 2015 Spirent PowerPoint Guidelines_16x9</Template>
  <TotalTime>15195</TotalTime>
  <Words>930</Words>
  <Application>Microsoft Office PowerPoint</Application>
  <PresentationFormat>Custom</PresentationFormat>
  <Paragraphs>167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宋体</vt:lpstr>
      <vt:lpstr>Arial</vt:lpstr>
      <vt:lpstr>Segoe UI</vt:lpstr>
      <vt:lpstr>Symbol</vt:lpstr>
      <vt:lpstr>Trebuchet MS</vt:lpstr>
      <vt:lpstr>Wingdings</vt:lpstr>
      <vt:lpstr>Wingdings 2</vt:lpstr>
      <vt:lpstr>Spirent_2015</vt:lpstr>
      <vt:lpstr>Docker Introduction</vt:lpstr>
      <vt:lpstr>Agenda</vt:lpstr>
      <vt:lpstr>Container in words</vt:lpstr>
      <vt:lpstr>Comparison</vt:lpstr>
      <vt:lpstr>Docker</vt:lpstr>
      <vt:lpstr>Installation</vt:lpstr>
      <vt:lpstr>Demo via Kitematic</vt:lpstr>
      <vt:lpstr>Run cmds in containers</vt:lpstr>
      <vt:lpstr>Port and Volume mapping</vt:lpstr>
      <vt:lpstr>Resource Management</vt:lpstr>
      <vt:lpstr>Containers and Images</vt:lpstr>
      <vt:lpstr>Repository and Registry</vt:lpstr>
      <vt:lpstr>Docker Commands</vt:lpstr>
      <vt:lpstr>Build image from scratch</vt:lpstr>
      <vt:lpstr>Docker Hub</vt:lpstr>
      <vt:lpstr>Local Registry</vt:lpstr>
      <vt:lpstr>Docker Architecture</vt:lpstr>
      <vt:lpstr>Docker Kitematic</vt:lpstr>
      <vt:lpstr>Docker Compose</vt:lpstr>
      <vt:lpstr>Compose file example</vt:lpstr>
      <vt:lpstr>Docker Machine</vt:lpstr>
      <vt:lpstr>Docker Machine Commands</vt:lpstr>
      <vt:lpstr>Docker Swarm</vt:lpstr>
      <vt:lpstr>Docker Swarm Commands</vt:lpstr>
      <vt:lpstr>Docker Source Code</vt:lpstr>
      <vt:lpstr>Docker Shortcoming</vt:lpstr>
      <vt:lpstr>Docker Vs CoreOS Rocket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Krishnakumar, Balasubramanian</dc:creator>
  <cp:lastModifiedBy>Deng, Haijun</cp:lastModifiedBy>
  <cp:revision>83</cp:revision>
  <cp:lastPrinted>2014-11-17T19:43:03Z</cp:lastPrinted>
  <dcterms:created xsi:type="dcterms:W3CDTF">2016-04-28T05:15:16Z</dcterms:created>
  <dcterms:modified xsi:type="dcterms:W3CDTF">2017-04-10T13:53:33Z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0x01010031AFB53AF7A34C418CC10E12C75B27D5</vt:lpwstr>
  </property>
</Properties>
</file>