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61" r:id="rId4"/>
    <p:sldId id="268" r:id="rId5"/>
    <p:sldId id="264" r:id="rId6"/>
    <p:sldId id="259" r:id="rId7"/>
    <p:sldId id="270" r:id="rId8"/>
    <p:sldId id="271" r:id="rId9"/>
    <p:sldId id="269" r:id="rId10"/>
    <p:sldId id="258" r:id="rId11"/>
    <p:sldId id="260" r:id="rId12"/>
    <p:sldId id="263" r:id="rId13"/>
    <p:sldId id="266" r:id="rId14"/>
    <p:sldId id="272" r:id="rId15"/>
    <p:sldId id="274" r:id="rId16"/>
    <p:sldId id="275" r:id="rId17"/>
    <p:sldId id="276" r:id="rId18"/>
    <p:sldId id="265" r:id="rId19"/>
    <p:sldId id="26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40" y="-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1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8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6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3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3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2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7919A6-33EB-49BD-A62F-1FA56B9F9712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4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2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9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7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7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log</a:t>
            </a:r>
          </a:p>
          <a:p>
            <a:r>
              <a:rPr lang="en-US" dirty="0"/>
              <a:t>diff</a:t>
            </a:r>
          </a:p>
          <a:p>
            <a:r>
              <a:rPr lang="en-US" dirty="0"/>
              <a:t>mv</a:t>
            </a:r>
          </a:p>
          <a:p>
            <a:r>
              <a:rPr lang="en-US" dirty="0" err="1"/>
              <a:t>rm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21990" y="2356113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untracked</a:t>
            </a:r>
          </a:p>
        </p:txBody>
      </p:sp>
      <p:sp>
        <p:nvSpPr>
          <p:cNvPr id="5" name="Rectangle 4"/>
          <p:cNvSpPr/>
          <p:nvPr/>
        </p:nvSpPr>
        <p:spPr>
          <a:xfrm>
            <a:off x="4120068" y="2356113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modified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8145" y="2356112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staged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7015900" y="2356112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resp</a:t>
            </a:r>
            <a:endParaRPr lang="en-US" sz="1350" dirty="0"/>
          </a:p>
        </p:txBody>
      </p:sp>
      <p:cxnSp>
        <p:nvCxnSpPr>
          <p:cNvPr id="9" name="Straight Connector 8"/>
          <p:cNvCxnSpPr>
            <a:stCxn id="4" idx="2"/>
          </p:cNvCxnSpPr>
          <p:nvPr/>
        </p:nvCxnSpPr>
        <p:spPr>
          <a:xfrm flipH="1">
            <a:off x="3202756" y="2787389"/>
            <a:ext cx="2" cy="182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</p:cNvCxnSpPr>
          <p:nvPr/>
        </p:nvCxnSpPr>
        <p:spPr>
          <a:xfrm flipH="1">
            <a:off x="4592863" y="2787389"/>
            <a:ext cx="7972" cy="182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</p:cNvCxnSpPr>
          <p:nvPr/>
        </p:nvCxnSpPr>
        <p:spPr>
          <a:xfrm flipH="1">
            <a:off x="5998910" y="2787388"/>
            <a:ext cx="2" cy="182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</p:cNvCxnSpPr>
          <p:nvPr/>
        </p:nvCxnSpPr>
        <p:spPr>
          <a:xfrm>
            <a:off x="7496667" y="2787388"/>
            <a:ext cx="7970" cy="175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998911" y="3586309"/>
            <a:ext cx="1497756" cy="1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91373" y="3586309"/>
            <a:ext cx="8861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commit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202756" y="3071113"/>
            <a:ext cx="2796155" cy="1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70212" y="3142102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add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08805" y="3337161"/>
            <a:ext cx="1390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08751" y="3365240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61065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1220724"/>
            <a:ext cx="8341614" cy="1163669"/>
          </a:xfrm>
        </p:spPr>
        <p:txBody>
          <a:bodyPr>
            <a:normAutofit/>
          </a:bodyPr>
          <a:lstStyle/>
          <a:p>
            <a:r>
              <a:rPr lang="en-US" dirty="0"/>
              <a:t>Commands for Working collaboratively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clone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rebase</a:t>
            </a:r>
          </a:p>
          <a:p>
            <a:r>
              <a:rPr lang="en-US" dirty="0"/>
              <a:t>fetch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checkout</a:t>
            </a:r>
          </a:p>
          <a:p>
            <a:r>
              <a:rPr lang="en-US" dirty="0"/>
              <a:t>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8420" y="2476306"/>
            <a:ext cx="1042765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untracked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6498" y="2476306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modified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4575" y="2476306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staged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63449" y="2476305"/>
            <a:ext cx="1077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repository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>
            <a:off x="6602216" y="2907581"/>
            <a:ext cx="55117" cy="175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35342" y="3720643"/>
            <a:ext cx="1414021" cy="1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82681" y="3706503"/>
            <a:ext cx="7763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commit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439187" y="3191307"/>
            <a:ext cx="2796155" cy="1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06642" y="3262295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add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45236" y="3457355"/>
            <a:ext cx="1390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45181" y="3485434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add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439186" y="2907583"/>
            <a:ext cx="2" cy="182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829293" y="2907583"/>
            <a:ext cx="7972" cy="182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35340" y="2907581"/>
            <a:ext cx="2" cy="182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29827" y="2476305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remote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8053016" y="2907581"/>
            <a:ext cx="7970" cy="175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657335" y="3842013"/>
            <a:ext cx="1414021" cy="1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49797" y="3827872"/>
            <a:ext cx="7312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push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657333" y="4114251"/>
            <a:ext cx="1395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28142" y="4120060"/>
            <a:ext cx="14809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clone/fetch/pull</a:t>
            </a:r>
          </a:p>
        </p:txBody>
      </p:sp>
    </p:spTree>
    <p:extLst>
      <p:ext uri="{BB962C8B-B14F-4D97-AF65-F5344CB8AC3E}">
        <p14:creationId xmlns:p14="http://schemas.microsoft.com/office/powerpoint/2010/main" val="379057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</a:t>
            </a:r>
          </a:p>
          <a:p>
            <a:r>
              <a:rPr lang="en-US" dirty="0"/>
              <a:t>blame</a:t>
            </a:r>
          </a:p>
          <a:p>
            <a:r>
              <a:rPr lang="en-US" dirty="0"/>
              <a:t>tag</a:t>
            </a:r>
          </a:p>
          <a:p>
            <a:r>
              <a:rPr lang="en-US" dirty="0"/>
              <a:t>reset</a:t>
            </a:r>
          </a:p>
          <a:p>
            <a:r>
              <a:rPr lang="en-US" dirty="0"/>
              <a:t>revert</a:t>
            </a:r>
          </a:p>
          <a:p>
            <a:r>
              <a:rPr lang="en-US" dirty="0"/>
              <a:t>bisect</a:t>
            </a:r>
          </a:p>
          <a:p>
            <a:r>
              <a:rPr lang="en-US" dirty="0"/>
              <a:t>hash-object</a:t>
            </a:r>
          </a:p>
          <a:p>
            <a:r>
              <a:rPr lang="en-US" dirty="0"/>
              <a:t>cat-file</a:t>
            </a:r>
          </a:p>
          <a:p>
            <a:r>
              <a:rPr lang="en-US" dirty="0" err="1"/>
              <a:t>gc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0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Revert changes un-committed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-- &lt;filename&gt;</a:t>
            </a:r>
          </a:p>
          <a:p>
            <a:r>
              <a:rPr lang="en-US" sz="1575" dirty="0" err="1"/>
              <a:t>Unstage</a:t>
            </a:r>
            <a:r>
              <a:rPr lang="en-US" sz="1575" dirty="0"/>
              <a:t> a Staged File – revert the result of “</a:t>
            </a:r>
            <a:r>
              <a:rPr lang="en-US" sz="1575" dirty="0" err="1"/>
              <a:t>git</a:t>
            </a:r>
            <a:r>
              <a:rPr lang="en-US" sz="1575" dirty="0"/>
              <a:t> add ”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reset HEAD &lt;filename&gt;</a:t>
            </a:r>
          </a:p>
          <a:p>
            <a:r>
              <a:rPr lang="en-US" dirty="0"/>
              <a:t>Revert to a commit – revert the result of “</a:t>
            </a:r>
            <a:r>
              <a:rPr lang="en-US" dirty="0" err="1"/>
              <a:t>git</a:t>
            </a:r>
            <a:r>
              <a:rPr lang="en-US" dirty="0"/>
              <a:t> commit ”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resert</a:t>
            </a:r>
            <a:r>
              <a:rPr lang="en-US" dirty="0"/>
              <a:t> &lt;SHA&gt;</a:t>
            </a:r>
          </a:p>
          <a:p>
            <a:r>
              <a:rPr lang="en-US" dirty="0"/>
              <a:t>Revert changes committed and pushed – revert the result of “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altLang="zh-CN" dirty="0"/>
              <a:t>push</a:t>
            </a:r>
            <a:r>
              <a:rPr lang="en-US" dirty="0"/>
              <a:t> ”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revert &lt;SHA&gt; and push again</a:t>
            </a:r>
          </a:p>
          <a:p>
            <a:r>
              <a:rPr lang="en-US" dirty="0"/>
              <a:t>Undo the rollback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reflog</a:t>
            </a:r>
            <a:endParaRPr lang="en-US" dirty="0"/>
          </a:p>
          <a:p>
            <a:r>
              <a:rPr lang="en-US" dirty="0"/>
              <a:t>Stop tracing a file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–cached &lt;file&gt;</a:t>
            </a:r>
          </a:p>
        </p:txBody>
      </p:sp>
    </p:spTree>
    <p:extLst>
      <p:ext uri="{BB962C8B-B14F-4D97-AF65-F5344CB8AC3E}">
        <p14:creationId xmlns:p14="http://schemas.microsoft.com/office/powerpoint/2010/main" val="54092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271271"/>
            <a:ext cx="7543800" cy="32151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on PC or login build server</a:t>
            </a:r>
          </a:p>
          <a:p>
            <a:r>
              <a:rPr lang="en-US" dirty="0"/>
              <a:t>Start </a:t>
            </a:r>
            <a:r>
              <a:rPr lang="en-US" dirty="0" err="1"/>
              <a:t>git</a:t>
            </a:r>
            <a:r>
              <a:rPr lang="en-US" dirty="0"/>
              <a:t> bash (only on windows)</a:t>
            </a:r>
          </a:p>
          <a:p>
            <a:r>
              <a:rPr lang="en-US" dirty="0"/>
              <a:t>Create an empty folder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greate</a:t>
            </a:r>
            <a:r>
              <a:rPr lang="en-US" dirty="0"/>
              <a:t> a txt file</a:t>
            </a:r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add</a:t>
            </a:r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cat-file –p &lt;SHA&gt;</a:t>
            </a:r>
          </a:p>
        </p:txBody>
      </p:sp>
    </p:spTree>
    <p:extLst>
      <p:ext uri="{BB962C8B-B14F-4D97-AF65-F5344CB8AC3E}">
        <p14:creationId xmlns:p14="http://schemas.microsoft.com/office/powerpoint/2010/main" val="69609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271271"/>
            <a:ext cx="7543800" cy="321512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branch </a:t>
            </a:r>
          </a:p>
          <a:p>
            <a:r>
              <a:rPr lang="en-US" dirty="0" err="1"/>
              <a:t>git</a:t>
            </a:r>
            <a:r>
              <a:rPr lang="en-US" dirty="0"/>
              <a:t> branch dev master</a:t>
            </a:r>
          </a:p>
          <a:p>
            <a:r>
              <a:rPr lang="en-US" dirty="0"/>
              <a:t> ls -</a:t>
            </a:r>
            <a:r>
              <a:rPr lang="en-US" dirty="0" err="1"/>
              <a:t>ltr</a:t>
            </a:r>
            <a:r>
              <a:rPr lang="en-US" dirty="0"/>
              <a:t> .</a:t>
            </a:r>
            <a:r>
              <a:rPr lang="en-US" dirty="0" err="1"/>
              <a:t>git</a:t>
            </a:r>
            <a:r>
              <a:rPr lang="en-US" dirty="0"/>
              <a:t>/refs/heads/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endParaRPr lang="en-US" dirty="0"/>
          </a:p>
          <a:p>
            <a:r>
              <a:rPr lang="en-US" dirty="0"/>
              <a:t>Change on branch dev and commit and check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r>
              <a:rPr lang="en-US" dirty="0"/>
              <a:t> again</a:t>
            </a:r>
          </a:p>
          <a:p>
            <a:r>
              <a:rPr lang="en-US" dirty="0"/>
              <a:t>Switch back to master branch </a:t>
            </a:r>
          </a:p>
          <a:p>
            <a:r>
              <a:rPr lang="en-US" dirty="0"/>
              <a:t>Change on branch master and commit and check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r>
              <a:rPr lang="en-US" dirty="0"/>
              <a:t> again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66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merge dev</a:t>
            </a:r>
          </a:p>
          <a:p>
            <a:r>
              <a:rPr lang="en-US" dirty="0"/>
              <a:t>Fix the conflicts</a:t>
            </a:r>
          </a:p>
          <a:p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82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perforce and </a:t>
            </a:r>
            <a:r>
              <a:rPr lang="en-US" dirty="0" err="1"/>
              <a:t>git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658987"/>
              </p:ext>
            </p:extLst>
          </p:nvPr>
        </p:nvGraphicFramePr>
        <p:xfrm>
          <a:off x="1150069" y="2093976"/>
          <a:ext cx="7070103" cy="3723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5130">
                  <a:extLst>
                    <a:ext uri="{9D8B030D-6E8A-4147-A177-3AD203B41FA5}">
                      <a16:colId xmlns:a16="http://schemas.microsoft.com/office/drawing/2014/main" val="875865050"/>
                    </a:ext>
                  </a:extLst>
                </a:gridCol>
                <a:gridCol w="3764973">
                  <a:extLst>
                    <a:ext uri="{9D8B030D-6E8A-4147-A177-3AD203B41FA5}">
                      <a16:colId xmlns:a16="http://schemas.microsoft.com/office/drawing/2014/main" val="673790329"/>
                    </a:ext>
                  </a:extLst>
                </a:gridCol>
              </a:tblGrid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Perforce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 err="1">
                          <a:effectLst/>
                        </a:rPr>
                        <a:t>git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99239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Get Latest Revision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pull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0362752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checkout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0409723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shelf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stash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90991305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Mark for Add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6043408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submit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commit + push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471428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rollback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revert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5783359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changelist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changelist</a:t>
                      </a:r>
                      <a:r>
                        <a:rPr lang="en-US" sz="2400" u="none" strike="noStrike" dirty="0">
                          <a:effectLst/>
                        </a:rPr>
                        <a:t> (not popular)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5296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173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ssh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</a:t>
            </a:r>
          </a:p>
          <a:p>
            <a:endParaRPr lang="en-US" dirty="0"/>
          </a:p>
          <a:p>
            <a:r>
              <a:rPr lang="en-US" dirty="0" err="1"/>
              <a:t>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75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  <a:p>
            <a:endParaRPr lang="en-US" dirty="0"/>
          </a:p>
          <a:p>
            <a:r>
              <a:rPr lang="en-US" dirty="0"/>
              <a:t>Stash</a:t>
            </a:r>
          </a:p>
          <a:p>
            <a:endParaRPr lang="en-US" dirty="0"/>
          </a:p>
          <a:p>
            <a:r>
              <a:rPr lang="en-US" dirty="0" err="1"/>
              <a:t>jira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9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General ideas</a:t>
            </a:r>
          </a:p>
          <a:p>
            <a:r>
              <a:rPr lang="en-US" dirty="0"/>
              <a:t>Basic commands</a:t>
            </a:r>
          </a:p>
          <a:p>
            <a:r>
              <a:rPr lang="en-US" dirty="0"/>
              <a:t>Working collaboratively </a:t>
            </a:r>
          </a:p>
          <a:p>
            <a:r>
              <a:rPr lang="en-US" dirty="0"/>
              <a:t>Advanced commands</a:t>
            </a:r>
          </a:p>
          <a:p>
            <a:r>
              <a:rPr lang="en-US" dirty="0"/>
              <a:t>Underlying</a:t>
            </a:r>
          </a:p>
          <a:p>
            <a:r>
              <a:rPr lang="en-US" dirty="0"/>
              <a:t>Configuration/Customizing</a:t>
            </a:r>
          </a:p>
          <a:p>
            <a:r>
              <a:rPr lang="en-US" dirty="0"/>
              <a:t>Comparison with perforce</a:t>
            </a:r>
          </a:p>
          <a:p>
            <a:r>
              <a:rPr lang="en-US" dirty="0"/>
              <a:t>Related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37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included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merge</a:t>
            </a:r>
          </a:p>
          <a:p>
            <a:r>
              <a:rPr lang="en-US" dirty="0"/>
              <a:t>Setup </a:t>
            </a:r>
            <a:r>
              <a:rPr lang="en-US" dirty="0" err="1"/>
              <a:t>git</a:t>
            </a:r>
            <a:r>
              <a:rPr lang="en-US" dirty="0"/>
              <a:t> server</a:t>
            </a:r>
          </a:p>
          <a:p>
            <a:r>
              <a:rPr lang="en-US" dirty="0"/>
              <a:t>Customizing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hooks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attributes</a:t>
            </a:r>
          </a:p>
          <a:p>
            <a:r>
              <a:rPr lang="en-US" dirty="0"/>
              <a:t>Reference</a:t>
            </a:r>
          </a:p>
          <a:p>
            <a:pPr lvl="1"/>
            <a:r>
              <a:rPr lang="en-US" dirty="0"/>
              <a:t>Pro </a:t>
            </a:r>
            <a:r>
              <a:rPr lang="en-US" dirty="0" err="1"/>
              <a:t>Git</a:t>
            </a:r>
            <a:r>
              <a:rPr lang="en-US" dirty="0"/>
              <a:t> https://git-scm.com/book/en/v2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5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kernel</a:t>
            </a:r>
          </a:p>
          <a:p>
            <a:r>
              <a:rPr lang="en-US" dirty="0" err="1"/>
              <a:t>BitKeeper</a:t>
            </a:r>
            <a:r>
              <a:rPr lang="en-US" dirty="0"/>
              <a:t> </a:t>
            </a:r>
          </a:p>
          <a:p>
            <a:r>
              <a:rPr lang="en-US"/>
              <a:t>Linus Torvalds</a:t>
            </a:r>
            <a:endParaRPr lang="en-US" dirty="0"/>
          </a:p>
        </p:txBody>
      </p:sp>
      <p:sp>
        <p:nvSpPr>
          <p:cNvPr id="4" name="AutoShape 2" descr=" "/>
          <p:cNvSpPr>
            <a:spLocks noChangeAspect="1" noChangeArrowheads="1"/>
          </p:cNvSpPr>
          <p:nvPr/>
        </p:nvSpPr>
        <p:spPr bwMode="auto">
          <a:xfrm>
            <a:off x="3932635" y="2789635"/>
            <a:ext cx="3095048" cy="309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5" name="AutoShape 4" descr="data:image/jpeg;base64,/9j/4AAQSkZJRgABAQAAAQABAAD/2wBDAAMCAgMCAgMDAwMEAwMEBQgFBQQEBQoHBwYIDAoMDAsKCwsNDhIQDQ4RDgsLEBYQERMUFRUVDA8XGBYUGBIUFRT/2wBDAQMEBAUEBQkFBQkUDQsNFBQUFBQUFBQUFBQUFBQUFBQUFBQUFBQUFBQUFBQUFBQUFBQUFBQUFBQUFBQUFBQUFBT/wAARCAEMAQwDASIAAhEBAxEB/8QAHQAAAgIDAQEBAAAAAAAAAAAABAUGBwIDCAEACf/EAD0QAAIBAwIEBAQFAgQFBQEAAAECAwAEEQUhBhIxQQcTIlEyYXGRFCNCgbEIUiRicqEVJTNDwRY0gtHhwv/EABsBAAIDAQEBAAAAAAAAAAAAAAACAQMFBAYH/8QAJhEAAgIBBAICAgMBAAAAAAAAAAECEQMEEiExE0EFIjJRFGFxI//aAAwDAQACEQMRAD8A41dm523PX3r5Gbm6n71tZfW31rwoQM1zjmiV2yfUfvXyu2PiP3r6RCScV8qGgD3nb+4/esSWJ6n71n5be1ZLEcZxQB4nN7n71sUt7n716ifKtyxH2qGSj6NmyPUfvRYdsfEfvWhUxW9ULdKUk+52/uP3r7Lf3H71sS3csBivZE8rdthQTRq5mH6j96zTnz8TfevAQ3TB+hrNZk5Ccjb51BKNgZifiP3rajP/AHN96GF3EIzIThR3r6PVrU/91PuM0E0wuUNy55m+9aFkfPxH71tW5S4GEYMPka8jCsScHb5VIGau6/qb71ieZj8TfesmYMdgftWxQAPnQBnbRt/c33omZXVB6m+9eW/pAJrbPIoUZqQFDNMr7lgPrWq6lY/qP3o24Zj06UDLEzdqghgTcxb4j960Sh/c/emCwlTuK0yp1oFFEit7n71oYtvufvTOWLIO1BtCcHagAF+b3P3rS/N7n70Y6Yz70O4zTIhgxJGdzQszHPU0bLGQKCmGTTEAE7Hn6mtWT7mttwhDZrTnFSgLEPxt9ayYZSs2gw7b969MeBSE0DcleqlbxDms1tqUkG5K2KnoNbvwxrNYcLigAdE9VEhNq8WLBzRCJkVJJp5MUl1zXXtmWztk/wARJk856Io70+uR5MTNncDIqGyzOzzOVVjISG5+/wAhVTkWKLYsk4i1TSZMtM9y/cMPQPoaQ6lxRq93Kzm6aFCdlj6CpJKkV0TG4Il6btkAVrPChuehAB6bUm7b2WKNkci4h1OKF/JuWWQ/qpvpes6tqhKuxlIHxkYxRdrwZMLqSPHMoAJb2qXWmgRaZpf4aOLzBL/3c9R3qHMjYVvql3eTvIguSijYsG2H2pfa29yjCQSyvIexFWNFotnptlLcyInmytzRl9kVffHcil0c0ckySSuLdSDyAr6nHv8AKrE7JqhNZ3Wo2y81vPLzkbj2r6biDWCwM1/PEV6crAD96kUkKTIDFKMHuxC5pDrOmPzuhjEUiIX5W25voe9RuCjLT/EPWLKc+ZJHew46H4j+9TPQ+PrHVOWKcGyum6JIcq30NVLMwREZQAWOCvtWlp3U7MVA9jU7iNp0lbuHjByD9DXzqZP2ql+FPEK+0ZBBct+JtV6FvjUfXvVs6Fq9trtsk1tOrhvbrTbhWgqZfLGG3NASuwbY05eIY9RzQM0Cls4FMICAk9a1vFnet7py15nbpQKBSQ7Ghmh9Jpmy5B2oZ15QdqAoTzQ+o0K0PqNNZUySaGaMA0ABSw+kUtlh9VO5cEYoCaPfNMLQouocZpe64anN2KWunqpiCy5ID5jdeprwQEHfNMJE9bfU1j5earHoESGtyw0QkIrZ5YUUBQJ5NfeTRDbdK8UFj8qAo0eTXvL5QLDcDr8qKMWFzWpmjSYtK3LBGvM/t+9Q3SGjG2JdavQiITjlIOPnUDvdUe9lkRBG1uDjIxkH3zTDinXheSOiYEGCeYDZR7fvUA1DUHJjjtlZIuX4cYrnim3Z0dIk1lHbxXTNHO8k7YAQnNWRw9pl7dpGpjchMZXHQ9/vUc8E/C654y1Mz3UckVnEVJlX9R64FddabwfZWVpEkUAj5RjPUn6nvXNmzRjwaOm0s8i3FJ3XDUsdpM/lMHk3xjpS+Tha4xGFWTaMqDj/AHroefhaC4VQ6nFaLrhm2togFB9KFa5P5KZoL4+Rzhq+gc5i8yMsEUIsZ6HFQnVtAuIJWlcs7uSPgxgGuldX4fhwCIwShyGxvUK13h2OdwzKcqMCr4ag5p6CVlDSXsOkP5DpJMi7sen2pwn/ADDSiHP5fWGdd+R+2fkehqT6twXZuzMyFjnvQPD2jImryWg/9vKNou2fer1mTOGemlDsqrVVW11GQqpy2zZ96EdywzjapX4h6EdPLzJ6ZEYq4I6n5VEopFaJMn0sNj866ErVnK+HR6GwM42ptw5xFd8LXa3Vq+IwfzIidnBpHzSFSrjHKSD9a8jnVyeft0p6EaOieHeJLbijT4ri3cluX1qRup75pp5DNuASK5+4X4lueHNWF1b5MLDEkYPpP7V0joGo23EWkR3ltgqVAPL2OOlMmVtMWmA9xXhtPTmm81tjoN60tHtipuyBQ8GAaFlh2NOZIAQaBlj3xUgJbiLCHFAvGadXMYwaXSLigUAKEUNMm9HTNihZNzUkCu6TrS909VOZ4wwJNAPCvNTilqSQ/mNt3NYGLA6U0mhHmPt3NaGgI7VWWgaJWTx5xW4R+rpW0wkgYFAAi2xbtW6Kzx2ouKHHUVvEeGFAC+WEIOlQvi7VFtrWS3iYmSQ8h/zEnYVYWoxiCzaVh6cb49qpO+1D8Zc3N5JkLG7CMHoz9h+1Uzd0i2C7A7u3GnWrcw8y5z1b4V+eO5rDgTgLUuPuI4LW1jeVC3NJKwPpWmkOmXGsFIVRnnlxkBScV114MeGS8EcPQmVU/HTgSSMhPpx0XeubNkWODaNDS4Hnmv0NuD+C7XhXR4LK0iEaogUj3Pc0+NtJ0qR2mm+amcDJPtRo0UlR6Rn6VgNuXLPaY8cMaqiLLbyOB8q03lizrgjtU1j0kKPhA/ag9QsFQg4GMUKLLOCqdZsWSRlA2x0qM32liQHmXNWdrVksk5wuNvao7f2ICEcu/wBKdWiqUEypdW0YerC+9QGctoerW92fQsb+r6d6uzUbNSWBUd6rfifSlkVlKA5z1FdUJGbmxIiXifaxXuLxFDw3CkEruNxkVRqKbC8mt5NlY+kVd18Hn4VvbPmLTQnmGP0gdKqDiGyLxLdL1VstjrWvglapnmM8drBrxWkUM3pmUBSB+oe9DLArLlnKH2xuaOSUXFr5uMEED7igbtGLKwO/T9qvRzG1G8uFhnrU28K+PH4Z1SKG6b/l0rBZQT09jUDLHv7V6ZVERyO+aKFfJ1/NLFKBJEQyMAysu4IPtQzrmq38GeKp77Tf+HXLeaYj6Cf0j2+lWcEyx9qEK1QFImxpdMnqp1MgCnalc4GDTCiq8XCtSubpTa63Q0rlXbpUkWL56HfrRzpnO2aFlTBqVwI0BS/DQT/FR042NAsPUadEF4vFmV/qaxmt8Rk4phJBidv9RrG6QCM1VZaJBH6qMhhyvSsQvqNEqeUCpAxEOO1YeSTOvYVu5zXqsS2cUMAPiOH/AJLcAHpGx2+lc9rG0d7HA4/OLHlXrjJ3P1xXSs8BuLOUMNuRjmqEvrJLfV5ZV/Q2Q3tVL7LocloeCXC//E+KLS3eMRw83Oyj4tveux47YSSlEQAAgbD5Vzj/AE02vNqrykY5Rsp6jPc11To9moeQ9i+RWHqHunR6r4/Go49wXo+kehc/xT1NIUjt9q32MKpADRwACAiojFNGk5MjV1p2HIzgj5VH9bh8gpj1ZOPpUzveUylycEjFRvWYEIJB7VElQ8XZEr7Tlkl5gQf2qO6pbrE7KQNvlUukzFDze52qK64zHnkI3NVlyINrcKnOMde1QTXLQFG6E4NTbUpW8x8jAzUQ1dgHfG6HoferInFmKs1S3NrcO2PSyMpHvmqnvVkhknt3OYpGJAI+dXnrdl58T7HmxVV8VaIxYMVK8hzWhinXZ53UY76IK6G1nfbK+1YPAUlbqwIBzTO4tjPIRg5z2ouLTpHtQxQ53+1d29IzFBkZIycHY1i0JFb7+Ex3CnGMVjI7PuBVnorJ54JXklrxfHbZzHcqVAx8LDo1dEGFhnIzn5VytwTfXGncSadcxEo8cy9O+/Sut0Jnt4psfGvMcdjUCyE1ypCnalNwpwdqkl0hIO1J7iL0namQggnU4O1ASofandynKCcUskJ5jtUisWOmM0LMN6OnPqoKbrQQAzgY7UE6+rpR0qcxzWkxb9KdCl9XKnz2+poS5zg5pzd2+Z3wMbml91aMMknaqi0VhcmtxAwM1uS3+lbfww7imAGSHnO1G2umySYAWtlpaZPQVMOH9ORowzqDvStkkYvtLng0m5Kr+YVIUfLFUBrVg9vqTearRupH5bdT8zXYb29sFYGPOxx9a5x8bOH5NFvlvCHKzkMWYd6rastg6Za/9LyRzJel+YsmACcV1FpcB8vIG1cm/wBKF4He9jJJZwrCut7GQQw8zOFX3JrByp+Ro9houcI+tI2MIA60RHDKD6h6e1R/T+L9PWbka4jUDOctgV5qXido2k2wuJ7mPymblU83X9utWRVF0pV2HXcfOk2R6l+Govqs+QeU9BvTWDjDTtaeIW0yfmdN+tB6rpTmWcoRyD2pJFsHaFFjaNqEfKRlUOT+9R/iXTvLLqF2BqYcHsq6xcW0m4MJYD5g1FuOL1bW5mBOAGqsutlWcQ2bpKSg9GP96hl/AGjC42XOKkPGHGNpYnkZuZuuAaq/UPEW1E0sUi+Sw6HPWr4wZn5s8DdqMRycCo1qWniZSSoZvnX13xlAc4cv8xWqDW4b5RyuMn9J61dtZnylCRGb3hImUzJHgsaPfh5I7IkJuE3qSR4dQDuKwuyBbSgdOU0+53RS8UUrKL1iELcEY7mlnwvy9qda8v8AjZW/SWOB7Urj5efmYZrTXRjS/ImXhtw82ta5bKBlUcOcfKuo4YglskYXlVei+1Vn4HcGNZwSag6kLKAVAGxA96tZlB3A2NBTIXXMAKnApNcQkKcipFKnpNKblOZTtUpiIjtzFzAjFK5YOQnIqRTwdTild5D1p0FEeuosn0il08ZBp7LDuaX3MW9AULFiJWsWiwelHxw7Vrkh9ZqbIo6Mu7ZfOfYfEaW3Nr5gI6U+uI8zSf6jQ5tOc0gxHGtfLPvW61tBO/L0ptcWQUUNawyRzgohbelskc2HDZC8xIPfpT2y0dsAA8o+lH6CgmhJYYI7U4K8kZPKKWwQohtFjfy2IYjvVaf1K6FFf8ASz8pDW+DletWdcALKZQd/aoZ4qJJq/BOrWgC/mQFRn37VMWWRXKKu/pJ1PyNekibPKy4yav8A8ReNryeVtL0//pRph5EG5qgP6btJOmcfQ2DD1YOQ303ro284S/CahNeOBEqkgP1XHXJrGzNeQ9PpdyxUUxrXEGq2uYbSC4Lkb5HMT9KhM19r17fET2t1Iw7S5AA+VXVNxZd8V6w+n8OaSLy8h29MfIF92ZzsB9N6p3xM4q4x0N9KN0IDcXl3Jam0s2LyQhTjmc9hV2PHLJG4lebLDG1uZa/AEl5a+VIZGiIAJDnP7Cr+sNVOo6XGwHM7kA4rkfhN9bjv4EF+0wuHKiKUnqOvKe1dU+FsDxwQRXYMbDJIb5GuOacXRrYWnBNAXFGtLwXxbp99Ivl28kbRSsTtuNqqHxK41ga/nxOAGIxhs1L/AOqe/wD+XxGEgsNzynpXHeoa3dXerWmeZiWAYE9KbFDcJnyuC4LE1LgvVuMP8TZEKvTLnAIpFN4La+6yZhtoNt2Lhi30qXaHfXN/f2mllpXiZlJKtiKNM+pmA3Y/Ksf6keGItFsEi4N1PVNSvm8plkJ5YAhB5xyj4WB/2rtxQlJ1ZiZnFcyTZWF94WX+kxuJZFLAZwCP/FJo9Gu7CX1RkAfqoy307XdOto5pLy4nLqBLFJkHON8GmGl6pczF7a8jJH6HPX96slx7EglLmqCNODGNQTviiNRX/ATuP0L0963Rwj9NYXkZa3kX3Uiua+TqXVFI6yvmzOR2JoG0spCoby2bf2qQ3OmE6hLE2cB8ZqSwqminSZnj8+CVwkkZGw3rv8qSRmRw72y/fDTRJrPgnSw5ZWki5yCNx8qkMmnFR1qUW1tHNplrJEnLG8asBjGNqGurblXpVt2Zs+2iJSwY2oSW2HKSQKdXUZUnahhbiXrtmpEEF1Zc8JIGKRXdiTkZqdS2gReXt70ivLMGRse9MmSQyaxIJpZc225+VTK7swRtSW6sxvTgRzATtWJQMc5xRt1aFSetBMhU43oA6cuLVY5pM9eY1ojUGXA3pnPA008n+o/zW610xQ4LLVVjCK6tXYkldqN0bTMuxKmn0mjiVRyqKNtrFIEwFwe9AGFjEsAx0om4nYjkTdTWiX0dKwWUsnzoACvHaPOdqSapAup27QSfC+P5pvfh2zk7UNDaF8nG4wR96KGRH+AeDY9L8aEu0RhaG3Yo57kj/wDa6Rn0i31HTJIZB6WXBxUVfR4bKz0vUXQJPPgoo6qOXB/ipjpiSXEQwfRXn525M9yscdqcSOaRwjb6FcSy2kfkrgcrIMYPyqHcc+GVhxJrMmqvpay3jEFpeXBYjuauqONYI8kdKV6tevLHyKiqM7MOtWwnKEaTFeJSdyjZQejcBtZ6xFNJawgIeWKM5JTfc1b0cj2cCPgB1TlB96M0rRbdOaa5laeTJIBGOWtd55cwKKNzsKocb5OzHG2uDnjxp1mfUYpxPjlBKriubruE29350Qy4ORXQPjtItpdmBdvUcj51R0sQf1EZq3D9UcerX2onXDOuXE0MeJVhdQDnHepLdald6hG3nGObbA9OwquNDuzE2AcbVMLK8bIBbY10uUV0c8VLoW32nXEisqIqZ+W1R+60SSJyZBlx3FWeogaEkj1VHdWERdhjeqtwZMNckUhtzEoyKwmj5lYGmUwUEgUJMgCk/Kp7KKSIRq+mW9q/4qVuRHkCcx/uNZ69o5m4cZYW8yWJ1lUpX3HFhLd8PyPDIVeOVXI+VRrSeKJzPaWQkJAPKw987Gra3KyuNRZ2xwlcCbgbQ5SxZZLSMlie+N68uZS5IXcUn8IbkX/h1YxHJW2eSEZ7AMcVIri2RB6Rg1oQdxTPP5Y1OX+kfntGc7ihWt/LcU3mYKcNQ80YYE05QxZcgchJqN6jP5bHB71MDZmZMY61HtV0g8zbd6CCNSTFjQF5gdO9O7jTTEMkUpngL5qxdAIbzbOKUyfGae6hFykik8ies1Ip1jdW3LduFwBzH+aIhUIQp3PvXtxGZLmQHb1Hf962JAY9uvzqotNyEgbURDjfNDoD7Vk2QBgUAfXahvhFBwjlcAjO9GxgudxijorLIzj/AGoAS3Nv5p2GK+gsinXADYGabS2eXre9riNNv9qhqyLpoL1m5kkfRI8lovJ5A/bmHWpzw/Jy2hB61FMCfhyUhcurKwI6rg71JtGI5cdN6wJKpn0PE08cf8Q1eN5dgcCl0+nyBiS2R7U4Vgh96S69xNbaTE7ysqlRnBp5JJWXq74NDqwDb8oFKSS0mAcsTtitcPErcR2T+TCY422Dt6SaM0WKOyuYTcvhFJUnGcHtVa+3Rd+KOb/6gbMw6yXcZDL/AL1RksoDkctdH+Pl3baheHyyCCTkgbiqEh0+GeYqtzA8vQxrICRV8FSaMjUO5C/TLgJcNnb61NNPcOoI+VVzxUzaZfRqnxYGQKnvCTnULFHPpbG4qJR9lOKXokQmIXl6570q1KMjLk01CGJSpGfnQd8oaBqiKL5ytEbb1OcitVwAErfKORzQVy3mYHtVqM+Qk12Njw/O6xmTMqoVHsT1qNW3DFtohGq3MqyNgiKBerNUm1q9eCEQBsKx5iMdaacGcHz8d3VnarGfJiYvK5xhUzualW3SFdJbmXP4O2DaP4cacJ+cXFwWnIPbmNSiSQyHABowWcFnaJbW64ijVUX6AYFYx26g55hWnBUqPOZJbpuQtewaQ5zQ1zbNENzUnUIqHcdKRavIOVse1OVMWR3CxYz0pTqt8hJ2717cSkEnBpDqE5YnY9aBGYXF2rnGKVX8fICw6YoiM87HNe3kOU69qsXQIit9KHycUmlcc5p3qMXKTSOVRzncUAdl3EDedLt+o/zWcMDeX0pvcW6meXb9R/ms4rUCLpVZYJ/Ib+2tkUO55himotQe1ffg+f4RQAAII+YYbemdrCMfKhzaorrkb0yto1VMnpQAFdQqGPLua8mVFgG+KLmjRn9I3rVLZs6bijpkow4evIQ97ZSOAssZ5fnUi0iYSRxuDuAM1Arm3lhkLKMH3HWpZwtL5liM/H3+tZmphT3I9F8fqG4eN+h/fXLKhKsV+YqDa/Y219cq95Nzr/YDuR86l2rSeRYs5Xn+WahM6i+uHLABguEUHfNcNX2bayuKGet3UR0mKGBVhURkKY9iB71Wej6VJperLcXGrXzuzFMySkqQexB2qwLrRJ7yCIeQ8nLgbHGB3pfecN3MVnPJ5BEioSPMXYValwM8jaKT8YI45FvOafKd5ENcypbR2F5I9ojxSF+bzkPzrre94KudZt3E0KvHITkKKqPiHw3azvJI/IZCpzjHX5V0wkkqMvPCT+xWyPPdTmWeR5XI+Jzk49qm/Cmu/g8qSACQN6X3PDklvjliKn+3risE0uSEjCjf51a0pHMm4lnRanDdwkhwT8qXXso3UHIpRw/FMvOjDYLkUTLOHyc/KuSqfB0PI5RA7jYk0AVyxphc/mIOXetEMOScjpVno5vYFDwrLxRrttYwGPz2UtySHAwOpPyq+OB+AY+D7A+XKstw4CylR6cf2j3FVx4XQFvEVLnHois3Qn2YnFXx5bJhV7jNdmKEVHcjO1Wab/5vo1eS0ibg5oWWJ1OwprECNj1rTPA7HYV0IzhdLyhdjvilN8eYHNPLizZB0xS64tudSCN6kVkVvApUgHek8tp5jHY1J59O/NPprS2mlCTy7VKIIsth5bE771qvIAqH6VI2si5OF6Uv1G1wMY7VIEA1mLdsVFp43804FTfWLVgzDFIJLPLE4p4is7Wd/wA+XP8Aef5rdG2U+VDXcRF1IBt6j/NGWMYVBneqi02RQM+/aiUhAHSsoU8xyo2rY7CAe9AAT24Mq5FbJ18pCBtWuSbmcEdqzkl5ozkZoAEjY+YKO81fLGRvisILTzAH6UPMfLZh7UAB3vIxO1G8PyCIcoOMmlNzMWOMVjZSvbTK+SQpziqcsNyOrTZPHkRPLuNLy0aFsgkdRUFveAH1iQRDUJ9OeM83n27Yepta3iyIu3UZr1UUThgQ3OcYHasefB6qM77Knl1jivRbhrEXCzLE2FnlXDOOxPbNb5uL+I5jLbzyRXSBDmMjGT8vepzreiRagxJUgqTuNqh+vxXNhp4iSG3mVTtKRiRP3p4yTRs45YpRV8EC1LxSvrWKWKz0URuPQzhTkEVWGv8AGWvX9xPM9mYlBwSRvVrvfS2VtOgaNppOhI71W/FFnPdPI7yBCxyVTYVdFxQmV41FqytNV4r1SGdkWKEORnJXJpNp1rrV9rC3d9qMhjB2gjQKmKnT6LDE3OU53OxLb1oFqIXBA2z7VbKddHnZpNk20vS0GktcBRzcvXvUbvIAkrBRgdcU90q9I0uRCdh2zSmZfPnJHQ1zrsTtUCLD6RWtsRBs+1HTAQID17UsvZxy9MZqWwS5Fycbz8Fata30cUckbsOcOccwz0roHgLxJsOO4OeKKS3mPQE5Un2FcjeI92DDbWgBZ2bkGDvXSngXwyug8PQNuxwo5j1zXVibSozNSldlvfhSq52zWsgDajJE5fQWoB4yX6nrXb6Mz2bpbUSJ0HSlcth8hUgiiIUA9xWMtmBQSQ66s+VycCgJQo2IqSavCsaM2RmoheZMjEHvQKzy7hCAFds0nu0333p1HLhMEZ2pTqq9SNtqkSiL6zbqwY4qNyQAOdqkOoEsCM0oeI81MiTr/UeUXUuP7j/NYQS8igitN87NdSf6j/NZ2yFlGRSFgZDqPlNuBX0lybj/APKDmt1ByaxWfydhQASuzb1sZuwGaGEud6yjkZpBjpQA7tEP4dTigLi0FxIwJxRttO4iC7YrAo5cnHWggj91ZMjbAkZrOC2LLuKky2KzKS3asEsEQbUApULLMtbEBsiPGOY0bCBFgLMVIrfcWoltzGenX96jUmoNBcvG5xJjOPoays+Pa7/Zv6TPvjtfaJlZst3lHIJ/mk3EnDNhdRkmJGcLsST1rVp2rrDOSG3BwNqPvJBJCxJ6j3rljE2INsovjThCQXAaJkQJvhW61C7uwAKRzAMUGMZ61butAzXrRSJzEk4UdxVfcUWMdmjyI3M+evanv0PPGnyQ6fT1y2BgDsKQ3qrG2O9MbzW5EYqpGc4NJLuSS4ujyDK9qsUWzOySj0gy2nIgZTtmjbOPKhu3vQltalmUSAgn2pjeTxWGnkI35g7VLVFS5FGqz5YoOxpDrN8I4VbI9O9bbm+Yys7HrUQ4h1N2IRCCWyMe/wAqEWN0rMuEtAl8RfEWyiRQ0EGbiQ9gB0FdnaTpiaPoXIqeWBg4qG/09eCp4L4aTUtTjEWrah+dJGR/00x6U/3zVicQTLFG1sp3K9K7oxpWYuXIpSpGhdasrjCvdxJN3RnAIpnZpEwDeajKehU5qFWXCz3pEs8Oeb3FPYOHzolpcXiKQsSczLnqPlVqd8HK1XJJyVUA+1D3M4dTjFAW+qJeQLKjelh8PdfrXhmHksynP704gk1pmZmB6VHZrcE5JNO9SuS8rZ6UslQv0qRGCcgA2OaU6m2dvlT5bXY4G/ek+r2xRtvamRFkYuYAwJpe9t6qcTAjIoN0bm6VJJ1HqFryXUu36j/NeQEIoprewc1zNt+s/wA0K1tjoBSDAcx5ulBvGeamkkHpoCZeRt6As+WM4omziywzWq2IY70xgjHmDGwoIsPt4RyCvJSUr1G5Dis5I+dM0A+TVHdEbZrb54rQIwudq1tIPMUe9TRFBo5pTGq/FIcCh+NuEJ9LktllbleSESggdd91qwvC7hcahIl/dqDBkpCjDqepamHjdpax6fo868qsHaIn5EZ/8VVnx3ibOzRzrKo/s51bVZNEMrSR+YrHfHbtW9tdBtnMLcxIzgHNSK60ZLkeVyqWII+pFQfWOGLiASSoWgkIJ22BP0rIPSpuLEd5qs8upozjkkO2B2+tQ7i2+WaB1VsHPenuqW9y78zSgTcvKWG2ajN/pbBSZmEg9jTKrsh5WyDT6e8khYYOT1FEWmmKCWDF8dcjGKevYBDkAcvtisJoBEvpH2pnNejn2NgEk/4eM46Ug1S884NueWnV1G0qnAP2pPdWDchpLtlqhRFtRn9JAzU9/pt8H28Q+KX1vU4ebRdHcSHI2lm/Sq+4HU/SkfD3BGocc8S2OiabC0t1dSrGCo2UH4mPyUZP7V3Bp3COl+GfDNhoGjDENrFySS59Usn6mP1NdWKG52cWqyrEtvti3UpY7KIoM5xgGkthob6xdLO68ydDmpBYaFPrl6u5CrueYVO9L4ajsIACi5+ldyjbMSUvZCoeH1iUIEAApT4kaeLLgm5RIna4uSIYvLGTljirNubAFyFUftUI8U78WEekQdCJxKxB6DH/AN0+ykJut0V/w7oV5oelxxXrI0wXtvj60wgilvW8puVVbbnVcMPpTjStNk1vMgPKAcknvTp9C/DxHlADDuKhJjMrvX+F7myjaWIrdxDqYt3X/UtRln5GK4IK9flVqSWdzbzGaMsX6ZXqK0NDpupwSQanYhJAdrm3UJKB7kdGpqFaILHEhiBA7Uh15VVv2qf6jwRfW9tJPpo/4rbKM80B/MUf5k6iq61aUsW51ZSuxDDBFFCNEauHHmEVoJU19qDfmHG1AGVgetBJ2dPCTcy7frP81quYOWEnFM5uUXUu/wCs/wA1pvZF5SM0UTYgkzy9KV3pORtTm5Yb70qvGyRjeiiDRa5z0PWm1s55xtS+En2pjaHpmooA1V5mpiiDyhkjpQER9Yra8pKgdh3qUgNdzhOhGaw0bRrriDVo4rdMqN3YH4R3/f5U90nhOfUHWa6dreFvgjRfzXH/API+tWPoOgRWEtpCiBIlPMsajG/uT3NWxjYrZMdA0iDSdNtLWBAiRIN/c43NUt/UFxtbx6/oHD6Pme5Z3A7+kZJq+uURxk9gCa/Nvxf8R59Y/q6sYGdlt9JhMA5jsTJnm/2xXNq3tx0jQ+PheVSL9ZsRxsOtadT5L20ZOUA9c4oqCISQKRk5GR9KGuIHjBKoWHfFYiZ6vairuKtGxOzBiNugqGXWmu7FQSatLiC2e6mOI2UY70nh0Bi/MUNRZOxEEGkOUxyn7Vpj4TnnJYAle+ask6Py49NGrpqiI4GSRvtSj0iq5eHhbxNtzftUd1LRyx+EgHYbdatq/wBOKhk5fSepqV+C3hSvGfFSXF7EX0ewYSSc4yGbqq/fc/KmgnkajEjNKGHG5yHfgJ4RR+G/Cv8A6k1OEHXtVjPkhhvbQHoPkWqTHQZdWvCzcyrzZ6VYnEtk1zMUZvSuwCfDWq2EdpGAMdMVvwxKCUUeHy5nlk5sB0/RYtKj/STj2rXfXZeXkRMj5Uwk5rrOBkfKj7PQobKEXd2TFEu5Y9AKu2lFi7R9Ee8LSMOUKvMxPYVztxxdLxn4tNY2jk2enKI3ZN1ZwTmpt4v+PZsrafROGW9bgrJcj7YHzqJeEuhPYCW9lRvxFyedy25JPeklXSLIquWWVp2lpY28aqB0GcCjfwIm2Ix+1ERQEhSRW+RCoxH6jT0K2Ib/AEhACAR+1RLUtM5XfH3xVhtZPKOZ1IY0ovtKLM3pNFAmV9BdXWjzrLbSyRSqfSyHBH/3S/ii30njEZvovwF4y4/G264y3uy9x86lep6Swz6TUR1LT2TOARSNDdlRcVcF6loEzGaJpbYj0Xce8T/v2NRQq2ehH7Vd/wDxK5sVMBAktz8Uc3qRvqDSKXhfhbU5DcSi6sZG+KGBvQD8s1BNHRFzj8TL/rP80LOnOc9q+nlxcy/6z/NYSzgRnfegUAuY1GRildwEDCi7mRmc4O1BEFm6ZoA3QKtMbaNFxkVloXDt3rNwFjRlQfE/QD5VYOk8BRWqq0+ZWHu232pkrIsiFppb3rIIwRk9eUnaphpHCaWsnmrEyOf+44Bf9uw/mpRaaTHaRDykCAdhRYiO1WRjQrdmvSbNbaTmIy3TJ7/X3p1FEDdxuBsKEt4jTi1tz+AllxuvQ1ZVCMYXB5rR8deUj/avzD/qe4TuND8WoeK0HJBLOLeWRRjDfpz9R3r9Qo4vNsxjun/iuePEjwrsuJtC4ghv7GS9W7zGUiXLRKDkSj2IOD+1cGrg5x4NX4/JGE/sQTw91+PW9AtHD88oQKxqUzREJsuc9s1zf4e67PwTr+o6Dd3XMbKbyVbm+MdQ37ir3tteW4hDBidh3rCf1dHsIxUlZ9eacJVJaLkfsM0INLZUAC702t7xZhltzTK3hSYD0imSTIaaIyNI5cF1r29twkO6gYG2BUqS3RiwZcgUj1uAzFVjUhc8pK0rVcMiL5pkSsrGfVNQjgt4POmY4Xvk/Sul+G+Hrfw44Qg05D5dzIgeY4+JzuT+3Sox4dcIQ8HWi65qUa+cV5YEfqCf1fWvuIOKZ9VuGkZzyjYD2FamkweL7y7POfJarzS8UOkE3urvPO3q2zRVnavedBmk+h2EmoT56g771ZmlaRFp9t5soQKq8xLHAA+dai5MD+gPSdASONnmX0jrvviud/Hfxpk1C9utA0ObyrGBjHPNnqRtgVYPiT4/aXYLfaToQN5qLoYvxMBzDF/8u5+lc1x8K3WoTnmTzJpCWY46k9arnJdIuhF9sj/DOiS6pqsYILqu4yev1rpjgvh54rSMzJ6eQY3pL4c+GiWdus93GFJ6YG9WSVjtIkiiBGNs1EIfsmUgaaIBkRB8qYWumFV5nXcVu07S2OXkw3cUxkXlWrqKhRPCFY7UruYQWO1PpoTJkDrQjWwUnmAJFRQER1Gx5lO1QjWrZUJGO1T7WrpZJkhi9LHIqO3OiySxs0mGqKJsqjWrYktyioxNABIQetTji4LYyuuMbVD2YSnmHeqn2XLou+/vlW4mwP1H+aWT3+UJzj96X3123nyn/Mf5peJZr2aO3ij82R2Cqo7mgrJHb2813NDFChleQdBU70Xw05eWa+k83O4RNgp9s96f8BcH22j28Imj8y/K5kkIyMf21KTEvmEAYAPQVbGJW2D6fpUFjGFjiVRjoBR/lBvlW9YdhWfl4NWVRBqih5T7j2r1oxmiESvHSpA9gXOR7ipLHarDpADHAKZJxSC1TEgPzqTRyrJZsjMFz2oIK84o8VtO4SubXSkR73VJVz5KDCpnpzmm3COtjWknhuraO2ndCJY1GFZCN6p3jLhqbVvFB5IEkkZTG7ZHpSr0j0gW1tHPCiCcLhsGqE3KTLqUEq7OHv6n/BiXhDjCTXdIhBjI82ZYx6nj7NjuV7/KkfBvFYntVJckHGMmu0OI9ItfEKzexuua2vbbm8uRVyd/cdwa428VfBvWvC7VX1C3ty2kSyc55c8sPzH+X+KyNThe649Hqvj9ZGcVCb5J7perLNykH9s1N9GbzY1361QnCnEqT8h8xSQexq3+E9Qlv57aC3UyTSsFQL1JNcKTXCN2cU47ixNJ4dm1658i2UsFGZHxgLWq+sdN4TuHKuLq5TcK26L7k5qQ6xrcnC+nvp1lNFFHEnPf3eccz43GfYdKoDiLiqXjK9ktLaMx6TG2WJOGlb3Pyrahgjjjul2ePy6vJnntg6iTTirxZmvpbeMhbyFOpT0IPkD3rKDX9OvXgDz/AIU90cHv86hdvZZjUliXUYVaknDfDTX9wjyI2D2xXTC5fkZ+SMV0XPwzqHD2j2YnfUI2ZUySoLH9hVdeJ/FGt8fzpYaXDNYaQfS75w8wHuB0FTPR+HoLeBVKA7YINSCw0KBcnlCgdNqs/o5euSkeF/CPGSQAObYMvSrF0zw9t9OQSN5bMvutTgpHZr6VH2pTqV6ZQygYyO1CgkNubEt5y2yeXGvT2rXp+nTT3CSSLyoDnc9aNtrMzTZbIFN44UhUYO9OkK2YhQqgAYoa5PqxRruEU9KBBMsoyMCmoUwWLPU4+ZqL8R66tojwovM5PLkGnnEGox6fayZcKQO9Qzh+wbXdSe4njJhX183alY6Num6eR+bKclhkc3amM9mq6bPJgAAbbVr1K7U3qW0IBA2GK3cZXY0XhY4xztHgg1FEezmnxE1H8Vq0qJ6cbbUosLbNqmTvWGtS/itWZs55iTR1rHiBQKp7OhcE+1a3aOeYY6sf5qU+EXDAvtRudTlx5VoAEJHRz3+380g1s/4uT/Uf5q3fDayhi4HhkVcNIWZj7nOKlFL6JlosSx2ss7k5Gyk15CxeUmmVpboNMQY2O5oS3jUTMMVcilB8Kcw3FfSLhsUTAg5axmQF6YY1IBWMoYYxRKRrW1oVKjagAa1LcwJ7U0LmaIxmR0B7ocGg0QKdhREXagDVYaHaaashjQM8hyzsMsfqaPD8qY7V8BkV8FGKUhsS+WkOtx3SKAzeliB2qSalwtY8QWcqXKRMki4aJ0yrfUUjMYNyuf7qmlioKIPpQknww3Nco418a/6UrzhZZ+IOC1M9opLz6SOq9yYz3+lO/CHhebgThleINcQ2+sXK4t7aQb2kRH/Ub/N7CuouKLuS0tGEeABvgjOa5N8TdcvdQv5Ipp2KOSWAOMnNcv8AGhCflRrR1+fJi8Nkb441+44jvRp9rOw09SWdz1lJO5PyofSbDyUWGOHn3xzDaiNJ0yEnJLZI33qccN6HauzEhsg+9MvtyzmulwL9I4UeaRGeM5zVj8P6ELVU9BGKM0nToYyo5SfrUiht41YADaroo55SZogtQpzijlwiftW1YlHasLlQq7e1WUViu6nL5peIGklzjajFUOxz70XHAgjzjfNAALqIIsr8VfQ5fJfpXt0NyO1buQLEuBQALMS7ADpWUgS3gaToV3rbbxhnOfek3FlxJbW0gjblHLQBB+JbuTWdVazT1cxGwqXRwQ8N6GIlPKzDDZqPcD20d/xC0ky87gDBpvx9I0cZVTgBqRcjdEf4djN9rgdt1ViaVeNOtiO1eJXHl8uF+tSjguFOS5kx6wuxqkvF25luteEMjkxhthSN/UZfkV7Zwve3QYjJJxU1ttCSKBBKpD4zQPDunQi6jHLnfvTDVr+aO+dFfCrsBSRLGz//2Q=="/>
          <p:cNvSpPr>
            <a:spLocks noChangeAspect="1" noChangeArrowheads="1"/>
          </p:cNvSpPr>
          <p:nvPr/>
        </p:nvSpPr>
        <p:spPr bwMode="auto">
          <a:xfrm>
            <a:off x="4457700" y="33147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364" y="2259635"/>
            <a:ext cx="2500902" cy="250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6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(for FREE SOFTWARES)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simple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collaboration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backup whole file not incremental</a:t>
            </a:r>
          </a:p>
          <a:p>
            <a:r>
              <a:rPr lang="en-US" dirty="0"/>
              <a:t>zip and encryption, not flat-text</a:t>
            </a:r>
          </a:p>
          <a:p>
            <a:r>
              <a:rPr lang="en-US" dirty="0"/>
              <a:t>Store the meta file named as SHA</a:t>
            </a:r>
          </a:p>
          <a:p>
            <a:r>
              <a:rPr lang="en-US" dirty="0"/>
              <a:t>distributed System</a:t>
            </a:r>
          </a:p>
          <a:p>
            <a:r>
              <a:rPr lang="en-US" dirty="0"/>
              <a:t>text configuration files</a:t>
            </a:r>
          </a:p>
          <a:p>
            <a:r>
              <a:rPr lang="en-US" dirty="0"/>
              <a:t>index/stage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1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System, like </a:t>
            </a:r>
            <a:r>
              <a:rPr lang="en-US" dirty="0" err="1"/>
              <a:t>Clearcase</a:t>
            </a:r>
            <a:r>
              <a:rPr lang="en-US" dirty="0"/>
              <a:t>, perforce and SVN</a:t>
            </a:r>
          </a:p>
          <a:p>
            <a:r>
              <a:rPr lang="en-US" dirty="0"/>
              <a:t>Distributed Version Control System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Fast and small</a:t>
            </a:r>
          </a:p>
          <a:p>
            <a:pPr lvl="1"/>
            <a:r>
              <a:rPr lang="en-US" dirty="0"/>
              <a:t>Implicit backup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Steep learning curve</a:t>
            </a:r>
          </a:p>
          <a:p>
            <a:pPr lvl="1"/>
            <a:r>
              <a:rPr lang="en-US" dirty="0"/>
              <a:t>Binary files are a big no</a:t>
            </a:r>
          </a:p>
        </p:txBody>
      </p:sp>
    </p:spTree>
    <p:extLst>
      <p:ext uri="{BB962C8B-B14F-4D97-AF65-F5344CB8AC3E}">
        <p14:creationId xmlns:p14="http://schemas.microsoft.com/office/powerpoint/2010/main" val="80281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Centralized Version Control</a:t>
            </a:r>
          </a:p>
        </p:txBody>
      </p:sp>
      <p:pic>
        <p:nvPicPr>
          <p:cNvPr id="12291" name="Picture 2" descr="http://git-scm.com/figures/18333fig010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170" y="2427732"/>
            <a:ext cx="35718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5829301" y="5257800"/>
            <a:ext cx="161775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dirty="0">
                <a:solidFill>
                  <a:srgbClr val="C00000"/>
                </a:solidFill>
                <a:latin typeface="Arial" panose="020B0604020202020204" pitchFamily="34" charset="0"/>
              </a:rPr>
              <a:t>perforce is like this</a:t>
            </a:r>
          </a:p>
        </p:txBody>
      </p:sp>
    </p:spTree>
    <p:extLst>
      <p:ext uri="{BB962C8B-B14F-4D97-AF65-F5344CB8AC3E}">
        <p14:creationId xmlns:p14="http://schemas.microsoft.com/office/powerpoint/2010/main" val="186143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Distributed Version Control</a:t>
            </a:r>
          </a:p>
        </p:txBody>
      </p:sp>
      <p:pic>
        <p:nvPicPr>
          <p:cNvPr id="14339" name="Picture 2" descr="http://git-scm.com/figures/18333fig01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261" y="2240635"/>
            <a:ext cx="3064669" cy="345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00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blob</a:t>
            </a:r>
          </a:p>
          <a:p>
            <a:r>
              <a:rPr lang="en-US" dirty="0"/>
              <a:t>tree</a:t>
            </a:r>
          </a:p>
          <a:p>
            <a:r>
              <a:rPr lang="en-US" dirty="0"/>
              <a:t>head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stage</a:t>
            </a:r>
          </a:p>
          <a:p>
            <a:r>
              <a:rPr lang="en-US" dirty="0"/>
              <a:t>refs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12" y="1715914"/>
            <a:ext cx="4773749" cy="48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65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546</TotalTime>
  <Words>442</Words>
  <Application>Microsoft Office PowerPoint</Application>
  <PresentationFormat>On-screen Show (4:3)</PresentationFormat>
  <Paragraphs>170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方正姚体</vt:lpstr>
      <vt:lpstr>Arial</vt:lpstr>
      <vt:lpstr>Calibri</vt:lpstr>
      <vt:lpstr>Rockwell</vt:lpstr>
      <vt:lpstr>Rockwell Condensed</vt:lpstr>
      <vt:lpstr>Wingdings</vt:lpstr>
      <vt:lpstr>Wood Type</vt:lpstr>
      <vt:lpstr>Git introduction</vt:lpstr>
      <vt:lpstr>Agenda </vt:lpstr>
      <vt:lpstr>history</vt:lpstr>
      <vt:lpstr>Requirements (for FREE SOFTWARES)</vt:lpstr>
      <vt:lpstr>Basic design</vt:lpstr>
      <vt:lpstr>General</vt:lpstr>
      <vt:lpstr>Centralized Version Control</vt:lpstr>
      <vt:lpstr>Distributed Version Control</vt:lpstr>
      <vt:lpstr>Some important names</vt:lpstr>
      <vt:lpstr>Basic commands</vt:lpstr>
      <vt:lpstr>Commands for Working collaboratively </vt:lpstr>
      <vt:lpstr>Advanced commands</vt:lpstr>
      <vt:lpstr>Rollback changes</vt:lpstr>
      <vt:lpstr>Quick practice</vt:lpstr>
      <vt:lpstr>Quick practice - continued</vt:lpstr>
      <vt:lpstr>Quick practice - continued</vt:lpstr>
      <vt:lpstr>Compare perforce and git</vt:lpstr>
      <vt:lpstr>Git on server</vt:lpstr>
      <vt:lpstr>Related tools</vt:lpstr>
      <vt:lpstr>Not included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introduction</dc:title>
  <dc:creator>Deng, Haijun</dc:creator>
  <cp:lastModifiedBy>Deng, Haijun</cp:lastModifiedBy>
  <cp:revision>61</cp:revision>
  <dcterms:created xsi:type="dcterms:W3CDTF">2017-03-12T11:00:39Z</dcterms:created>
  <dcterms:modified xsi:type="dcterms:W3CDTF">2017-04-28T05:56:29Z</dcterms:modified>
</cp:coreProperties>
</file>