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Proxima Nov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a327761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a327761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a327761a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a327761a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327761a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327761a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a327761a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a327761a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a327761a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a327761a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a327761a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a327761a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a327761a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a327761a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b5cc2996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b5cc2996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a327761a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a327761a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a327761a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a327761a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9298f0d1e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9298f0d1e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a327761a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5a327761a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val allows you to create a function from a function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a327761a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a327761a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6b5cc2996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6b5cc2996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6b5cc299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6b5cc2996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9298f0d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9298f0d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9298f0d1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9298f0d1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b5cc2996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b5cc2996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44858c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d44858c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d44858c6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d44858c6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d44858c6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d44858c6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are equipped with a set of common mathematical and statistical methods. Most of these fall into the category of reductions or summary statistics, methods that extract a single value (like the sum or mean) from a Series, or a Series of values from the rows or columns of a DataFrame.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a327761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a327761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C5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C5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Natalie, Eleanor, Patrick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138175" y="122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Dataframe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988" y="2194403"/>
            <a:ext cx="2870975" cy="29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75" y="860400"/>
            <a:ext cx="8676250" cy="6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3333975" y="941950"/>
            <a:ext cx="5280000" cy="2355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22"/>
          <p:cNvCxnSpPr>
            <a:stCxn id="141" idx="2"/>
            <a:endCxn id="139" idx="0"/>
          </p:cNvCxnSpPr>
          <p:nvPr/>
        </p:nvCxnSpPr>
        <p:spPr>
          <a:xfrm>
            <a:off x="5973975" y="532400"/>
            <a:ext cx="0" cy="4095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2"/>
          <p:cNvSpPr txBox="1"/>
          <p:nvPr/>
        </p:nvSpPr>
        <p:spPr>
          <a:xfrm>
            <a:off x="4102575" y="132200"/>
            <a:ext cx="37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Location of the data set on your computer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750125" y="1653125"/>
            <a:ext cx="32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first and last five rows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925" y="1120550"/>
            <a:ext cx="3662150" cy="7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675" y="2571750"/>
            <a:ext cx="3296700" cy="2079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3"/>
          <p:cNvCxnSpPr/>
          <p:nvPr/>
        </p:nvCxnSpPr>
        <p:spPr>
          <a:xfrm rot="10800000">
            <a:off x="6345750" y="1264175"/>
            <a:ext cx="7560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3"/>
          <p:cNvCxnSpPr/>
          <p:nvPr/>
        </p:nvCxnSpPr>
        <p:spPr>
          <a:xfrm rot="10800000">
            <a:off x="6345750" y="1664450"/>
            <a:ext cx="7560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3"/>
          <p:cNvSpPr txBox="1"/>
          <p:nvPr/>
        </p:nvSpPr>
        <p:spPr>
          <a:xfrm>
            <a:off x="7101750" y="1064075"/>
            <a:ext cx="15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First 5 rows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7101750" y="1464350"/>
            <a:ext cx="15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Last 5 rows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861675" y="2144188"/>
            <a:ext cx="32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Recalling the Names of the Columns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200" y="1368425"/>
            <a:ext cx="4585500" cy="5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288" y="2655975"/>
            <a:ext cx="6935324" cy="2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2861675" y="2144188"/>
            <a:ext cx="32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12200" y="742475"/>
            <a:ext cx="293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of the data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(# of rows &amp; columns)</a:t>
            </a:r>
            <a:endParaRPr sz="2244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0" y="1603900"/>
            <a:ext cx="37554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650" y="1607575"/>
            <a:ext cx="3755400" cy="42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4575" y="2571738"/>
            <a:ext cx="910739" cy="4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2375" y="2529753"/>
            <a:ext cx="717950" cy="4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531600" y="2102063"/>
            <a:ext cx="32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5203000" y="2079238"/>
            <a:ext cx="32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5383600" y="742475"/>
            <a:ext cx="29355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the data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(rows x columns)</a:t>
            </a:r>
            <a:endParaRPr sz="224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about the Data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288" y="1154113"/>
            <a:ext cx="3755400" cy="41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295" y="2240355"/>
            <a:ext cx="3755400" cy="26979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2923638" y="1704838"/>
            <a:ext cx="32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2726675" y="2466400"/>
            <a:ext cx="3048900" cy="2355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Google Shape;184;p26"/>
          <p:cNvCxnSpPr>
            <a:endCxn id="183" idx="3"/>
          </p:cNvCxnSpPr>
          <p:nvPr/>
        </p:nvCxnSpPr>
        <p:spPr>
          <a:xfrm rot="10800000">
            <a:off x="5775575" y="2584150"/>
            <a:ext cx="917100" cy="6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26"/>
          <p:cNvSpPr txBox="1"/>
          <p:nvPr/>
        </p:nvSpPr>
        <p:spPr>
          <a:xfrm>
            <a:off x="6692675" y="2371650"/>
            <a:ext cx="18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Range of the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3172850" y="2900200"/>
            <a:ext cx="979200" cy="14004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26"/>
          <p:cNvCxnSpPr/>
          <p:nvPr/>
        </p:nvCxnSpPr>
        <p:spPr>
          <a:xfrm rot="10800000" flipH="1">
            <a:off x="2181050" y="3598775"/>
            <a:ext cx="991800" cy="7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26"/>
          <p:cNvSpPr txBox="1"/>
          <p:nvPr/>
        </p:nvSpPr>
        <p:spPr>
          <a:xfrm>
            <a:off x="897350" y="3402575"/>
            <a:ext cx="1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Column Titles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4205225" y="2902475"/>
            <a:ext cx="1471200" cy="14004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26"/>
          <p:cNvCxnSpPr/>
          <p:nvPr/>
        </p:nvCxnSpPr>
        <p:spPr>
          <a:xfrm rot="10800000">
            <a:off x="5729600" y="3598775"/>
            <a:ext cx="917100" cy="6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26"/>
          <p:cNvSpPr txBox="1"/>
          <p:nvPr/>
        </p:nvSpPr>
        <p:spPr>
          <a:xfrm>
            <a:off x="6699875" y="3389213"/>
            <a:ext cx="189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Number of non-null values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5676425" y="2889125"/>
            <a:ext cx="773400" cy="14004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Google Shape;193;p26"/>
          <p:cNvCxnSpPr/>
          <p:nvPr/>
        </p:nvCxnSpPr>
        <p:spPr>
          <a:xfrm rot="10800000">
            <a:off x="6449825" y="3182150"/>
            <a:ext cx="917100" cy="6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26"/>
          <p:cNvSpPr txBox="1"/>
          <p:nvPr/>
        </p:nvSpPr>
        <p:spPr>
          <a:xfrm>
            <a:off x="7366925" y="2985200"/>
            <a:ext cx="18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type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2694300" y="2889125"/>
            <a:ext cx="478500" cy="14004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 rot="10800000" flipH="1">
            <a:off x="1702375" y="3181400"/>
            <a:ext cx="991800" cy="7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26"/>
          <p:cNvSpPr txBox="1"/>
          <p:nvPr/>
        </p:nvSpPr>
        <p:spPr>
          <a:xfrm>
            <a:off x="632275" y="2877500"/>
            <a:ext cx="114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Number of Columns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Statistical Information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25" y="1207300"/>
            <a:ext cx="6516950" cy="6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313" y="2571750"/>
            <a:ext cx="3699375" cy="18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2923638" y="2009113"/>
            <a:ext cx="32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2751475" y="2813425"/>
            <a:ext cx="3670200" cy="1365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2751475" y="2949775"/>
            <a:ext cx="3670200" cy="2232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2736900" y="3172975"/>
            <a:ext cx="3670200" cy="2232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2736900" y="3354025"/>
            <a:ext cx="3670200" cy="2232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2736900" y="3577225"/>
            <a:ext cx="3670200" cy="5727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2736900" y="4191600"/>
            <a:ext cx="3670200" cy="2232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2" name="Google Shape;212;p27"/>
          <p:cNvCxnSpPr/>
          <p:nvPr/>
        </p:nvCxnSpPr>
        <p:spPr>
          <a:xfrm rot="10800000" flipH="1">
            <a:off x="1896275" y="2875500"/>
            <a:ext cx="826200" cy="12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" name="Google Shape;213;p27"/>
          <p:cNvSpPr txBox="1"/>
          <p:nvPr/>
        </p:nvSpPr>
        <p:spPr>
          <a:xfrm>
            <a:off x="311700" y="2681550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# of data entries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4" name="Google Shape;214;p27"/>
          <p:cNvCxnSpPr/>
          <p:nvPr/>
        </p:nvCxnSpPr>
        <p:spPr>
          <a:xfrm rot="10800000" flipH="1">
            <a:off x="1896275" y="3055300"/>
            <a:ext cx="826200" cy="12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7"/>
          <p:cNvCxnSpPr/>
          <p:nvPr/>
        </p:nvCxnSpPr>
        <p:spPr>
          <a:xfrm rot="10800000" flipH="1">
            <a:off x="1896275" y="3278425"/>
            <a:ext cx="826200" cy="12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7"/>
          <p:cNvCxnSpPr/>
          <p:nvPr/>
        </p:nvCxnSpPr>
        <p:spPr>
          <a:xfrm rot="10800000" flipH="1">
            <a:off x="1896275" y="3487400"/>
            <a:ext cx="826200" cy="12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7"/>
          <p:cNvCxnSpPr/>
          <p:nvPr/>
        </p:nvCxnSpPr>
        <p:spPr>
          <a:xfrm rot="10800000" flipH="1">
            <a:off x="1896275" y="3857425"/>
            <a:ext cx="826200" cy="12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27"/>
          <p:cNvCxnSpPr/>
          <p:nvPr/>
        </p:nvCxnSpPr>
        <p:spPr>
          <a:xfrm rot="10800000" flipH="1">
            <a:off x="1896275" y="4276200"/>
            <a:ext cx="826200" cy="12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7"/>
          <p:cNvSpPr txBox="1"/>
          <p:nvPr/>
        </p:nvSpPr>
        <p:spPr>
          <a:xfrm>
            <a:off x="-41325" y="2861350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Mean of each variable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173025" y="3099500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Standard deviation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311700" y="3269475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Minimum values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1015050" y="3645550"/>
            <a:ext cx="99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Quartiles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23800" y="4057475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Maximum values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of Null Values in the Data Set</a:t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00" y="1232100"/>
            <a:ext cx="593699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738" y="3141875"/>
            <a:ext cx="2078525" cy="17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2923638" y="2678388"/>
            <a:ext cx="32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4994775" y="1288975"/>
            <a:ext cx="1152600" cy="4002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3" name="Google Shape;233;p28"/>
          <p:cNvCxnSpPr>
            <a:endCxn id="232" idx="2"/>
          </p:cNvCxnSpPr>
          <p:nvPr/>
        </p:nvCxnSpPr>
        <p:spPr>
          <a:xfrm rot="10800000" flipH="1">
            <a:off x="5565075" y="1689175"/>
            <a:ext cx="6000" cy="6036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28"/>
          <p:cNvSpPr txBox="1"/>
          <p:nvPr/>
        </p:nvSpPr>
        <p:spPr>
          <a:xfrm>
            <a:off x="4855375" y="2292900"/>
            <a:ext cx="1425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 to count the null values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6296150" y="1288975"/>
            <a:ext cx="1152600" cy="4002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" name="Google Shape;236;p28"/>
          <p:cNvCxnSpPr/>
          <p:nvPr/>
        </p:nvCxnSpPr>
        <p:spPr>
          <a:xfrm rot="10800000" flipH="1">
            <a:off x="6869450" y="1689300"/>
            <a:ext cx="6000" cy="6036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28"/>
          <p:cNvSpPr txBox="1"/>
          <p:nvPr/>
        </p:nvSpPr>
        <p:spPr>
          <a:xfrm>
            <a:off x="6159800" y="2292900"/>
            <a:ext cx="1425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 to summarize the null values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 Data with loc (used with labels)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88425"/>
            <a:ext cx="53812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450" y="3148440"/>
            <a:ext cx="3388204" cy="4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85255"/>
            <a:ext cx="5381225" cy="62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4900" y="1111160"/>
            <a:ext cx="32453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9"/>
          <p:cNvCxnSpPr/>
          <p:nvPr/>
        </p:nvCxnSpPr>
        <p:spPr>
          <a:xfrm rot="10800000" flipH="1">
            <a:off x="3855525" y="1370900"/>
            <a:ext cx="6000" cy="6036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9"/>
          <p:cNvCxnSpPr/>
          <p:nvPr/>
        </p:nvCxnSpPr>
        <p:spPr>
          <a:xfrm rot="10800000" flipH="1">
            <a:off x="4974200" y="1370900"/>
            <a:ext cx="6000" cy="6036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29"/>
          <p:cNvCxnSpPr/>
          <p:nvPr/>
        </p:nvCxnSpPr>
        <p:spPr>
          <a:xfrm rot="10800000" flipH="1">
            <a:off x="2840000" y="1608750"/>
            <a:ext cx="6000" cy="6036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" name="Google Shape;250;p29"/>
          <p:cNvSpPr txBox="1"/>
          <p:nvPr/>
        </p:nvSpPr>
        <p:spPr>
          <a:xfrm>
            <a:off x="3281000" y="1974500"/>
            <a:ext cx="83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Specific variable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4552700" y="1974500"/>
            <a:ext cx="83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point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2021724" y="2212350"/>
            <a:ext cx="1486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Information you want pulled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3523150" y="1100050"/>
            <a:ext cx="743400" cy="1785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4614025" y="1100050"/>
            <a:ext cx="743400" cy="1785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1620350" y="1293300"/>
            <a:ext cx="2556900" cy="2766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3746125" y="3121775"/>
            <a:ext cx="743400" cy="2766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4614025" y="3121775"/>
            <a:ext cx="743400" cy="2766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29"/>
          <p:cNvCxnSpPr/>
          <p:nvPr/>
        </p:nvCxnSpPr>
        <p:spPr>
          <a:xfrm rot="10800000" flipH="1">
            <a:off x="4114825" y="3398375"/>
            <a:ext cx="6000" cy="6036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29"/>
          <p:cNvCxnSpPr/>
          <p:nvPr/>
        </p:nvCxnSpPr>
        <p:spPr>
          <a:xfrm rot="10800000" flipH="1">
            <a:off x="4968050" y="3398375"/>
            <a:ext cx="6000" cy="6036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29"/>
          <p:cNvSpPr txBox="1"/>
          <p:nvPr/>
        </p:nvSpPr>
        <p:spPr>
          <a:xfrm>
            <a:off x="3652825" y="3930050"/>
            <a:ext cx="83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Specific variable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4558850" y="3930050"/>
            <a:ext cx="83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point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 Data with iloc (used with integers)</a:t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13" y="1709275"/>
            <a:ext cx="6234975" cy="8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100" y="3449200"/>
            <a:ext cx="4041775" cy="11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 txBox="1"/>
          <p:nvPr/>
        </p:nvSpPr>
        <p:spPr>
          <a:xfrm>
            <a:off x="2923638" y="2988213"/>
            <a:ext cx="32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5936725" y="1735150"/>
            <a:ext cx="991500" cy="3348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7039775" y="1735150"/>
            <a:ext cx="421500" cy="3471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2" name="Google Shape;272;p30"/>
          <p:cNvCxnSpPr>
            <a:endCxn id="270" idx="0"/>
          </p:cNvCxnSpPr>
          <p:nvPr/>
        </p:nvCxnSpPr>
        <p:spPr>
          <a:xfrm>
            <a:off x="6432475" y="1214350"/>
            <a:ext cx="0" cy="520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30"/>
          <p:cNvCxnSpPr/>
          <p:nvPr/>
        </p:nvCxnSpPr>
        <p:spPr>
          <a:xfrm flipH="1">
            <a:off x="7244475" y="1202225"/>
            <a:ext cx="6000" cy="5331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" name="Google Shape;274;p30"/>
          <p:cNvSpPr txBox="1"/>
          <p:nvPr/>
        </p:nvSpPr>
        <p:spPr>
          <a:xfrm>
            <a:off x="5803250" y="814250"/>
            <a:ext cx="125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Specific rows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6621425" y="814250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Specific columns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>
            <a:spLocks noGrp="1"/>
          </p:cNvSpPr>
          <p:nvPr>
            <p:ph type="title"/>
          </p:nvPr>
        </p:nvSpPr>
        <p:spPr>
          <a:xfrm>
            <a:off x="311700" y="22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using groupby()</a:t>
            </a:r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4650"/>
            <a:ext cx="8679900" cy="71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000" y="2191919"/>
            <a:ext cx="2451961" cy="295160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1"/>
          <p:cNvSpPr txBox="1"/>
          <p:nvPr/>
        </p:nvSpPr>
        <p:spPr>
          <a:xfrm>
            <a:off x="2985613" y="1791713"/>
            <a:ext cx="32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3110900" y="805600"/>
            <a:ext cx="1103100" cy="3471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4461825" y="805600"/>
            <a:ext cx="2788800" cy="3471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6" name="Google Shape;286;p31"/>
          <p:cNvCxnSpPr>
            <a:endCxn id="284" idx="2"/>
          </p:cNvCxnSpPr>
          <p:nvPr/>
        </p:nvCxnSpPr>
        <p:spPr>
          <a:xfrm rot="10800000" flipH="1">
            <a:off x="3656150" y="1152700"/>
            <a:ext cx="6300" cy="6444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31"/>
          <p:cNvCxnSpPr/>
          <p:nvPr/>
        </p:nvCxnSpPr>
        <p:spPr>
          <a:xfrm rot="10800000" flipH="1">
            <a:off x="5853075" y="1152563"/>
            <a:ext cx="6300" cy="6444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31"/>
          <p:cNvSpPr/>
          <p:nvPr/>
        </p:nvSpPr>
        <p:spPr>
          <a:xfrm>
            <a:off x="7684275" y="805600"/>
            <a:ext cx="1103100" cy="2727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9" name="Google Shape;289;p31"/>
          <p:cNvCxnSpPr/>
          <p:nvPr/>
        </p:nvCxnSpPr>
        <p:spPr>
          <a:xfrm rot="10800000" flipH="1">
            <a:off x="8298375" y="1089238"/>
            <a:ext cx="6300" cy="6444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31"/>
          <p:cNvSpPr txBox="1"/>
          <p:nvPr/>
        </p:nvSpPr>
        <p:spPr>
          <a:xfrm>
            <a:off x="2011038" y="1651663"/>
            <a:ext cx="32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 to group the variables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4207863" y="1651663"/>
            <a:ext cx="329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Sort first by favorite color and then by name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7631918" y="1733650"/>
            <a:ext cx="1339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Writes all the rows in dataset</a:t>
            </a:r>
            <a:endParaRPr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0099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Background</a:t>
            </a:r>
            <a:endParaRPr/>
          </a:p>
          <a:p>
            <a:pPr marL="457200" lvl="0" indent="-30099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What/how to use it?</a:t>
            </a:r>
            <a:endParaRPr/>
          </a:p>
          <a:p>
            <a:pPr marL="457200" lvl="0" indent="-30099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Important functions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311700" y="11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extra column and pre-populating Data</a:t>
            </a:r>
            <a:endParaRPr/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637" y="2238250"/>
            <a:ext cx="3285021" cy="2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2"/>
          <p:cNvSpPr txBox="1"/>
          <p:nvPr/>
        </p:nvSpPr>
        <p:spPr>
          <a:xfrm>
            <a:off x="2923638" y="1850388"/>
            <a:ext cx="32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5564950" y="2238275"/>
            <a:ext cx="521700" cy="29052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32"/>
          <p:cNvCxnSpPr>
            <a:endCxn id="300" idx="3"/>
          </p:cNvCxnSpPr>
          <p:nvPr/>
        </p:nvCxnSpPr>
        <p:spPr>
          <a:xfrm rot="10800000">
            <a:off x="6086650" y="3690875"/>
            <a:ext cx="705300" cy="24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32"/>
          <p:cNvSpPr txBox="1"/>
          <p:nvPr/>
        </p:nvSpPr>
        <p:spPr>
          <a:xfrm>
            <a:off x="6705150" y="3490775"/>
            <a:ext cx="15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New column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3" name="Google Shape;3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36325"/>
            <a:ext cx="8520601" cy="52577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/>
          <p:nvPr/>
        </p:nvSpPr>
        <p:spPr>
          <a:xfrm>
            <a:off x="1487275" y="780825"/>
            <a:ext cx="1128000" cy="2604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5713625" y="780825"/>
            <a:ext cx="1227000" cy="210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5738400" y="1016300"/>
            <a:ext cx="2925000" cy="2604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4052825" y="780825"/>
            <a:ext cx="842700" cy="2604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8" name="Google Shape;308;p32"/>
          <p:cNvCxnSpPr>
            <a:endCxn id="304" idx="2"/>
          </p:cNvCxnSpPr>
          <p:nvPr/>
        </p:nvCxnSpPr>
        <p:spPr>
          <a:xfrm rot="10800000" flipH="1">
            <a:off x="2044975" y="1041225"/>
            <a:ext cx="6300" cy="570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32"/>
          <p:cNvCxnSpPr/>
          <p:nvPr/>
        </p:nvCxnSpPr>
        <p:spPr>
          <a:xfrm rot="10800000" flipH="1">
            <a:off x="4471025" y="1041225"/>
            <a:ext cx="6300" cy="570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32"/>
          <p:cNvCxnSpPr/>
          <p:nvPr/>
        </p:nvCxnSpPr>
        <p:spPr>
          <a:xfrm rot="10800000" flipH="1">
            <a:off x="6333075" y="991425"/>
            <a:ext cx="6300" cy="570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32"/>
          <p:cNvCxnSpPr/>
          <p:nvPr/>
        </p:nvCxnSpPr>
        <p:spPr>
          <a:xfrm rot="10800000" flipH="1">
            <a:off x="7197750" y="1315350"/>
            <a:ext cx="6300" cy="570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32"/>
          <p:cNvSpPr txBox="1"/>
          <p:nvPr/>
        </p:nvSpPr>
        <p:spPr>
          <a:xfrm>
            <a:off x="1284650" y="1485150"/>
            <a:ext cx="152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Name of new column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5572725" y="1442375"/>
            <a:ext cx="152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Allows you to create a 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6437400" y="1779125"/>
            <a:ext cx="1527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 to populate the data for the new column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5031950" y="756025"/>
            <a:ext cx="607200" cy="2850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6" name="Google Shape;316;p32"/>
          <p:cNvCxnSpPr/>
          <p:nvPr/>
        </p:nvCxnSpPr>
        <p:spPr>
          <a:xfrm rot="10800000" flipH="1">
            <a:off x="5332400" y="1041225"/>
            <a:ext cx="6300" cy="570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Google Shape;317;p32"/>
          <p:cNvSpPr txBox="1"/>
          <p:nvPr/>
        </p:nvSpPr>
        <p:spPr>
          <a:xfrm>
            <a:off x="3710675" y="1527150"/>
            <a:ext cx="1527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Variable the function is pulling information from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4572050" y="1527150"/>
            <a:ext cx="1527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 to create the new column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title"/>
          </p:nvPr>
        </p:nvSpPr>
        <p:spPr>
          <a:xfrm>
            <a:off x="2373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Column or Row</a:t>
            </a:r>
            <a:endParaRPr/>
          </a:p>
        </p:txBody>
      </p:sp>
      <p:pic>
        <p:nvPicPr>
          <p:cNvPr id="324" name="Google Shape;3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050" y="847900"/>
            <a:ext cx="7141900" cy="8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713" y="2238250"/>
            <a:ext cx="2810616" cy="2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5502925" y="1838050"/>
            <a:ext cx="23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1001050" y="1838050"/>
            <a:ext cx="23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Before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8" name="Google Shape;3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650" y="2238250"/>
            <a:ext cx="3285004" cy="2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3"/>
          <p:cNvSpPr/>
          <p:nvPr/>
        </p:nvSpPr>
        <p:spPr>
          <a:xfrm>
            <a:off x="3544675" y="892375"/>
            <a:ext cx="1289100" cy="3471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4895625" y="892375"/>
            <a:ext cx="966600" cy="3471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6011075" y="904750"/>
            <a:ext cx="1884000" cy="3471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2" name="Google Shape;332;p33"/>
          <p:cNvCxnSpPr>
            <a:endCxn id="329" idx="2"/>
          </p:cNvCxnSpPr>
          <p:nvPr/>
        </p:nvCxnSpPr>
        <p:spPr>
          <a:xfrm rot="10800000" flipH="1">
            <a:off x="4188925" y="1239475"/>
            <a:ext cx="300" cy="7809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33"/>
          <p:cNvCxnSpPr/>
          <p:nvPr/>
        </p:nvCxnSpPr>
        <p:spPr>
          <a:xfrm rot="10800000" flipH="1">
            <a:off x="5378775" y="1239375"/>
            <a:ext cx="300" cy="7809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33"/>
          <p:cNvCxnSpPr/>
          <p:nvPr/>
        </p:nvCxnSpPr>
        <p:spPr>
          <a:xfrm rot="10800000" flipH="1">
            <a:off x="6952925" y="1239375"/>
            <a:ext cx="300" cy="7809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" name="Google Shape;335;p33"/>
          <p:cNvSpPr txBox="1"/>
          <p:nvPr/>
        </p:nvSpPr>
        <p:spPr>
          <a:xfrm>
            <a:off x="3373075" y="2020275"/>
            <a:ext cx="163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Column/row you want to delete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4562775" y="2020275"/>
            <a:ext cx="1632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Specifies you want to delete a column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6078500" y="2020275"/>
            <a:ext cx="1632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Deletes the column/row permanently from the dataframe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35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80"/>
              <a:buChar char="●"/>
            </a:pPr>
            <a:r>
              <a:rPr lang="en" sz="1180"/>
              <a:t>Background</a:t>
            </a:r>
            <a:endParaRPr sz="1180"/>
          </a:p>
          <a:p>
            <a:pPr marL="457200" lvl="0" indent="-3035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80"/>
              <a:buChar char="●"/>
            </a:pPr>
            <a:r>
              <a:rPr lang="en" sz="1180"/>
              <a:t>What/how to use it?</a:t>
            </a:r>
            <a:endParaRPr sz="1180"/>
          </a:p>
          <a:p>
            <a:pPr marL="457200" lvl="0" indent="-3035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80"/>
              <a:buChar char="●"/>
            </a:pPr>
            <a:r>
              <a:rPr lang="en" sz="1180"/>
              <a:t>Important functions</a:t>
            </a:r>
            <a:endParaRPr sz="118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18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49" name="Google Shape;349;p3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was it created?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•Developed by Wes McKinney at AQR (Applied Quantitative Research) Capital in 2008, “out of the need for a high performance, flexible tool to perform quantitative analysis on financial data.”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50" y="2083725"/>
            <a:ext cx="1553900" cy="15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PANDAS good for?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•Data Science/Data Analysis and machine learning tasks</a:t>
            </a:r>
            <a:endParaRPr sz="13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200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•DataFrame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850" y="2443101"/>
            <a:ext cx="3938101" cy="2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good for this specific data?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Pandas, as a library, provide extended data structures to hold different types of labeled and relational data. This makes python highly flexible and extremely useful for manipulation and data cleaning.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Pandas is highly flexible and offers functions for performance operations like reshaping, joining, merging, and concatenating data.</a:t>
            </a:r>
            <a:endParaRPr sz="13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662" y="2663525"/>
            <a:ext cx="3172674" cy="178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8958"/>
          <a:stretch/>
        </p:blipFill>
        <p:spPr>
          <a:xfrm rot="4258579">
            <a:off x="5166394" y="550948"/>
            <a:ext cx="4723762" cy="326607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PANDAS used for?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17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Working with relational or labeled data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❏"/>
            </a:pPr>
            <a:r>
              <a:rPr lang="en" sz="1800"/>
              <a:t>Provides high-level data structures and functions designed to make working with intuitive and flexible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❏"/>
            </a:pPr>
            <a:r>
              <a:rPr lang="en"/>
              <a:t>Main tool for doing high level data analysis in Python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4979"/>
          <a:stretch/>
        </p:blipFill>
        <p:spPr>
          <a:xfrm>
            <a:off x="5334000" y="2282875"/>
            <a:ext cx="3810000" cy="21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PANDAS do?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Parse Data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Handle time series data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Arithmetic that preserves the metadata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❏"/>
            </a:pPr>
            <a:r>
              <a:rPr lang="en"/>
              <a:t>Merge and other general functions for data wrangling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6515"/>
          <a:stretch/>
        </p:blipFill>
        <p:spPr>
          <a:xfrm>
            <a:off x="0" y="2908075"/>
            <a:ext cx="2818525" cy="19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Objects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Series:</a:t>
            </a:r>
            <a:endParaRPr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One dimensional labeled array object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Contains a sequence of values of the same type and an associate array of labels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Dataframes:</a:t>
            </a:r>
            <a:endParaRPr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 Tabular, column-oriented data structure with row and column labels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Indexes</a:t>
            </a:r>
            <a:endParaRPr/>
          </a:p>
          <a:p>
            <a:pPr marL="914400" lvl="1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❏"/>
            </a:pPr>
            <a:r>
              <a:rPr lang="en" sz="1800"/>
              <a:t>Hold the axis labels (column names for a dataframe) and other metadata (axis name/names)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138175" y="122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Dataframe in Python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050" y="3086100"/>
            <a:ext cx="3032850" cy="17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48000"/>
            <a:ext cx="8691550" cy="120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1"/>
          <p:cNvCxnSpPr/>
          <p:nvPr/>
        </p:nvCxnSpPr>
        <p:spPr>
          <a:xfrm flipH="1">
            <a:off x="4895575" y="557725"/>
            <a:ext cx="508200" cy="520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1"/>
          <p:cNvSpPr/>
          <p:nvPr/>
        </p:nvSpPr>
        <p:spPr>
          <a:xfrm>
            <a:off x="185900" y="1115450"/>
            <a:ext cx="7461300" cy="2232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03775" y="295400"/>
            <a:ext cx="213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Column 1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198300" y="1338550"/>
            <a:ext cx="5106300" cy="2232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 rot="10800000" flipH="1">
            <a:off x="954325" y="1611275"/>
            <a:ext cx="421500" cy="6816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1"/>
          <p:cNvSpPr txBox="1"/>
          <p:nvPr/>
        </p:nvSpPr>
        <p:spPr>
          <a:xfrm>
            <a:off x="359425" y="229287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Column 2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237875" y="1522075"/>
            <a:ext cx="8520600" cy="2232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21"/>
          <p:cNvCxnSpPr/>
          <p:nvPr/>
        </p:nvCxnSpPr>
        <p:spPr>
          <a:xfrm rot="10800000" flipH="1">
            <a:off x="3139350" y="1725950"/>
            <a:ext cx="421500" cy="6816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21"/>
          <p:cNvSpPr txBox="1"/>
          <p:nvPr/>
        </p:nvSpPr>
        <p:spPr>
          <a:xfrm>
            <a:off x="2172625" y="237165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Column 1 Name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 rot="10800000" flipH="1">
            <a:off x="4189075" y="1772425"/>
            <a:ext cx="421500" cy="6816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1"/>
          <p:cNvSpPr txBox="1"/>
          <p:nvPr/>
        </p:nvSpPr>
        <p:spPr>
          <a:xfrm>
            <a:off x="3624425" y="2371638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Column 1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751475" y="2664700"/>
            <a:ext cx="32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 rot="10800000" flipH="1">
            <a:off x="5705950" y="1758500"/>
            <a:ext cx="421500" cy="6816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1"/>
          <p:cNvCxnSpPr/>
          <p:nvPr/>
        </p:nvCxnSpPr>
        <p:spPr>
          <a:xfrm rot="10800000" flipH="1">
            <a:off x="7020900" y="1758500"/>
            <a:ext cx="421500" cy="6816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21"/>
          <p:cNvSpPr txBox="1"/>
          <p:nvPr/>
        </p:nvSpPr>
        <p:spPr>
          <a:xfrm>
            <a:off x="5042938" y="2371638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Column 2 Name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6461463" y="2371638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Column 2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On-screen Show (16:9)</PresentationFormat>
  <Paragraphs>112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Proxima Nova</vt:lpstr>
      <vt:lpstr>Arial</vt:lpstr>
      <vt:lpstr>Times New Roman</vt:lpstr>
      <vt:lpstr>Spearmint</vt:lpstr>
      <vt:lpstr>PANDAS</vt:lpstr>
      <vt:lpstr>Overview</vt:lpstr>
      <vt:lpstr>Why was it created?</vt:lpstr>
      <vt:lpstr>What is PANDAS good for? </vt:lpstr>
      <vt:lpstr>Why is it good for this specific data?</vt:lpstr>
      <vt:lpstr>What is PANDAS used for?</vt:lpstr>
      <vt:lpstr>What can PANDAS do?</vt:lpstr>
      <vt:lpstr>Primary Objects</vt:lpstr>
      <vt:lpstr>Creating a Dataframe in Python</vt:lpstr>
      <vt:lpstr>Import Dataframe</vt:lpstr>
      <vt:lpstr>Viewing first and last five rows</vt:lpstr>
      <vt:lpstr>Recalling the Names of the Columns</vt:lpstr>
      <vt:lpstr>Shape of the data (# of rows &amp; columns)</vt:lpstr>
      <vt:lpstr>Information about the Data</vt:lpstr>
      <vt:lpstr>Basic Statistical Information</vt:lpstr>
      <vt:lpstr>Amount of Null Values in the Data Set</vt:lpstr>
      <vt:lpstr>Slicing Data with loc (used with labels)</vt:lpstr>
      <vt:lpstr>Slicing Data with iloc (used with integers)</vt:lpstr>
      <vt:lpstr>Grouping using groupby()</vt:lpstr>
      <vt:lpstr>Creating an extra column and pre-populating Data</vt:lpstr>
      <vt:lpstr>Deleting a Column or Row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Natalie Hochhaus</dc:creator>
  <cp:lastModifiedBy>Natalie Hochhaus</cp:lastModifiedBy>
  <cp:revision>1</cp:revision>
  <dcterms:modified xsi:type="dcterms:W3CDTF">2022-10-31T09:16:23Z</dcterms:modified>
</cp:coreProperties>
</file>