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0FA50D-B35D-4439-801D-AC4A09599926}">
  <a:tblStyle styleId="{D10FA50D-B35D-4439-801D-AC4A09599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6ec5d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6ec5d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a46ead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a46ead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4f04635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4f04635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4f04635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4f04635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4f04635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4f04635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4f04635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4f04635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4f04635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4f04635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a46ead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a46ead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6ec5d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6ec5d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ddab0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ddab0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63250" y="142695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MATH299O: Probability and Bridge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30600" y="30058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Hakan Berk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8875" y="2170050"/>
            <a:ext cx="20043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73075" y="184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Let’s play some bridge!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4 Question ELMS Quiz due by the beginning of next class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1: Course Overview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Topics Covered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Grade Breakdown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History of Bridge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How to Play Bridge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Homework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Introduction to bidding and declarer play concepts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How bridge scoring works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Probability and declarer play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Algorithms with bridge and other card games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19150" y="620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Breakdown 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1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{D10FA50D-B35D-4439-801D-AC4A09599926}</a:tableStyleId>
              </a:tblPr>
              <a:tblGrid>
                <a:gridCol w="1703100"/>
                <a:gridCol w="2433250"/>
                <a:gridCol w="3126950"/>
              </a:tblGrid>
              <a:tr h="3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Percentage</a:t>
                      </a:r>
                      <a:endParaRPr b="1"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  <a:endParaRPr b="1"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1"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20%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 Participation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Participation grade will be based on attendance and how much/well one contributes to playing bridge and learning the concepts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20%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Final Paper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final paper is a reflection of the course, what a student feels they learned, favorite and least favorite parts of the class, and more.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30%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Weekly Homework Assignments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Weekly homework assignments will be graded for both completion and accuracy.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30%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Midterm Exam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Midterm Exam will cover the first half of the course and test on basic probability and some applications with respect to bridge.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Bridge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Derived from 17th century English game called Whist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Auction bridge came first in 19th century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Contract bridge derived from Harold Vanderbilt in 1925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Modern Version of the game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First world championship held in 1950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Played by millions, worldwide with some countries even including bridge in school curriculum</a:t>
            </a:r>
            <a:r>
              <a:rPr lang="en"/>
              <a:t>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3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Bridge: Overview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Uses a standard 52 card deck without any jokers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Suits of clubs, diamonds, hearts, spades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Ace is high, 2 is low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Requires 4 players, can use 8 for a team match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a partnership game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types of scoring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Rubber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Matchpoints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Bridge Basics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Every player plays a card in clockwise fashion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the first player, you can choose any suit to play. Everyone else must then “follow suit” or play a card in that suit if they have it.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Everyone playing one card is called a </a:t>
            </a:r>
            <a:r>
              <a:rPr b="1" lang="en">
                <a:solidFill>
                  <a:srgbClr val="000000"/>
                </a:solidFill>
              </a:rPr>
              <a:t>trick.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case where everyone has the suit, the highest card wins.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cases when you don’t have a card in the suit: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there is </a:t>
            </a:r>
            <a:r>
              <a:rPr b="1" lang="en">
                <a:solidFill>
                  <a:srgbClr val="000000"/>
                </a:solidFill>
              </a:rPr>
              <a:t>trump </a:t>
            </a:r>
            <a:r>
              <a:rPr lang="en">
                <a:solidFill>
                  <a:srgbClr val="000000"/>
                </a:solidFill>
              </a:rPr>
              <a:t>or </a:t>
            </a:r>
            <a:r>
              <a:rPr b="1" lang="en">
                <a:solidFill>
                  <a:srgbClr val="000000"/>
                </a:solidFill>
              </a:rPr>
              <a:t>master </a:t>
            </a:r>
            <a:r>
              <a:rPr lang="en">
                <a:solidFill>
                  <a:srgbClr val="000000"/>
                </a:solidFill>
              </a:rPr>
              <a:t>suit, you can play a card in that suit to win the trick.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there is not </a:t>
            </a:r>
            <a:r>
              <a:rPr b="1" lang="en">
                <a:solidFill>
                  <a:srgbClr val="000000"/>
                </a:solidFill>
              </a:rPr>
              <a:t>trump </a:t>
            </a:r>
            <a:r>
              <a:rPr lang="en">
                <a:solidFill>
                  <a:srgbClr val="000000"/>
                </a:solidFill>
              </a:rPr>
              <a:t>suit, then you can discard a card in any other suit, and you will lose the trick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is determined by the bidding (next week)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Bridge Basics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auction determines the trump suit, and how many tricks are needed to be taken.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Possible actions during the auction are bids, pass, doubles, and redoubles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 take the level of the bid and add 6 to get the necessary number of tricks that you are betting that you can take.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 auction ends after 3 passes (4 if no one makes a bid)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Bidding also determines declarer, dummy, and leader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first person to bid the suit of the final contract becomes the declarer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person to their left becomes the leader, who chooses the first card to be played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partner of the declarer puts their hand down for everyone to see, and they become the dummy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35275" y="445025"/>
            <a:ext cx="61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UMD Bridge Club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805100" y="1190675"/>
            <a:ext cx="55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those interested in playing more bridge, check out the UMD Bridge Club!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meet Mondays 6:30pm at 4172 A.V Williams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