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81" r:id="rId23"/>
    <p:sldId id="282" r:id="rId24"/>
    <p:sldId id="283" r:id="rId25"/>
    <p:sldId id="278" r:id="rId26"/>
    <p:sldId id="276" r:id="rId27"/>
    <p:sldId id="279" r:id="rId28"/>
    <p:sldId id="280"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0D6DB9-8B9A-4843-B22B-BF9AFC48D4FE}" type="datetimeFigureOut">
              <a:rPr lang="en-US" smtClean="0"/>
              <a:t>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5DC16F-FE65-4E2A-85BF-4C81C710A021}" type="slidenum">
              <a:rPr lang="en-US" smtClean="0"/>
              <a:t>‹#›</a:t>
            </a:fld>
            <a:endParaRPr lang="en-US"/>
          </a:p>
        </p:txBody>
      </p:sp>
    </p:spTree>
    <p:extLst>
      <p:ext uri="{BB962C8B-B14F-4D97-AF65-F5344CB8AC3E}">
        <p14:creationId xmlns:p14="http://schemas.microsoft.com/office/powerpoint/2010/main" val="987082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DC16F-FE65-4E2A-85BF-4C81C710A021}" type="slidenum">
              <a:rPr lang="en-US" smtClean="0"/>
              <a:t>4</a:t>
            </a:fld>
            <a:endParaRPr lang="en-US"/>
          </a:p>
        </p:txBody>
      </p:sp>
    </p:spTree>
    <p:extLst>
      <p:ext uri="{BB962C8B-B14F-4D97-AF65-F5344CB8AC3E}">
        <p14:creationId xmlns:p14="http://schemas.microsoft.com/office/powerpoint/2010/main" val="2433025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DC16F-FE65-4E2A-85BF-4C81C710A021}" type="slidenum">
              <a:rPr lang="en-US" smtClean="0"/>
              <a:t>17</a:t>
            </a:fld>
            <a:endParaRPr lang="en-US"/>
          </a:p>
        </p:txBody>
      </p:sp>
    </p:spTree>
    <p:extLst>
      <p:ext uri="{BB962C8B-B14F-4D97-AF65-F5344CB8AC3E}">
        <p14:creationId xmlns:p14="http://schemas.microsoft.com/office/powerpoint/2010/main" val="2999250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629ABA0-BBC9-49B6-BC82-69229BA054EF}" type="datetime1">
              <a:rPr lang="en-US" smtClean="0"/>
              <a:t>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BCCF6A-D9C1-4B8B-A29F-D982A3B7A4D1}" type="slidenum">
              <a:rPr lang="en-US" smtClean="0"/>
              <a:t>‹#›</a:t>
            </a:fld>
            <a:endParaRPr lang="en-US"/>
          </a:p>
        </p:txBody>
      </p:sp>
    </p:spTree>
    <p:extLst>
      <p:ext uri="{BB962C8B-B14F-4D97-AF65-F5344CB8AC3E}">
        <p14:creationId xmlns:p14="http://schemas.microsoft.com/office/powerpoint/2010/main" val="633643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EF4F81-F8B1-4B4F-96F4-7D25D6D15ECF}" type="datetime1">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BCCF6A-D9C1-4B8B-A29F-D982A3B7A4D1}" type="slidenum">
              <a:rPr lang="en-US" smtClean="0"/>
              <a:t>‹#›</a:t>
            </a:fld>
            <a:endParaRPr lang="en-US"/>
          </a:p>
        </p:txBody>
      </p:sp>
    </p:spTree>
    <p:extLst>
      <p:ext uri="{BB962C8B-B14F-4D97-AF65-F5344CB8AC3E}">
        <p14:creationId xmlns:p14="http://schemas.microsoft.com/office/powerpoint/2010/main" val="3192681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5FCEA3-5CCC-4043-A5DD-DBAF04BDF61F}" type="datetime1">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BCCF6A-D9C1-4B8B-A29F-D982A3B7A4D1}" type="slidenum">
              <a:rPr lang="en-US" smtClean="0"/>
              <a:t>‹#›</a:t>
            </a:fld>
            <a:endParaRPr lang="en-US"/>
          </a:p>
        </p:txBody>
      </p:sp>
    </p:spTree>
    <p:extLst>
      <p:ext uri="{BB962C8B-B14F-4D97-AF65-F5344CB8AC3E}">
        <p14:creationId xmlns:p14="http://schemas.microsoft.com/office/powerpoint/2010/main" val="3861955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628EC9-A9BC-4EAD-AAD6-36C5CD827C90}" type="datetime1">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BCCF6A-D9C1-4B8B-A29F-D982A3B7A4D1}"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41251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30447E-669F-431F-880A-13A87C8C86A8}" type="datetime1">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BCCF6A-D9C1-4B8B-A29F-D982A3B7A4D1}" type="slidenum">
              <a:rPr lang="en-US" smtClean="0"/>
              <a:t>‹#›</a:t>
            </a:fld>
            <a:endParaRPr lang="en-US"/>
          </a:p>
        </p:txBody>
      </p:sp>
    </p:spTree>
    <p:extLst>
      <p:ext uri="{BB962C8B-B14F-4D97-AF65-F5344CB8AC3E}">
        <p14:creationId xmlns:p14="http://schemas.microsoft.com/office/powerpoint/2010/main" val="2936253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EC18143-3A14-4C80-AB1E-6EBEADE1C4DC}" type="datetime1">
              <a:rPr lang="en-US" smtClean="0"/>
              <a:t>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BCCF6A-D9C1-4B8B-A29F-D982A3B7A4D1}" type="slidenum">
              <a:rPr lang="en-US" smtClean="0"/>
              <a:t>‹#›</a:t>
            </a:fld>
            <a:endParaRPr lang="en-US"/>
          </a:p>
        </p:txBody>
      </p:sp>
    </p:spTree>
    <p:extLst>
      <p:ext uri="{BB962C8B-B14F-4D97-AF65-F5344CB8AC3E}">
        <p14:creationId xmlns:p14="http://schemas.microsoft.com/office/powerpoint/2010/main" val="3551160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C19270C-DB80-4707-AC30-BA048F4CB2B0}" type="datetime1">
              <a:rPr lang="en-US" smtClean="0"/>
              <a:t>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BCCF6A-D9C1-4B8B-A29F-D982A3B7A4D1}" type="slidenum">
              <a:rPr lang="en-US" smtClean="0"/>
              <a:t>‹#›</a:t>
            </a:fld>
            <a:endParaRPr lang="en-US"/>
          </a:p>
        </p:txBody>
      </p:sp>
    </p:spTree>
    <p:extLst>
      <p:ext uri="{BB962C8B-B14F-4D97-AF65-F5344CB8AC3E}">
        <p14:creationId xmlns:p14="http://schemas.microsoft.com/office/powerpoint/2010/main" val="2160593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29B275-2946-4924-8EDC-B719DB691470}" type="datetime1">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BCCF6A-D9C1-4B8B-A29F-D982A3B7A4D1}" type="slidenum">
              <a:rPr lang="en-US" smtClean="0"/>
              <a:t>‹#›</a:t>
            </a:fld>
            <a:endParaRPr lang="en-US"/>
          </a:p>
        </p:txBody>
      </p:sp>
    </p:spTree>
    <p:extLst>
      <p:ext uri="{BB962C8B-B14F-4D97-AF65-F5344CB8AC3E}">
        <p14:creationId xmlns:p14="http://schemas.microsoft.com/office/powerpoint/2010/main" val="866516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0E73FC-924D-47D9-8697-3EA9FAB70450}" type="datetime1">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BCCF6A-D9C1-4B8B-A29F-D982A3B7A4D1}" type="slidenum">
              <a:rPr lang="en-US" smtClean="0"/>
              <a:t>‹#›</a:t>
            </a:fld>
            <a:endParaRPr lang="en-US"/>
          </a:p>
        </p:txBody>
      </p:sp>
    </p:spTree>
    <p:extLst>
      <p:ext uri="{BB962C8B-B14F-4D97-AF65-F5344CB8AC3E}">
        <p14:creationId xmlns:p14="http://schemas.microsoft.com/office/powerpoint/2010/main" val="826187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2E1BD2-DB68-4B84-B165-1ED8CAA003C2}" type="datetime1">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BCCF6A-D9C1-4B8B-A29F-D982A3B7A4D1}" type="slidenum">
              <a:rPr lang="en-US" smtClean="0"/>
              <a:t>‹#›</a:t>
            </a:fld>
            <a:endParaRPr lang="en-US"/>
          </a:p>
        </p:txBody>
      </p:sp>
    </p:spTree>
    <p:extLst>
      <p:ext uri="{BB962C8B-B14F-4D97-AF65-F5344CB8AC3E}">
        <p14:creationId xmlns:p14="http://schemas.microsoft.com/office/powerpoint/2010/main" val="2871090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FABDDF-D31E-4B7C-9A81-972E8FBC65B4}" type="datetime1">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BCCF6A-D9C1-4B8B-A29F-D982A3B7A4D1}" type="slidenum">
              <a:rPr lang="en-US" smtClean="0"/>
              <a:t>‹#›</a:t>
            </a:fld>
            <a:endParaRPr lang="en-US"/>
          </a:p>
        </p:txBody>
      </p:sp>
    </p:spTree>
    <p:extLst>
      <p:ext uri="{BB962C8B-B14F-4D97-AF65-F5344CB8AC3E}">
        <p14:creationId xmlns:p14="http://schemas.microsoft.com/office/powerpoint/2010/main" val="4221476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695F62-FDA2-497D-A238-A2640BDCC1B3}" type="datetime1">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BCCF6A-D9C1-4B8B-A29F-D982A3B7A4D1}" type="slidenum">
              <a:rPr lang="en-US" smtClean="0"/>
              <a:t>‹#›</a:t>
            </a:fld>
            <a:endParaRPr lang="en-US"/>
          </a:p>
        </p:txBody>
      </p:sp>
    </p:spTree>
    <p:extLst>
      <p:ext uri="{BB962C8B-B14F-4D97-AF65-F5344CB8AC3E}">
        <p14:creationId xmlns:p14="http://schemas.microsoft.com/office/powerpoint/2010/main" val="133398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35D49C-F384-4E55-B34D-8ABE74FE6CD8}" type="datetime1">
              <a:rPr lang="en-US" smtClean="0"/>
              <a:t>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BCCF6A-D9C1-4B8B-A29F-D982A3B7A4D1}" type="slidenum">
              <a:rPr lang="en-US" smtClean="0"/>
              <a:t>‹#›</a:t>
            </a:fld>
            <a:endParaRPr lang="en-US"/>
          </a:p>
        </p:txBody>
      </p:sp>
    </p:spTree>
    <p:extLst>
      <p:ext uri="{BB962C8B-B14F-4D97-AF65-F5344CB8AC3E}">
        <p14:creationId xmlns:p14="http://schemas.microsoft.com/office/powerpoint/2010/main" val="119531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17400D-5D5D-4301-84B1-73894A0304DD}" type="datetime1">
              <a:rPr lang="en-US" smtClean="0"/>
              <a:t>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BCCF6A-D9C1-4B8B-A29F-D982A3B7A4D1}" type="slidenum">
              <a:rPr lang="en-US" smtClean="0"/>
              <a:t>‹#›</a:t>
            </a:fld>
            <a:endParaRPr lang="en-US"/>
          </a:p>
        </p:txBody>
      </p:sp>
    </p:spTree>
    <p:extLst>
      <p:ext uri="{BB962C8B-B14F-4D97-AF65-F5344CB8AC3E}">
        <p14:creationId xmlns:p14="http://schemas.microsoft.com/office/powerpoint/2010/main" val="4042798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0C1BDD-6842-44CD-AD4D-A61460A266AB}" type="datetime1">
              <a:rPr lang="en-US" smtClean="0"/>
              <a:t>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BCCF6A-D9C1-4B8B-A29F-D982A3B7A4D1}" type="slidenum">
              <a:rPr lang="en-US" smtClean="0"/>
              <a:t>‹#›</a:t>
            </a:fld>
            <a:endParaRPr lang="en-US"/>
          </a:p>
        </p:txBody>
      </p:sp>
    </p:spTree>
    <p:extLst>
      <p:ext uri="{BB962C8B-B14F-4D97-AF65-F5344CB8AC3E}">
        <p14:creationId xmlns:p14="http://schemas.microsoft.com/office/powerpoint/2010/main" val="635985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3593A7-3819-4C50-85AD-51CB35640A42}" type="datetime1">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BCCF6A-D9C1-4B8B-A29F-D982A3B7A4D1}" type="slidenum">
              <a:rPr lang="en-US" smtClean="0"/>
              <a:t>‹#›</a:t>
            </a:fld>
            <a:endParaRPr lang="en-US"/>
          </a:p>
        </p:txBody>
      </p:sp>
    </p:spTree>
    <p:extLst>
      <p:ext uri="{BB962C8B-B14F-4D97-AF65-F5344CB8AC3E}">
        <p14:creationId xmlns:p14="http://schemas.microsoft.com/office/powerpoint/2010/main" val="3399354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DFB4FE-9FE2-4E41-802E-3295B7AC9AFF}" type="datetime1">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BCCF6A-D9C1-4B8B-A29F-D982A3B7A4D1}" type="slidenum">
              <a:rPr lang="en-US" smtClean="0"/>
              <a:t>‹#›</a:t>
            </a:fld>
            <a:endParaRPr lang="en-US"/>
          </a:p>
        </p:txBody>
      </p:sp>
    </p:spTree>
    <p:extLst>
      <p:ext uri="{BB962C8B-B14F-4D97-AF65-F5344CB8AC3E}">
        <p14:creationId xmlns:p14="http://schemas.microsoft.com/office/powerpoint/2010/main" val="3388679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F23E16C-9377-426C-96B2-B402BF2B6C17}" type="datetime1">
              <a:rPr lang="en-US" smtClean="0"/>
              <a:t>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9BCCF6A-D9C1-4B8B-A29F-D982A3B7A4D1}" type="slidenum">
              <a:rPr lang="en-US" smtClean="0"/>
              <a:t>‹#›</a:t>
            </a:fld>
            <a:endParaRPr lang="en-US"/>
          </a:p>
        </p:txBody>
      </p:sp>
    </p:spTree>
    <p:extLst>
      <p:ext uri="{BB962C8B-B14F-4D97-AF65-F5344CB8AC3E}">
        <p14:creationId xmlns:p14="http://schemas.microsoft.com/office/powerpoint/2010/main" val="23311750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0D8F5-1C99-4243-9BB4-2AEBDA20453D}"/>
              </a:ext>
            </a:extLst>
          </p:cNvPr>
          <p:cNvSpPr>
            <a:spLocks noGrp="1"/>
          </p:cNvSpPr>
          <p:nvPr>
            <p:ph type="ctrTitle"/>
          </p:nvPr>
        </p:nvSpPr>
        <p:spPr>
          <a:xfrm>
            <a:off x="2042615" y="410643"/>
            <a:ext cx="9144000" cy="1641490"/>
          </a:xfrm>
        </p:spPr>
        <p:txBody>
          <a:bodyPr>
            <a:normAutofit/>
          </a:bodyPr>
          <a:lstStyle/>
          <a:p>
            <a:r>
              <a:rPr lang="en-US" sz="5400" dirty="0" err="1"/>
              <a:t>Sportivo</a:t>
            </a:r>
            <a:r>
              <a:rPr lang="en-US" sz="5400" dirty="0"/>
              <a:t> Academy Management System</a:t>
            </a:r>
          </a:p>
        </p:txBody>
      </p:sp>
      <p:sp>
        <p:nvSpPr>
          <p:cNvPr id="4" name="TextBox 3">
            <a:extLst>
              <a:ext uri="{FF2B5EF4-FFF2-40B4-BE49-F238E27FC236}">
                <a16:creationId xmlns:a16="http://schemas.microsoft.com/office/drawing/2014/main" id="{EEA19CBA-F6E6-45C0-8C12-EAAB4F65CEBB}"/>
              </a:ext>
            </a:extLst>
          </p:cNvPr>
          <p:cNvSpPr txBox="1"/>
          <p:nvPr/>
        </p:nvSpPr>
        <p:spPr>
          <a:xfrm>
            <a:off x="2629469" y="1759745"/>
            <a:ext cx="7100149" cy="584775"/>
          </a:xfrm>
          <a:prstGeom prst="rect">
            <a:avLst/>
          </a:prstGeom>
          <a:noFill/>
        </p:spPr>
        <p:txBody>
          <a:bodyPr wrap="none" rtlCol="0">
            <a:spAutoFit/>
          </a:bodyPr>
          <a:lstStyle/>
          <a:p>
            <a:r>
              <a:rPr lang="en-US" sz="3200" dirty="0"/>
              <a:t>I3305 INTERFACE GRAPHIQUE PROJECT</a:t>
            </a:r>
          </a:p>
        </p:txBody>
      </p:sp>
      <p:sp>
        <p:nvSpPr>
          <p:cNvPr id="5" name="TextBox 4">
            <a:extLst>
              <a:ext uri="{FF2B5EF4-FFF2-40B4-BE49-F238E27FC236}">
                <a16:creationId xmlns:a16="http://schemas.microsoft.com/office/drawing/2014/main" id="{44FD56DB-5270-4441-9B62-13F9BA5E01CE}"/>
              </a:ext>
            </a:extLst>
          </p:cNvPr>
          <p:cNvSpPr txBox="1"/>
          <p:nvPr/>
        </p:nvSpPr>
        <p:spPr>
          <a:xfrm>
            <a:off x="136158" y="5677468"/>
            <a:ext cx="2648546" cy="646331"/>
          </a:xfrm>
          <a:prstGeom prst="rect">
            <a:avLst/>
          </a:prstGeom>
          <a:noFill/>
        </p:spPr>
        <p:txBody>
          <a:bodyPr wrap="none" rtlCol="0">
            <a:spAutoFit/>
          </a:bodyPr>
          <a:lstStyle/>
          <a:p>
            <a:r>
              <a:rPr lang="en-US" dirty="0"/>
              <a:t>BY : - HUSSEIN B. FAWAZ</a:t>
            </a:r>
          </a:p>
          <a:p>
            <a:r>
              <a:rPr lang="en-US" dirty="0"/>
              <a:t>         -ABBAS SHERKAWI</a:t>
            </a:r>
          </a:p>
        </p:txBody>
      </p:sp>
      <p:sp>
        <p:nvSpPr>
          <p:cNvPr id="6" name="TextBox 5">
            <a:extLst>
              <a:ext uri="{FF2B5EF4-FFF2-40B4-BE49-F238E27FC236}">
                <a16:creationId xmlns:a16="http://schemas.microsoft.com/office/drawing/2014/main" id="{8D169555-9BD6-4AE3-89B6-0D70995642EB}"/>
              </a:ext>
            </a:extLst>
          </p:cNvPr>
          <p:cNvSpPr txBox="1"/>
          <p:nvPr/>
        </p:nvSpPr>
        <p:spPr>
          <a:xfrm>
            <a:off x="10496954" y="5954467"/>
            <a:ext cx="1558888" cy="369332"/>
          </a:xfrm>
          <a:prstGeom prst="rect">
            <a:avLst/>
          </a:prstGeom>
          <a:noFill/>
        </p:spPr>
        <p:txBody>
          <a:bodyPr wrap="none" rtlCol="0">
            <a:spAutoFit/>
          </a:bodyPr>
          <a:lstStyle/>
          <a:p>
            <a:r>
              <a:rPr lang="en-US" dirty="0"/>
              <a:t>Dr. Bilal </a:t>
            </a:r>
            <a:r>
              <a:rPr lang="en-US" dirty="0" err="1"/>
              <a:t>Kanso</a:t>
            </a:r>
            <a:endParaRPr lang="en-US" dirty="0"/>
          </a:p>
        </p:txBody>
      </p:sp>
      <p:sp>
        <p:nvSpPr>
          <p:cNvPr id="7" name="Slide Number Placeholder 6">
            <a:extLst>
              <a:ext uri="{FF2B5EF4-FFF2-40B4-BE49-F238E27FC236}">
                <a16:creationId xmlns:a16="http://schemas.microsoft.com/office/drawing/2014/main" id="{5BFADAF5-7C0C-4F0B-8139-A888A9F73D96}"/>
              </a:ext>
            </a:extLst>
          </p:cNvPr>
          <p:cNvSpPr>
            <a:spLocks noGrp="1"/>
          </p:cNvSpPr>
          <p:nvPr>
            <p:ph type="sldNum" sz="quarter" idx="12"/>
          </p:nvPr>
        </p:nvSpPr>
        <p:spPr/>
        <p:txBody>
          <a:bodyPr/>
          <a:lstStyle/>
          <a:p>
            <a:endParaRPr lang="en-US" dirty="0"/>
          </a:p>
          <a:p>
            <a:fld id="{EBF7279F-91F7-4690-B1B8-B5B2E4965C10}" type="slidenum">
              <a:rPr lang="en-US" smtClean="0"/>
              <a:t>1</a:t>
            </a:fld>
            <a:endParaRPr lang="en-US" dirty="0"/>
          </a:p>
        </p:txBody>
      </p:sp>
    </p:spTree>
    <p:extLst>
      <p:ext uri="{BB962C8B-B14F-4D97-AF65-F5344CB8AC3E}">
        <p14:creationId xmlns:p14="http://schemas.microsoft.com/office/powerpoint/2010/main" val="1590038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643E9-BB1B-4135-B81A-2579009B7928}"/>
              </a:ext>
            </a:extLst>
          </p:cNvPr>
          <p:cNvSpPr>
            <a:spLocks noGrp="1"/>
          </p:cNvSpPr>
          <p:nvPr>
            <p:ph type="title"/>
          </p:nvPr>
        </p:nvSpPr>
        <p:spPr>
          <a:xfrm>
            <a:off x="0" y="18255"/>
            <a:ext cx="8748215" cy="923441"/>
          </a:xfrm>
        </p:spPr>
        <p:txBody>
          <a:bodyPr/>
          <a:lstStyle/>
          <a:p>
            <a:r>
              <a:rPr lang="en-US" dirty="0"/>
              <a:t>Add Player (Register a Player):</a:t>
            </a:r>
          </a:p>
        </p:txBody>
      </p:sp>
      <p:pic>
        <p:nvPicPr>
          <p:cNvPr id="9" name="Content Placeholder 8">
            <a:extLst>
              <a:ext uri="{FF2B5EF4-FFF2-40B4-BE49-F238E27FC236}">
                <a16:creationId xmlns:a16="http://schemas.microsoft.com/office/drawing/2014/main" id="{7E81B96F-AFD4-46A6-8B4F-A2383909F6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547" y="941695"/>
            <a:ext cx="4878686" cy="5650173"/>
          </a:xfrm>
        </p:spPr>
      </p:pic>
      <p:sp>
        <p:nvSpPr>
          <p:cNvPr id="10" name="TextBox 9">
            <a:extLst>
              <a:ext uri="{FF2B5EF4-FFF2-40B4-BE49-F238E27FC236}">
                <a16:creationId xmlns:a16="http://schemas.microsoft.com/office/drawing/2014/main" id="{EF3D9DA9-3321-4EB0-94A6-06F85BECB659}"/>
              </a:ext>
            </a:extLst>
          </p:cNvPr>
          <p:cNvSpPr txBox="1"/>
          <p:nvPr/>
        </p:nvSpPr>
        <p:spPr>
          <a:xfrm>
            <a:off x="5313919" y="1982646"/>
            <a:ext cx="6726498" cy="2308324"/>
          </a:xfrm>
          <a:prstGeom prst="rect">
            <a:avLst/>
          </a:prstGeom>
          <a:noFill/>
        </p:spPr>
        <p:txBody>
          <a:bodyPr wrap="square" rtlCol="0">
            <a:spAutoFit/>
          </a:bodyPr>
          <a:lstStyle/>
          <a:p>
            <a:r>
              <a:rPr lang="en-US" dirty="0"/>
              <a:t>After we click on the “Add Player” button in the “Player Management” frame, a new “Add Player” frame shows up. In this frame the admin is allowed to add a player based on the specified data such as: name, date of birth, phone  number, address, blood type, position (attacker, defender ..), sex, date of registration (fills up automatically with the current date), and a description. The “Add Player” button inserts the new player into the database.</a:t>
            </a:r>
          </a:p>
          <a:p>
            <a:r>
              <a:rPr lang="en-US" dirty="0"/>
              <a:t>A successful </a:t>
            </a:r>
            <a:r>
              <a:rPr lang="en-US" dirty="0" err="1"/>
              <a:t>JoptionPane</a:t>
            </a:r>
            <a:r>
              <a:rPr lang="en-US" dirty="0"/>
              <a:t>  appears containing the name of the player.</a:t>
            </a:r>
          </a:p>
        </p:txBody>
      </p:sp>
      <p:sp>
        <p:nvSpPr>
          <p:cNvPr id="11" name="Slide Number Placeholder 10">
            <a:extLst>
              <a:ext uri="{FF2B5EF4-FFF2-40B4-BE49-F238E27FC236}">
                <a16:creationId xmlns:a16="http://schemas.microsoft.com/office/drawing/2014/main" id="{F3B7CBA5-1DA6-4FEF-9D5C-AF0E8F2A2C30}"/>
              </a:ext>
            </a:extLst>
          </p:cNvPr>
          <p:cNvSpPr>
            <a:spLocks noGrp="1"/>
          </p:cNvSpPr>
          <p:nvPr>
            <p:ph type="sldNum" sz="quarter" idx="12"/>
          </p:nvPr>
        </p:nvSpPr>
        <p:spPr/>
        <p:txBody>
          <a:bodyPr/>
          <a:lstStyle/>
          <a:p>
            <a:fld id="{59BCCF6A-D9C1-4B8B-A29F-D982A3B7A4D1}" type="slidenum">
              <a:rPr lang="en-US" smtClean="0"/>
              <a:t>10</a:t>
            </a:fld>
            <a:endParaRPr lang="en-US"/>
          </a:p>
        </p:txBody>
      </p:sp>
    </p:spTree>
    <p:extLst>
      <p:ext uri="{BB962C8B-B14F-4D97-AF65-F5344CB8AC3E}">
        <p14:creationId xmlns:p14="http://schemas.microsoft.com/office/powerpoint/2010/main" val="1430207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3FA9C-BA87-4872-BB5B-6881412A3127}"/>
              </a:ext>
            </a:extLst>
          </p:cNvPr>
          <p:cNvSpPr>
            <a:spLocks noGrp="1"/>
          </p:cNvSpPr>
          <p:nvPr>
            <p:ph type="title"/>
          </p:nvPr>
        </p:nvSpPr>
        <p:spPr>
          <a:xfrm>
            <a:off x="0" y="18255"/>
            <a:ext cx="10515600" cy="786963"/>
          </a:xfrm>
        </p:spPr>
        <p:txBody>
          <a:bodyPr>
            <a:normAutofit fontScale="90000"/>
          </a:bodyPr>
          <a:lstStyle/>
          <a:p>
            <a:r>
              <a:rPr lang="en-US" dirty="0"/>
              <a:t>Update Player :</a:t>
            </a:r>
          </a:p>
        </p:txBody>
      </p:sp>
      <p:pic>
        <p:nvPicPr>
          <p:cNvPr id="5" name="Content Placeholder 4">
            <a:extLst>
              <a:ext uri="{FF2B5EF4-FFF2-40B4-BE49-F238E27FC236}">
                <a16:creationId xmlns:a16="http://schemas.microsoft.com/office/drawing/2014/main" id="{1D6B629F-11AE-4B78-9544-36A9C2C97D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2511" y="982639"/>
            <a:ext cx="7739489" cy="4351338"/>
          </a:xfrm>
        </p:spPr>
      </p:pic>
      <p:sp>
        <p:nvSpPr>
          <p:cNvPr id="6" name="TextBox 5">
            <a:extLst>
              <a:ext uri="{FF2B5EF4-FFF2-40B4-BE49-F238E27FC236}">
                <a16:creationId xmlns:a16="http://schemas.microsoft.com/office/drawing/2014/main" id="{4B0F8C2C-B2D8-4C80-93A7-ACD2365A111D}"/>
              </a:ext>
            </a:extLst>
          </p:cNvPr>
          <p:cNvSpPr txBox="1"/>
          <p:nvPr/>
        </p:nvSpPr>
        <p:spPr>
          <a:xfrm>
            <a:off x="0" y="1524023"/>
            <a:ext cx="4452511" cy="2862322"/>
          </a:xfrm>
          <a:prstGeom prst="rect">
            <a:avLst/>
          </a:prstGeom>
          <a:noFill/>
        </p:spPr>
        <p:txBody>
          <a:bodyPr wrap="square" rtlCol="0">
            <a:spAutoFit/>
          </a:bodyPr>
          <a:lstStyle/>
          <a:p>
            <a:r>
              <a:rPr lang="en-US" dirty="0"/>
              <a:t>In the “Player Management” Frame, If the admin wants to update or delete a player, they can click on a specific row. The “Update  Player” frame shows up containing all the existing data fields. The admin can now change any data field, and click “Update Player” to update the database. A </a:t>
            </a:r>
            <a:r>
              <a:rPr lang="en-US" dirty="0" err="1"/>
              <a:t>JoptionPane</a:t>
            </a:r>
            <a:r>
              <a:rPr lang="en-US" dirty="0"/>
              <a:t> shows up indicating a successful update. </a:t>
            </a:r>
          </a:p>
          <a:p>
            <a:endParaRPr lang="en-US" dirty="0"/>
          </a:p>
        </p:txBody>
      </p:sp>
      <p:sp>
        <p:nvSpPr>
          <p:cNvPr id="7" name="Slide Number Placeholder 6">
            <a:extLst>
              <a:ext uri="{FF2B5EF4-FFF2-40B4-BE49-F238E27FC236}">
                <a16:creationId xmlns:a16="http://schemas.microsoft.com/office/drawing/2014/main" id="{A1B04F4E-9AAB-4F77-A695-1960943BA721}"/>
              </a:ext>
            </a:extLst>
          </p:cNvPr>
          <p:cNvSpPr>
            <a:spLocks noGrp="1"/>
          </p:cNvSpPr>
          <p:nvPr>
            <p:ph type="sldNum" sz="quarter" idx="12"/>
          </p:nvPr>
        </p:nvSpPr>
        <p:spPr/>
        <p:txBody>
          <a:bodyPr/>
          <a:lstStyle/>
          <a:p>
            <a:fld id="{59BCCF6A-D9C1-4B8B-A29F-D982A3B7A4D1}" type="slidenum">
              <a:rPr lang="en-US" smtClean="0"/>
              <a:t>11</a:t>
            </a:fld>
            <a:endParaRPr lang="en-US"/>
          </a:p>
        </p:txBody>
      </p:sp>
    </p:spTree>
    <p:extLst>
      <p:ext uri="{BB962C8B-B14F-4D97-AF65-F5344CB8AC3E}">
        <p14:creationId xmlns:p14="http://schemas.microsoft.com/office/powerpoint/2010/main" val="1432154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F7085-E9FA-466C-B849-CC798E65EF0E}"/>
              </a:ext>
            </a:extLst>
          </p:cNvPr>
          <p:cNvSpPr>
            <a:spLocks noGrp="1"/>
          </p:cNvSpPr>
          <p:nvPr>
            <p:ph type="title"/>
          </p:nvPr>
        </p:nvSpPr>
        <p:spPr>
          <a:xfrm>
            <a:off x="0" y="-131869"/>
            <a:ext cx="10515600" cy="1073566"/>
          </a:xfrm>
        </p:spPr>
        <p:txBody>
          <a:bodyPr/>
          <a:lstStyle/>
          <a:p>
            <a:r>
              <a:rPr lang="en-US" sz="4800" dirty="0"/>
              <a:t>Delete Player</a:t>
            </a:r>
            <a:r>
              <a:rPr lang="en-US" dirty="0"/>
              <a:t>: </a:t>
            </a:r>
          </a:p>
        </p:txBody>
      </p:sp>
      <p:pic>
        <p:nvPicPr>
          <p:cNvPr id="9" name="Content Placeholder 8">
            <a:extLst>
              <a:ext uri="{FF2B5EF4-FFF2-40B4-BE49-F238E27FC236}">
                <a16:creationId xmlns:a16="http://schemas.microsoft.com/office/drawing/2014/main" id="{3580F0AB-50D6-4A3A-A4FB-8DED3649F6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7916" y="1450179"/>
            <a:ext cx="8397922" cy="3957642"/>
          </a:xfrm>
        </p:spPr>
      </p:pic>
      <p:sp>
        <p:nvSpPr>
          <p:cNvPr id="10" name="TextBox 9">
            <a:extLst>
              <a:ext uri="{FF2B5EF4-FFF2-40B4-BE49-F238E27FC236}">
                <a16:creationId xmlns:a16="http://schemas.microsoft.com/office/drawing/2014/main" id="{9F4E58EC-924F-49E2-A6D3-B385F00A9109}"/>
              </a:ext>
            </a:extLst>
          </p:cNvPr>
          <p:cNvSpPr txBox="1"/>
          <p:nvPr/>
        </p:nvSpPr>
        <p:spPr>
          <a:xfrm>
            <a:off x="-1" y="1984191"/>
            <a:ext cx="3627917" cy="2585323"/>
          </a:xfrm>
          <a:prstGeom prst="rect">
            <a:avLst/>
          </a:prstGeom>
          <a:noFill/>
        </p:spPr>
        <p:txBody>
          <a:bodyPr wrap="square" rtlCol="0">
            <a:spAutoFit/>
          </a:bodyPr>
          <a:lstStyle/>
          <a:p>
            <a:r>
              <a:rPr lang="en-US" dirty="0"/>
              <a:t>As in the previous slide, the admin can click on a specific row, and the “Update Player” frame shows up containing a “Delete Player” button. The admin can click that button to delete the specified player from the database. A </a:t>
            </a:r>
            <a:r>
              <a:rPr lang="en-US" dirty="0" err="1"/>
              <a:t>JoptionPane</a:t>
            </a:r>
            <a:r>
              <a:rPr lang="en-US" dirty="0"/>
              <a:t> then shows up indicating a successful delete</a:t>
            </a:r>
          </a:p>
        </p:txBody>
      </p:sp>
      <p:sp>
        <p:nvSpPr>
          <p:cNvPr id="11" name="Slide Number Placeholder 10">
            <a:extLst>
              <a:ext uri="{FF2B5EF4-FFF2-40B4-BE49-F238E27FC236}">
                <a16:creationId xmlns:a16="http://schemas.microsoft.com/office/drawing/2014/main" id="{14DA9655-5530-4F0E-A33C-098953F7E9A7}"/>
              </a:ext>
            </a:extLst>
          </p:cNvPr>
          <p:cNvSpPr>
            <a:spLocks noGrp="1"/>
          </p:cNvSpPr>
          <p:nvPr>
            <p:ph type="sldNum" sz="quarter" idx="12"/>
          </p:nvPr>
        </p:nvSpPr>
        <p:spPr/>
        <p:txBody>
          <a:bodyPr/>
          <a:lstStyle/>
          <a:p>
            <a:fld id="{59BCCF6A-D9C1-4B8B-A29F-D982A3B7A4D1}" type="slidenum">
              <a:rPr lang="en-US" smtClean="0"/>
              <a:t>12</a:t>
            </a:fld>
            <a:endParaRPr lang="en-US"/>
          </a:p>
        </p:txBody>
      </p:sp>
    </p:spTree>
    <p:extLst>
      <p:ext uri="{BB962C8B-B14F-4D97-AF65-F5344CB8AC3E}">
        <p14:creationId xmlns:p14="http://schemas.microsoft.com/office/powerpoint/2010/main" val="562455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32F48-D7DB-4F33-806B-30E32354F7FA}"/>
              </a:ext>
            </a:extLst>
          </p:cNvPr>
          <p:cNvSpPr>
            <a:spLocks noGrp="1"/>
          </p:cNvSpPr>
          <p:nvPr>
            <p:ph type="title"/>
          </p:nvPr>
        </p:nvSpPr>
        <p:spPr>
          <a:xfrm>
            <a:off x="0" y="18256"/>
            <a:ext cx="10515600" cy="964384"/>
          </a:xfrm>
        </p:spPr>
        <p:txBody>
          <a:bodyPr>
            <a:normAutofit/>
          </a:bodyPr>
          <a:lstStyle/>
          <a:p>
            <a:r>
              <a:rPr lang="en-US" sz="4800" dirty="0"/>
              <a:t>Coach Management:</a:t>
            </a:r>
          </a:p>
        </p:txBody>
      </p:sp>
      <p:sp>
        <p:nvSpPr>
          <p:cNvPr id="8" name="TextBox 7">
            <a:extLst>
              <a:ext uri="{FF2B5EF4-FFF2-40B4-BE49-F238E27FC236}">
                <a16:creationId xmlns:a16="http://schemas.microsoft.com/office/drawing/2014/main" id="{5BB50FD5-FC3F-400C-8FE6-17D509A9D510}"/>
              </a:ext>
            </a:extLst>
          </p:cNvPr>
          <p:cNvSpPr txBox="1"/>
          <p:nvPr/>
        </p:nvSpPr>
        <p:spPr>
          <a:xfrm>
            <a:off x="178700" y="4957136"/>
            <a:ext cx="11889475" cy="1815882"/>
          </a:xfrm>
          <a:prstGeom prst="rect">
            <a:avLst/>
          </a:prstGeom>
          <a:noFill/>
        </p:spPr>
        <p:txBody>
          <a:bodyPr wrap="square" rtlCol="0">
            <a:spAutoFit/>
          </a:bodyPr>
          <a:lstStyle/>
          <a:p>
            <a:r>
              <a:rPr lang="en-US" sz="2800" dirty="0"/>
              <a:t>When the admin clicks on the “Coach Management” button in the main frame, a new frame shows up containing all the coaches registered at the academy. This frame also contains an “Add Coach” button that allows adding a new coach, a “Refresh Button” to refresh the data, and an “Exit” button to exit the frame.</a:t>
            </a:r>
          </a:p>
        </p:txBody>
      </p:sp>
      <p:pic>
        <p:nvPicPr>
          <p:cNvPr id="12" name="Content Placeholder 11">
            <a:extLst>
              <a:ext uri="{FF2B5EF4-FFF2-40B4-BE49-F238E27FC236}">
                <a16:creationId xmlns:a16="http://schemas.microsoft.com/office/drawing/2014/main" id="{723B7787-2E79-461F-8659-461DE8E09B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5378" y="829253"/>
            <a:ext cx="8040222" cy="4105848"/>
          </a:xfrm>
        </p:spPr>
      </p:pic>
      <p:sp>
        <p:nvSpPr>
          <p:cNvPr id="13" name="Slide Number Placeholder 12">
            <a:extLst>
              <a:ext uri="{FF2B5EF4-FFF2-40B4-BE49-F238E27FC236}">
                <a16:creationId xmlns:a16="http://schemas.microsoft.com/office/drawing/2014/main" id="{FAE7F7B6-E0C3-468B-BF4C-22EA821E0F86}"/>
              </a:ext>
            </a:extLst>
          </p:cNvPr>
          <p:cNvSpPr>
            <a:spLocks noGrp="1"/>
          </p:cNvSpPr>
          <p:nvPr>
            <p:ph type="sldNum" sz="quarter" idx="12"/>
          </p:nvPr>
        </p:nvSpPr>
        <p:spPr/>
        <p:txBody>
          <a:bodyPr/>
          <a:lstStyle/>
          <a:p>
            <a:fld id="{59BCCF6A-D9C1-4B8B-A29F-D982A3B7A4D1}" type="slidenum">
              <a:rPr lang="en-US" smtClean="0"/>
              <a:t>13</a:t>
            </a:fld>
            <a:endParaRPr lang="en-US" dirty="0"/>
          </a:p>
        </p:txBody>
      </p:sp>
    </p:spTree>
    <p:extLst>
      <p:ext uri="{BB962C8B-B14F-4D97-AF65-F5344CB8AC3E}">
        <p14:creationId xmlns:p14="http://schemas.microsoft.com/office/powerpoint/2010/main" val="2710530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627EA-E851-4621-8797-F425C78C1F9B}"/>
              </a:ext>
            </a:extLst>
          </p:cNvPr>
          <p:cNvSpPr>
            <a:spLocks noGrp="1"/>
          </p:cNvSpPr>
          <p:nvPr>
            <p:ph type="title"/>
          </p:nvPr>
        </p:nvSpPr>
        <p:spPr>
          <a:xfrm>
            <a:off x="0" y="0"/>
            <a:ext cx="10515600" cy="1078173"/>
          </a:xfrm>
        </p:spPr>
        <p:txBody>
          <a:bodyPr/>
          <a:lstStyle/>
          <a:p>
            <a:r>
              <a:rPr lang="en-US" dirty="0"/>
              <a:t>Add Coach:</a:t>
            </a:r>
          </a:p>
        </p:txBody>
      </p:sp>
      <p:pic>
        <p:nvPicPr>
          <p:cNvPr id="5" name="Content Placeholder 4">
            <a:extLst>
              <a:ext uri="{FF2B5EF4-FFF2-40B4-BE49-F238E27FC236}">
                <a16:creationId xmlns:a16="http://schemas.microsoft.com/office/drawing/2014/main" id="{A95138D4-6218-4D8E-9F67-B207EFB7B2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492" y="1469077"/>
            <a:ext cx="6294820" cy="4351338"/>
          </a:xfrm>
        </p:spPr>
      </p:pic>
      <p:sp>
        <p:nvSpPr>
          <p:cNvPr id="6" name="TextBox 5">
            <a:extLst>
              <a:ext uri="{FF2B5EF4-FFF2-40B4-BE49-F238E27FC236}">
                <a16:creationId xmlns:a16="http://schemas.microsoft.com/office/drawing/2014/main" id="{4B60CE12-3322-4287-8C29-498F3E35BEDC}"/>
              </a:ext>
            </a:extLst>
          </p:cNvPr>
          <p:cNvSpPr txBox="1"/>
          <p:nvPr/>
        </p:nvSpPr>
        <p:spPr>
          <a:xfrm>
            <a:off x="6494311" y="2352084"/>
            <a:ext cx="5497663" cy="2308324"/>
          </a:xfrm>
          <a:prstGeom prst="rect">
            <a:avLst/>
          </a:prstGeom>
          <a:noFill/>
        </p:spPr>
        <p:txBody>
          <a:bodyPr wrap="square" rtlCol="0">
            <a:spAutoFit/>
          </a:bodyPr>
          <a:lstStyle/>
          <a:p>
            <a:r>
              <a:rPr lang="en-US" dirty="0"/>
              <a:t>After the admin clicks the “Add Coach” button in the “Coach Management” frame, the “Add Coach” frame shows up. This frame allows the admin to add a new coach to the academy. The admin enters the personal info of the new coach and clicks the “Add Coach” button to add the coach to the database. A </a:t>
            </a:r>
            <a:r>
              <a:rPr lang="en-US" dirty="0" err="1"/>
              <a:t>JoptionPane</a:t>
            </a:r>
            <a:r>
              <a:rPr lang="en-US" dirty="0"/>
              <a:t> then shows up containing the name of the new coach and indicating a successful registration.</a:t>
            </a:r>
          </a:p>
        </p:txBody>
      </p:sp>
      <p:sp>
        <p:nvSpPr>
          <p:cNvPr id="7" name="Slide Number Placeholder 6">
            <a:extLst>
              <a:ext uri="{FF2B5EF4-FFF2-40B4-BE49-F238E27FC236}">
                <a16:creationId xmlns:a16="http://schemas.microsoft.com/office/drawing/2014/main" id="{6BB0A819-80FC-43A1-BC9F-EFC97ECF65FE}"/>
              </a:ext>
            </a:extLst>
          </p:cNvPr>
          <p:cNvSpPr>
            <a:spLocks noGrp="1"/>
          </p:cNvSpPr>
          <p:nvPr>
            <p:ph type="sldNum" sz="quarter" idx="12"/>
          </p:nvPr>
        </p:nvSpPr>
        <p:spPr/>
        <p:txBody>
          <a:bodyPr/>
          <a:lstStyle/>
          <a:p>
            <a:fld id="{59BCCF6A-D9C1-4B8B-A29F-D982A3B7A4D1}" type="slidenum">
              <a:rPr lang="en-US" smtClean="0"/>
              <a:t>14</a:t>
            </a:fld>
            <a:endParaRPr lang="en-US"/>
          </a:p>
        </p:txBody>
      </p:sp>
    </p:spTree>
    <p:extLst>
      <p:ext uri="{BB962C8B-B14F-4D97-AF65-F5344CB8AC3E}">
        <p14:creationId xmlns:p14="http://schemas.microsoft.com/office/powerpoint/2010/main" val="2007289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F300-2B41-4887-AB9D-6C26DDF06ECC}"/>
              </a:ext>
            </a:extLst>
          </p:cNvPr>
          <p:cNvSpPr>
            <a:spLocks noGrp="1"/>
          </p:cNvSpPr>
          <p:nvPr>
            <p:ph type="title"/>
          </p:nvPr>
        </p:nvSpPr>
        <p:spPr>
          <a:xfrm>
            <a:off x="0" y="18255"/>
            <a:ext cx="10515600" cy="909793"/>
          </a:xfrm>
        </p:spPr>
        <p:txBody>
          <a:bodyPr/>
          <a:lstStyle/>
          <a:p>
            <a:r>
              <a:rPr lang="en-US" dirty="0"/>
              <a:t>Update Coach:</a:t>
            </a:r>
          </a:p>
        </p:txBody>
      </p:sp>
      <p:pic>
        <p:nvPicPr>
          <p:cNvPr id="9" name="Content Placeholder 8">
            <a:extLst>
              <a:ext uri="{FF2B5EF4-FFF2-40B4-BE49-F238E27FC236}">
                <a16:creationId xmlns:a16="http://schemas.microsoft.com/office/drawing/2014/main" id="{0DD9EC85-B522-41B2-A007-2222E27C33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3050" y="1691127"/>
            <a:ext cx="7988950" cy="3449472"/>
          </a:xfrm>
        </p:spPr>
      </p:pic>
      <p:sp>
        <p:nvSpPr>
          <p:cNvPr id="11" name="TextBox 10">
            <a:extLst>
              <a:ext uri="{FF2B5EF4-FFF2-40B4-BE49-F238E27FC236}">
                <a16:creationId xmlns:a16="http://schemas.microsoft.com/office/drawing/2014/main" id="{89A9766D-B734-4F8F-AF2D-9FB8B2E30B5F}"/>
              </a:ext>
            </a:extLst>
          </p:cNvPr>
          <p:cNvSpPr txBox="1"/>
          <p:nvPr/>
        </p:nvSpPr>
        <p:spPr>
          <a:xfrm>
            <a:off x="0" y="1984702"/>
            <a:ext cx="4203050" cy="2862322"/>
          </a:xfrm>
          <a:prstGeom prst="rect">
            <a:avLst/>
          </a:prstGeom>
          <a:noFill/>
        </p:spPr>
        <p:txBody>
          <a:bodyPr wrap="square" rtlCol="0">
            <a:spAutoFit/>
          </a:bodyPr>
          <a:lstStyle/>
          <a:p>
            <a:r>
              <a:rPr lang="en-US" dirty="0"/>
              <a:t>In the “Coach Management” Frame, If the admin wants to update or delete a coach, they can click on a specific row. The “Update Coach” frame shows up containing all the existing data fields. The admin can now change any data field, and then click “Update” to update the database. A </a:t>
            </a:r>
            <a:r>
              <a:rPr lang="en-US" dirty="0" err="1"/>
              <a:t>JoptionPane</a:t>
            </a:r>
            <a:r>
              <a:rPr lang="en-US" dirty="0"/>
              <a:t> shows up indicating a successful update. </a:t>
            </a:r>
          </a:p>
          <a:p>
            <a:endParaRPr lang="en-US" dirty="0"/>
          </a:p>
        </p:txBody>
      </p:sp>
      <p:sp>
        <p:nvSpPr>
          <p:cNvPr id="12" name="Slide Number Placeholder 11">
            <a:extLst>
              <a:ext uri="{FF2B5EF4-FFF2-40B4-BE49-F238E27FC236}">
                <a16:creationId xmlns:a16="http://schemas.microsoft.com/office/drawing/2014/main" id="{4A703F8B-1A7E-4FE6-8A15-41D3BA6FE3C6}"/>
              </a:ext>
            </a:extLst>
          </p:cNvPr>
          <p:cNvSpPr>
            <a:spLocks noGrp="1"/>
          </p:cNvSpPr>
          <p:nvPr>
            <p:ph type="sldNum" sz="quarter" idx="12"/>
          </p:nvPr>
        </p:nvSpPr>
        <p:spPr/>
        <p:txBody>
          <a:bodyPr/>
          <a:lstStyle/>
          <a:p>
            <a:fld id="{59BCCF6A-D9C1-4B8B-A29F-D982A3B7A4D1}" type="slidenum">
              <a:rPr lang="en-US" smtClean="0"/>
              <a:t>15</a:t>
            </a:fld>
            <a:endParaRPr lang="en-US"/>
          </a:p>
        </p:txBody>
      </p:sp>
    </p:spTree>
    <p:extLst>
      <p:ext uri="{BB962C8B-B14F-4D97-AF65-F5344CB8AC3E}">
        <p14:creationId xmlns:p14="http://schemas.microsoft.com/office/powerpoint/2010/main" val="1133194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6FAE2-AA88-4735-88C9-AB3D5AFFFDA7}"/>
              </a:ext>
            </a:extLst>
          </p:cNvPr>
          <p:cNvSpPr>
            <a:spLocks noGrp="1"/>
          </p:cNvSpPr>
          <p:nvPr>
            <p:ph type="title"/>
          </p:nvPr>
        </p:nvSpPr>
        <p:spPr>
          <a:xfrm>
            <a:off x="0" y="18255"/>
            <a:ext cx="10515600" cy="923441"/>
          </a:xfrm>
        </p:spPr>
        <p:txBody>
          <a:bodyPr/>
          <a:lstStyle/>
          <a:p>
            <a:r>
              <a:rPr lang="en-US" dirty="0"/>
              <a:t>Delete Coach:</a:t>
            </a:r>
          </a:p>
        </p:txBody>
      </p:sp>
      <p:pic>
        <p:nvPicPr>
          <p:cNvPr id="5" name="Content Placeholder 4">
            <a:extLst>
              <a:ext uri="{FF2B5EF4-FFF2-40B4-BE49-F238E27FC236}">
                <a16:creationId xmlns:a16="http://schemas.microsoft.com/office/drawing/2014/main" id="{B1D8A780-3787-4D02-A950-B460B5C558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8820" y="1537197"/>
            <a:ext cx="8577646" cy="3783605"/>
          </a:xfrm>
        </p:spPr>
      </p:pic>
      <p:sp>
        <p:nvSpPr>
          <p:cNvPr id="6" name="Rectangle 5">
            <a:extLst>
              <a:ext uri="{FF2B5EF4-FFF2-40B4-BE49-F238E27FC236}">
                <a16:creationId xmlns:a16="http://schemas.microsoft.com/office/drawing/2014/main" id="{9F3EF2C5-1476-4127-B3CC-96990F3ABA3F}"/>
              </a:ext>
            </a:extLst>
          </p:cNvPr>
          <p:cNvSpPr/>
          <p:nvPr/>
        </p:nvSpPr>
        <p:spPr>
          <a:xfrm>
            <a:off x="0" y="1830654"/>
            <a:ext cx="3518820" cy="2585323"/>
          </a:xfrm>
          <a:prstGeom prst="rect">
            <a:avLst/>
          </a:prstGeom>
        </p:spPr>
        <p:txBody>
          <a:bodyPr wrap="square">
            <a:spAutoFit/>
          </a:bodyPr>
          <a:lstStyle/>
          <a:p>
            <a:r>
              <a:rPr lang="en-US" dirty="0"/>
              <a:t>As in the previous slide, the admin can click on a specific row, and the “Update Coach” frame shows up containing a “Delete” button. The admin can click that button to delete the specified coach from the database. A </a:t>
            </a:r>
            <a:r>
              <a:rPr lang="en-US" dirty="0" err="1"/>
              <a:t>JoptionPane</a:t>
            </a:r>
            <a:r>
              <a:rPr lang="en-US" dirty="0"/>
              <a:t> then shows up indicating a successful delete</a:t>
            </a:r>
          </a:p>
        </p:txBody>
      </p:sp>
      <p:sp>
        <p:nvSpPr>
          <p:cNvPr id="7" name="Slide Number Placeholder 6">
            <a:extLst>
              <a:ext uri="{FF2B5EF4-FFF2-40B4-BE49-F238E27FC236}">
                <a16:creationId xmlns:a16="http://schemas.microsoft.com/office/drawing/2014/main" id="{E5AAA654-006C-475D-B06A-EF16BB195460}"/>
              </a:ext>
            </a:extLst>
          </p:cNvPr>
          <p:cNvSpPr>
            <a:spLocks noGrp="1"/>
          </p:cNvSpPr>
          <p:nvPr>
            <p:ph type="sldNum" sz="quarter" idx="12"/>
          </p:nvPr>
        </p:nvSpPr>
        <p:spPr/>
        <p:txBody>
          <a:bodyPr/>
          <a:lstStyle/>
          <a:p>
            <a:fld id="{59BCCF6A-D9C1-4B8B-A29F-D982A3B7A4D1}" type="slidenum">
              <a:rPr lang="en-US" smtClean="0"/>
              <a:t>16</a:t>
            </a:fld>
            <a:endParaRPr lang="en-US"/>
          </a:p>
        </p:txBody>
      </p:sp>
    </p:spTree>
    <p:extLst>
      <p:ext uri="{BB962C8B-B14F-4D97-AF65-F5344CB8AC3E}">
        <p14:creationId xmlns:p14="http://schemas.microsoft.com/office/powerpoint/2010/main" val="3456185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9971A-657C-412C-A4CA-25621D583217}"/>
              </a:ext>
            </a:extLst>
          </p:cNvPr>
          <p:cNvSpPr>
            <a:spLocks noGrp="1"/>
          </p:cNvSpPr>
          <p:nvPr>
            <p:ph type="title"/>
          </p:nvPr>
        </p:nvSpPr>
        <p:spPr>
          <a:xfrm>
            <a:off x="0" y="18255"/>
            <a:ext cx="10515600" cy="923441"/>
          </a:xfrm>
        </p:spPr>
        <p:txBody>
          <a:bodyPr/>
          <a:lstStyle/>
          <a:p>
            <a:r>
              <a:rPr lang="en-US" dirty="0"/>
              <a:t>Event Management:</a:t>
            </a:r>
          </a:p>
        </p:txBody>
      </p:sp>
      <p:sp>
        <p:nvSpPr>
          <p:cNvPr id="6" name="TextBox 5">
            <a:extLst>
              <a:ext uri="{FF2B5EF4-FFF2-40B4-BE49-F238E27FC236}">
                <a16:creationId xmlns:a16="http://schemas.microsoft.com/office/drawing/2014/main" id="{3E808BD6-FF2E-4771-8D54-26F9F8251F38}"/>
              </a:ext>
            </a:extLst>
          </p:cNvPr>
          <p:cNvSpPr txBox="1"/>
          <p:nvPr/>
        </p:nvSpPr>
        <p:spPr>
          <a:xfrm>
            <a:off x="238125" y="5380672"/>
            <a:ext cx="11820525" cy="1846659"/>
          </a:xfrm>
          <a:prstGeom prst="rect">
            <a:avLst/>
          </a:prstGeom>
          <a:noFill/>
        </p:spPr>
        <p:txBody>
          <a:bodyPr wrap="square" rtlCol="0">
            <a:spAutoFit/>
          </a:bodyPr>
          <a:lstStyle/>
          <a:p>
            <a:r>
              <a:rPr lang="en-US" sz="2400" dirty="0"/>
              <a:t>When the admin clicks on the “Event Management” button in the main frame, a new frame shows up containing all events created  in the academy. This Frame also has an “Add Event” button to add a new event, a “Refresh” Button to refresh the data, and an “Exit” button to exit the frame.</a:t>
            </a:r>
          </a:p>
          <a:p>
            <a:endParaRPr lang="en-US" dirty="0"/>
          </a:p>
        </p:txBody>
      </p:sp>
      <p:pic>
        <p:nvPicPr>
          <p:cNvPr id="10" name="Content Placeholder 9">
            <a:extLst>
              <a:ext uri="{FF2B5EF4-FFF2-40B4-BE49-F238E27FC236}">
                <a16:creationId xmlns:a16="http://schemas.microsoft.com/office/drawing/2014/main" id="{5CBE128F-ADFA-4AE0-AE87-109A70D7A2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64022" y="985515"/>
            <a:ext cx="7373824" cy="4351338"/>
          </a:xfrm>
        </p:spPr>
      </p:pic>
      <p:sp>
        <p:nvSpPr>
          <p:cNvPr id="11" name="Slide Number Placeholder 10">
            <a:extLst>
              <a:ext uri="{FF2B5EF4-FFF2-40B4-BE49-F238E27FC236}">
                <a16:creationId xmlns:a16="http://schemas.microsoft.com/office/drawing/2014/main" id="{C58F0D75-757F-4306-8122-6BBDE4682E1B}"/>
              </a:ext>
            </a:extLst>
          </p:cNvPr>
          <p:cNvSpPr>
            <a:spLocks noGrp="1"/>
          </p:cNvSpPr>
          <p:nvPr>
            <p:ph type="sldNum" sz="quarter" idx="12"/>
          </p:nvPr>
        </p:nvSpPr>
        <p:spPr/>
        <p:txBody>
          <a:bodyPr/>
          <a:lstStyle/>
          <a:p>
            <a:fld id="{59BCCF6A-D9C1-4B8B-A29F-D982A3B7A4D1}" type="slidenum">
              <a:rPr lang="en-US" smtClean="0"/>
              <a:t>17</a:t>
            </a:fld>
            <a:endParaRPr lang="en-US"/>
          </a:p>
        </p:txBody>
      </p:sp>
    </p:spTree>
    <p:extLst>
      <p:ext uri="{BB962C8B-B14F-4D97-AF65-F5344CB8AC3E}">
        <p14:creationId xmlns:p14="http://schemas.microsoft.com/office/powerpoint/2010/main" val="3092469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0FBB2-0AF1-4381-A743-18F6733EF061}"/>
              </a:ext>
            </a:extLst>
          </p:cNvPr>
          <p:cNvSpPr>
            <a:spLocks noGrp="1"/>
          </p:cNvSpPr>
          <p:nvPr>
            <p:ph type="title"/>
          </p:nvPr>
        </p:nvSpPr>
        <p:spPr>
          <a:xfrm>
            <a:off x="0" y="18255"/>
            <a:ext cx="10515600" cy="1018975"/>
          </a:xfrm>
        </p:spPr>
        <p:txBody>
          <a:bodyPr/>
          <a:lstStyle/>
          <a:p>
            <a:r>
              <a:rPr lang="en-US" dirty="0"/>
              <a:t>Add Event (Make an event):</a:t>
            </a:r>
          </a:p>
        </p:txBody>
      </p:sp>
      <p:pic>
        <p:nvPicPr>
          <p:cNvPr id="5" name="Content Placeholder 4">
            <a:extLst>
              <a:ext uri="{FF2B5EF4-FFF2-40B4-BE49-F238E27FC236}">
                <a16:creationId xmlns:a16="http://schemas.microsoft.com/office/drawing/2014/main" id="{6A394BB8-5FD7-45C9-8702-F45129B41C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28625"/>
            <a:ext cx="6646460" cy="4351338"/>
          </a:xfrm>
        </p:spPr>
      </p:pic>
      <p:sp>
        <p:nvSpPr>
          <p:cNvPr id="6" name="TextBox 5">
            <a:extLst>
              <a:ext uri="{FF2B5EF4-FFF2-40B4-BE49-F238E27FC236}">
                <a16:creationId xmlns:a16="http://schemas.microsoft.com/office/drawing/2014/main" id="{4EC47E3E-C247-48EA-89CF-31DD65012EA7}"/>
              </a:ext>
            </a:extLst>
          </p:cNvPr>
          <p:cNvSpPr txBox="1"/>
          <p:nvPr/>
        </p:nvSpPr>
        <p:spPr>
          <a:xfrm>
            <a:off x="7219666" y="1469432"/>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B7031060-FB71-4DC4-918D-A7AF40E07100}"/>
              </a:ext>
            </a:extLst>
          </p:cNvPr>
          <p:cNvSpPr txBox="1"/>
          <p:nvPr/>
        </p:nvSpPr>
        <p:spPr>
          <a:xfrm>
            <a:off x="6770285" y="2001968"/>
            <a:ext cx="5421715" cy="3170099"/>
          </a:xfrm>
          <a:prstGeom prst="rect">
            <a:avLst/>
          </a:prstGeom>
          <a:noFill/>
        </p:spPr>
        <p:txBody>
          <a:bodyPr wrap="square" rtlCol="0">
            <a:spAutoFit/>
          </a:bodyPr>
          <a:lstStyle/>
          <a:p>
            <a:r>
              <a:rPr lang="en-US" sz="2000" dirty="0"/>
              <a:t>When the admin clicks on “Add Event” in the “Event Management” frame, an ”Add Event” frame shows up. The admin enters the information about the new event (name, date, time, stadium, the coach ID, coach name, and the age category). The admin then clicks on “Add Event” and the event will be added to the database. A successful </a:t>
            </a:r>
            <a:r>
              <a:rPr lang="en-US" sz="2000" dirty="0" err="1"/>
              <a:t>JoptionPane</a:t>
            </a:r>
            <a:r>
              <a:rPr lang="en-US" sz="2000" dirty="0"/>
              <a:t> then shows up containing the name of the event and its date and time.   </a:t>
            </a:r>
          </a:p>
        </p:txBody>
      </p:sp>
      <p:sp>
        <p:nvSpPr>
          <p:cNvPr id="8" name="Slide Number Placeholder 7">
            <a:extLst>
              <a:ext uri="{FF2B5EF4-FFF2-40B4-BE49-F238E27FC236}">
                <a16:creationId xmlns:a16="http://schemas.microsoft.com/office/drawing/2014/main" id="{442C0422-C268-4F43-BAF1-2A54FC2814E5}"/>
              </a:ext>
            </a:extLst>
          </p:cNvPr>
          <p:cNvSpPr>
            <a:spLocks noGrp="1"/>
          </p:cNvSpPr>
          <p:nvPr>
            <p:ph type="sldNum" sz="quarter" idx="12"/>
          </p:nvPr>
        </p:nvSpPr>
        <p:spPr/>
        <p:txBody>
          <a:bodyPr/>
          <a:lstStyle/>
          <a:p>
            <a:fld id="{59BCCF6A-D9C1-4B8B-A29F-D982A3B7A4D1}" type="slidenum">
              <a:rPr lang="en-US" smtClean="0"/>
              <a:t>18</a:t>
            </a:fld>
            <a:endParaRPr lang="en-US"/>
          </a:p>
        </p:txBody>
      </p:sp>
    </p:spTree>
    <p:extLst>
      <p:ext uri="{BB962C8B-B14F-4D97-AF65-F5344CB8AC3E}">
        <p14:creationId xmlns:p14="http://schemas.microsoft.com/office/powerpoint/2010/main" val="1960724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A463E-34E4-48BF-9CC8-F2287FDBB843}"/>
              </a:ext>
            </a:extLst>
          </p:cNvPr>
          <p:cNvSpPr>
            <a:spLocks noGrp="1"/>
          </p:cNvSpPr>
          <p:nvPr>
            <p:ph type="title"/>
          </p:nvPr>
        </p:nvSpPr>
        <p:spPr>
          <a:xfrm>
            <a:off x="0" y="0"/>
            <a:ext cx="10515600" cy="767638"/>
          </a:xfrm>
        </p:spPr>
        <p:txBody>
          <a:bodyPr>
            <a:normAutofit fontScale="90000"/>
          </a:bodyPr>
          <a:lstStyle/>
          <a:p>
            <a:r>
              <a:rPr lang="en-US" dirty="0"/>
              <a:t>Update Event:</a:t>
            </a:r>
          </a:p>
        </p:txBody>
      </p:sp>
      <p:pic>
        <p:nvPicPr>
          <p:cNvPr id="5" name="Content Placeholder 4">
            <a:extLst>
              <a:ext uri="{FF2B5EF4-FFF2-40B4-BE49-F238E27FC236}">
                <a16:creationId xmlns:a16="http://schemas.microsoft.com/office/drawing/2014/main" id="{695621BC-52CF-4691-A4B4-E4FB5DAA2F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2693" y="909837"/>
            <a:ext cx="7879307" cy="3971976"/>
          </a:xfrm>
        </p:spPr>
      </p:pic>
      <p:sp>
        <p:nvSpPr>
          <p:cNvPr id="7" name="TextBox 6">
            <a:extLst>
              <a:ext uri="{FF2B5EF4-FFF2-40B4-BE49-F238E27FC236}">
                <a16:creationId xmlns:a16="http://schemas.microsoft.com/office/drawing/2014/main" id="{6AA57EA6-3C88-41FC-9821-B105E13FE0AA}"/>
              </a:ext>
            </a:extLst>
          </p:cNvPr>
          <p:cNvSpPr txBox="1"/>
          <p:nvPr/>
        </p:nvSpPr>
        <p:spPr>
          <a:xfrm>
            <a:off x="0" y="1337480"/>
            <a:ext cx="4312693" cy="2862322"/>
          </a:xfrm>
          <a:prstGeom prst="rect">
            <a:avLst/>
          </a:prstGeom>
          <a:noFill/>
        </p:spPr>
        <p:txBody>
          <a:bodyPr wrap="square" rtlCol="0">
            <a:spAutoFit/>
          </a:bodyPr>
          <a:lstStyle/>
          <a:p>
            <a:r>
              <a:rPr lang="en-US" dirty="0"/>
              <a:t>In the “Event Management” Frame, If the admin wants to update or delete an event, they can click on a specific row. The “Update Event” frame shows up containing all the existing data fields for that row. The admin can now change any data field, and click “Update Event” to update the database. A </a:t>
            </a:r>
            <a:r>
              <a:rPr lang="en-US" dirty="0" err="1"/>
              <a:t>JoptionPane</a:t>
            </a:r>
            <a:r>
              <a:rPr lang="en-US" dirty="0"/>
              <a:t> shows up indicating a successful update. </a:t>
            </a:r>
          </a:p>
          <a:p>
            <a:endParaRPr lang="en-US" dirty="0"/>
          </a:p>
        </p:txBody>
      </p:sp>
      <p:sp>
        <p:nvSpPr>
          <p:cNvPr id="9" name="Slide Number Placeholder 8">
            <a:extLst>
              <a:ext uri="{FF2B5EF4-FFF2-40B4-BE49-F238E27FC236}">
                <a16:creationId xmlns:a16="http://schemas.microsoft.com/office/drawing/2014/main" id="{CFFC5579-4DA4-4187-BEE7-9AEB7BC330B5}"/>
              </a:ext>
            </a:extLst>
          </p:cNvPr>
          <p:cNvSpPr>
            <a:spLocks noGrp="1"/>
          </p:cNvSpPr>
          <p:nvPr>
            <p:ph type="sldNum" sz="quarter" idx="12"/>
          </p:nvPr>
        </p:nvSpPr>
        <p:spPr/>
        <p:txBody>
          <a:bodyPr/>
          <a:lstStyle/>
          <a:p>
            <a:fld id="{59BCCF6A-D9C1-4B8B-A29F-D982A3B7A4D1}" type="slidenum">
              <a:rPr lang="en-US" smtClean="0"/>
              <a:t>19</a:t>
            </a:fld>
            <a:endParaRPr lang="en-US"/>
          </a:p>
        </p:txBody>
      </p:sp>
    </p:spTree>
    <p:extLst>
      <p:ext uri="{BB962C8B-B14F-4D97-AF65-F5344CB8AC3E}">
        <p14:creationId xmlns:p14="http://schemas.microsoft.com/office/powerpoint/2010/main" val="1965171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522AB-35E7-4276-990C-91C7D21F342F}"/>
              </a:ext>
            </a:extLst>
          </p:cNvPr>
          <p:cNvSpPr>
            <a:spLocks noGrp="1"/>
          </p:cNvSpPr>
          <p:nvPr>
            <p:ph type="title"/>
          </p:nvPr>
        </p:nvSpPr>
        <p:spPr>
          <a:xfrm>
            <a:off x="0" y="18255"/>
            <a:ext cx="3521122" cy="1325563"/>
          </a:xfrm>
        </p:spPr>
        <p:txBody>
          <a:bodyPr>
            <a:normAutofit/>
          </a:bodyPr>
          <a:lstStyle/>
          <a:p>
            <a:r>
              <a:rPr lang="en-US" sz="4400" dirty="0"/>
              <a:t>Log in Page :</a:t>
            </a:r>
          </a:p>
        </p:txBody>
      </p:sp>
      <p:pic>
        <p:nvPicPr>
          <p:cNvPr id="5" name="Content Placeholder 4">
            <a:extLst>
              <a:ext uri="{FF2B5EF4-FFF2-40B4-BE49-F238E27FC236}">
                <a16:creationId xmlns:a16="http://schemas.microsoft.com/office/drawing/2014/main" id="{96EF81DC-6D20-47AF-B231-49F26A35DA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5463" y="1244232"/>
            <a:ext cx="5016950" cy="3057525"/>
          </a:xfrm>
        </p:spPr>
      </p:pic>
      <p:sp>
        <p:nvSpPr>
          <p:cNvPr id="6" name="TextBox 5">
            <a:extLst>
              <a:ext uri="{FF2B5EF4-FFF2-40B4-BE49-F238E27FC236}">
                <a16:creationId xmlns:a16="http://schemas.microsoft.com/office/drawing/2014/main" id="{44256BF2-8454-4A90-9F32-B64686D2B119}"/>
              </a:ext>
            </a:extLst>
          </p:cNvPr>
          <p:cNvSpPr txBox="1"/>
          <p:nvPr/>
        </p:nvSpPr>
        <p:spPr>
          <a:xfrm>
            <a:off x="1080642" y="4873533"/>
            <a:ext cx="10615022" cy="1077218"/>
          </a:xfrm>
          <a:prstGeom prst="rect">
            <a:avLst/>
          </a:prstGeom>
          <a:noFill/>
        </p:spPr>
        <p:txBody>
          <a:bodyPr wrap="none" rtlCol="0">
            <a:spAutoFit/>
          </a:bodyPr>
          <a:lstStyle/>
          <a:p>
            <a:r>
              <a:rPr lang="en-US" sz="3200" dirty="0"/>
              <a:t>Only the Administrator has the right to access the system</a:t>
            </a:r>
          </a:p>
          <a:p>
            <a:r>
              <a:rPr lang="en-US" sz="3200" dirty="0"/>
              <a:t>The Administrator should enter their username and password  </a:t>
            </a:r>
          </a:p>
        </p:txBody>
      </p:sp>
      <p:sp>
        <p:nvSpPr>
          <p:cNvPr id="7" name="Slide Number Placeholder 6">
            <a:extLst>
              <a:ext uri="{FF2B5EF4-FFF2-40B4-BE49-F238E27FC236}">
                <a16:creationId xmlns:a16="http://schemas.microsoft.com/office/drawing/2014/main" id="{B073360B-D167-4A43-810C-EE1290B7C95A}"/>
              </a:ext>
            </a:extLst>
          </p:cNvPr>
          <p:cNvSpPr>
            <a:spLocks noGrp="1"/>
          </p:cNvSpPr>
          <p:nvPr>
            <p:ph type="sldNum" sz="quarter" idx="12"/>
          </p:nvPr>
        </p:nvSpPr>
        <p:spPr/>
        <p:txBody>
          <a:bodyPr/>
          <a:lstStyle/>
          <a:p>
            <a:fld id="{59BCCF6A-D9C1-4B8B-A29F-D982A3B7A4D1}" type="slidenum">
              <a:rPr lang="en-US" smtClean="0"/>
              <a:t>2</a:t>
            </a:fld>
            <a:endParaRPr lang="en-US"/>
          </a:p>
        </p:txBody>
      </p:sp>
    </p:spTree>
    <p:extLst>
      <p:ext uri="{BB962C8B-B14F-4D97-AF65-F5344CB8AC3E}">
        <p14:creationId xmlns:p14="http://schemas.microsoft.com/office/powerpoint/2010/main" val="3042214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BB475-3E18-4537-9F79-70530E9C6C70}"/>
              </a:ext>
            </a:extLst>
          </p:cNvPr>
          <p:cNvSpPr>
            <a:spLocks noGrp="1"/>
          </p:cNvSpPr>
          <p:nvPr>
            <p:ph type="title"/>
          </p:nvPr>
        </p:nvSpPr>
        <p:spPr>
          <a:xfrm>
            <a:off x="22746" y="18255"/>
            <a:ext cx="10515600" cy="1005327"/>
          </a:xfrm>
        </p:spPr>
        <p:txBody>
          <a:bodyPr/>
          <a:lstStyle/>
          <a:p>
            <a:r>
              <a:rPr lang="en-US" dirty="0"/>
              <a:t>Delete Event</a:t>
            </a:r>
          </a:p>
        </p:txBody>
      </p:sp>
      <p:pic>
        <p:nvPicPr>
          <p:cNvPr id="5" name="Content Placeholder 4">
            <a:extLst>
              <a:ext uri="{FF2B5EF4-FFF2-40B4-BE49-F238E27FC236}">
                <a16:creationId xmlns:a16="http://schemas.microsoft.com/office/drawing/2014/main" id="{DFC79D37-B71F-46D5-BAD4-CF6817BE62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3134" y="834577"/>
            <a:ext cx="8416120" cy="4040610"/>
          </a:xfrm>
        </p:spPr>
      </p:pic>
      <p:sp>
        <p:nvSpPr>
          <p:cNvPr id="6" name="TextBox 5">
            <a:extLst>
              <a:ext uri="{FF2B5EF4-FFF2-40B4-BE49-F238E27FC236}">
                <a16:creationId xmlns:a16="http://schemas.microsoft.com/office/drawing/2014/main" id="{94F2C9AC-344B-46C3-B419-01857211375A}"/>
              </a:ext>
            </a:extLst>
          </p:cNvPr>
          <p:cNvSpPr txBox="1"/>
          <p:nvPr/>
        </p:nvSpPr>
        <p:spPr>
          <a:xfrm>
            <a:off x="155735" y="1569493"/>
            <a:ext cx="3520915" cy="2585323"/>
          </a:xfrm>
          <a:prstGeom prst="rect">
            <a:avLst/>
          </a:prstGeom>
          <a:noFill/>
        </p:spPr>
        <p:txBody>
          <a:bodyPr wrap="square" rtlCol="0">
            <a:spAutoFit/>
          </a:bodyPr>
          <a:lstStyle/>
          <a:p>
            <a:r>
              <a:rPr lang="en-US" dirty="0"/>
              <a:t>As in the previous slide, the admin can click on a specific row, and the “Update Event” frame shows up containing a “Delete Event” button. The admin can clicked that button to delete the specified event from the database. A </a:t>
            </a:r>
            <a:r>
              <a:rPr lang="en-US" dirty="0" err="1"/>
              <a:t>JoptionPane</a:t>
            </a:r>
            <a:r>
              <a:rPr lang="en-US" dirty="0"/>
              <a:t> then shows up indicating a successful delete</a:t>
            </a:r>
          </a:p>
        </p:txBody>
      </p:sp>
      <p:sp>
        <p:nvSpPr>
          <p:cNvPr id="7" name="Slide Number Placeholder 6">
            <a:extLst>
              <a:ext uri="{FF2B5EF4-FFF2-40B4-BE49-F238E27FC236}">
                <a16:creationId xmlns:a16="http://schemas.microsoft.com/office/drawing/2014/main" id="{CB01396E-26EA-472C-8316-998909AA775A}"/>
              </a:ext>
            </a:extLst>
          </p:cNvPr>
          <p:cNvSpPr>
            <a:spLocks noGrp="1"/>
          </p:cNvSpPr>
          <p:nvPr>
            <p:ph type="sldNum" sz="quarter" idx="12"/>
          </p:nvPr>
        </p:nvSpPr>
        <p:spPr/>
        <p:txBody>
          <a:bodyPr/>
          <a:lstStyle/>
          <a:p>
            <a:fld id="{59BCCF6A-D9C1-4B8B-A29F-D982A3B7A4D1}" type="slidenum">
              <a:rPr lang="en-US" smtClean="0"/>
              <a:t>20</a:t>
            </a:fld>
            <a:endParaRPr lang="en-US"/>
          </a:p>
        </p:txBody>
      </p:sp>
    </p:spTree>
    <p:extLst>
      <p:ext uri="{BB962C8B-B14F-4D97-AF65-F5344CB8AC3E}">
        <p14:creationId xmlns:p14="http://schemas.microsoft.com/office/powerpoint/2010/main" val="3119267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77572-3E4C-4DB9-91D8-FE952B22D05B}"/>
              </a:ext>
            </a:extLst>
          </p:cNvPr>
          <p:cNvSpPr>
            <a:spLocks noGrp="1"/>
          </p:cNvSpPr>
          <p:nvPr>
            <p:ph type="title"/>
          </p:nvPr>
        </p:nvSpPr>
        <p:spPr>
          <a:xfrm>
            <a:off x="0" y="1"/>
            <a:ext cx="10515600" cy="928048"/>
          </a:xfrm>
        </p:spPr>
        <p:txBody>
          <a:bodyPr/>
          <a:lstStyle/>
          <a:p>
            <a:r>
              <a:rPr lang="en-US" dirty="0"/>
              <a:t>Money Management:</a:t>
            </a:r>
          </a:p>
        </p:txBody>
      </p:sp>
      <p:pic>
        <p:nvPicPr>
          <p:cNvPr id="5" name="Content Placeholder 4">
            <a:extLst>
              <a:ext uri="{FF2B5EF4-FFF2-40B4-BE49-F238E27FC236}">
                <a16:creationId xmlns:a16="http://schemas.microsoft.com/office/drawing/2014/main" id="{74A67FCB-82B5-4424-8B87-B0C62D1086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1597" y="1134502"/>
            <a:ext cx="7441750" cy="3285635"/>
          </a:xfrm>
        </p:spPr>
      </p:pic>
      <p:sp>
        <p:nvSpPr>
          <p:cNvPr id="6" name="TextBox 5">
            <a:extLst>
              <a:ext uri="{FF2B5EF4-FFF2-40B4-BE49-F238E27FC236}">
                <a16:creationId xmlns:a16="http://schemas.microsoft.com/office/drawing/2014/main" id="{154FF251-1BEE-4E0D-B159-3B03BD365C99}"/>
              </a:ext>
            </a:extLst>
          </p:cNvPr>
          <p:cNvSpPr txBox="1"/>
          <p:nvPr/>
        </p:nvSpPr>
        <p:spPr>
          <a:xfrm>
            <a:off x="354842" y="4626591"/>
            <a:ext cx="10722733" cy="1754326"/>
          </a:xfrm>
          <a:prstGeom prst="rect">
            <a:avLst/>
          </a:prstGeom>
          <a:noFill/>
        </p:spPr>
        <p:txBody>
          <a:bodyPr wrap="square" rtlCol="0">
            <a:spAutoFit/>
          </a:bodyPr>
          <a:lstStyle/>
          <a:p>
            <a:r>
              <a:rPr lang="en-US" dirty="0"/>
              <a:t>When the admin click on “Money Management” in the Main Frame, a new frame shows up. This frame contains:</a:t>
            </a:r>
          </a:p>
          <a:p>
            <a:pPr marL="342900" indent="-342900">
              <a:buFont typeface="+mj-lt"/>
              <a:buAutoNum type="arabicPeriod"/>
            </a:pPr>
            <a:r>
              <a:rPr lang="en-US" dirty="0"/>
              <a:t>A “</a:t>
            </a:r>
            <a:r>
              <a:rPr lang="en-US" dirty="0" err="1"/>
              <a:t>Player_Payment_Require</a:t>
            </a:r>
            <a:r>
              <a:rPr lang="en-US" dirty="0"/>
              <a:t>” button.</a:t>
            </a:r>
          </a:p>
          <a:p>
            <a:pPr marL="342900" indent="-342900">
              <a:buFont typeface="+mj-lt"/>
              <a:buAutoNum type="arabicPeriod"/>
            </a:pPr>
            <a:r>
              <a:rPr lang="en-US" dirty="0"/>
              <a:t>A “</a:t>
            </a:r>
            <a:r>
              <a:rPr lang="en-US" dirty="0" err="1"/>
              <a:t>Player_Payment_Now</a:t>
            </a:r>
            <a:r>
              <a:rPr lang="en-US" dirty="0"/>
              <a:t>” button.</a:t>
            </a:r>
          </a:p>
          <a:p>
            <a:pPr marL="342900" indent="-342900">
              <a:buFont typeface="+mj-lt"/>
              <a:buAutoNum type="arabicPeriod"/>
            </a:pPr>
            <a:r>
              <a:rPr lang="en-US" dirty="0"/>
              <a:t>A “Show Payments” button.</a:t>
            </a:r>
          </a:p>
          <a:p>
            <a:pPr marL="342900" indent="-342900">
              <a:buFont typeface="+mj-lt"/>
              <a:buAutoNum type="arabicPeriod"/>
            </a:pPr>
            <a:r>
              <a:rPr lang="en-US" dirty="0"/>
              <a:t>A “Coach Salary” button.</a:t>
            </a:r>
          </a:p>
          <a:p>
            <a:pPr marL="342900" indent="-342900">
              <a:buFont typeface="+mj-lt"/>
              <a:buAutoNum type="arabicPeriod"/>
            </a:pPr>
            <a:r>
              <a:rPr lang="en-US" dirty="0"/>
              <a:t>A “Academy Balance” button.</a:t>
            </a:r>
          </a:p>
        </p:txBody>
      </p:sp>
      <p:sp>
        <p:nvSpPr>
          <p:cNvPr id="7" name="Slide Number Placeholder 6">
            <a:extLst>
              <a:ext uri="{FF2B5EF4-FFF2-40B4-BE49-F238E27FC236}">
                <a16:creationId xmlns:a16="http://schemas.microsoft.com/office/drawing/2014/main" id="{F3337E18-2599-40CB-8C05-502CA7620CDB}"/>
              </a:ext>
            </a:extLst>
          </p:cNvPr>
          <p:cNvSpPr>
            <a:spLocks noGrp="1"/>
          </p:cNvSpPr>
          <p:nvPr>
            <p:ph type="sldNum" sz="quarter" idx="12"/>
          </p:nvPr>
        </p:nvSpPr>
        <p:spPr/>
        <p:txBody>
          <a:bodyPr/>
          <a:lstStyle/>
          <a:p>
            <a:fld id="{59BCCF6A-D9C1-4B8B-A29F-D982A3B7A4D1}" type="slidenum">
              <a:rPr lang="en-US" smtClean="0"/>
              <a:t>21</a:t>
            </a:fld>
            <a:endParaRPr lang="en-US"/>
          </a:p>
        </p:txBody>
      </p:sp>
    </p:spTree>
    <p:extLst>
      <p:ext uri="{BB962C8B-B14F-4D97-AF65-F5344CB8AC3E}">
        <p14:creationId xmlns:p14="http://schemas.microsoft.com/office/powerpoint/2010/main" val="4107045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8129-FB4B-4813-9DB9-CCFFB1C2B1AC}"/>
              </a:ext>
            </a:extLst>
          </p:cNvPr>
          <p:cNvSpPr>
            <a:spLocks noGrp="1"/>
          </p:cNvSpPr>
          <p:nvPr>
            <p:ph type="title"/>
          </p:nvPr>
        </p:nvSpPr>
        <p:spPr>
          <a:xfrm>
            <a:off x="0" y="18255"/>
            <a:ext cx="10515600" cy="991679"/>
          </a:xfrm>
        </p:spPr>
        <p:txBody>
          <a:bodyPr/>
          <a:lstStyle/>
          <a:p>
            <a:r>
              <a:rPr lang="en-US" dirty="0"/>
              <a:t>Required Amount:</a:t>
            </a:r>
          </a:p>
        </p:txBody>
      </p:sp>
      <p:pic>
        <p:nvPicPr>
          <p:cNvPr id="5" name="Content Placeholder 4">
            <a:extLst>
              <a:ext uri="{FF2B5EF4-FFF2-40B4-BE49-F238E27FC236}">
                <a16:creationId xmlns:a16="http://schemas.microsoft.com/office/drawing/2014/main" id="{7E54677F-6383-4B4C-B526-339115B3B3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67" y="1347618"/>
            <a:ext cx="6050033" cy="4351338"/>
          </a:xfrm>
        </p:spPr>
      </p:pic>
      <p:sp>
        <p:nvSpPr>
          <p:cNvPr id="6" name="TextBox 5">
            <a:extLst>
              <a:ext uri="{FF2B5EF4-FFF2-40B4-BE49-F238E27FC236}">
                <a16:creationId xmlns:a16="http://schemas.microsoft.com/office/drawing/2014/main" id="{F6CB36AB-0B37-42DB-8BE3-0D169DD12667}"/>
              </a:ext>
            </a:extLst>
          </p:cNvPr>
          <p:cNvSpPr txBox="1"/>
          <p:nvPr/>
        </p:nvSpPr>
        <p:spPr>
          <a:xfrm>
            <a:off x="6096000" y="2013749"/>
            <a:ext cx="6019800" cy="2862322"/>
          </a:xfrm>
          <a:prstGeom prst="rect">
            <a:avLst/>
          </a:prstGeom>
          <a:noFill/>
        </p:spPr>
        <p:txBody>
          <a:bodyPr wrap="square" rtlCol="0">
            <a:spAutoFit/>
          </a:bodyPr>
          <a:lstStyle/>
          <a:p>
            <a:r>
              <a:rPr lang="en-US" dirty="0"/>
              <a:t>After clicking on the “</a:t>
            </a:r>
            <a:r>
              <a:rPr lang="en-US" dirty="0" err="1"/>
              <a:t>Player_Payment_Require</a:t>
            </a:r>
            <a:r>
              <a:rPr lang="en-US" dirty="0"/>
              <a:t>” button in the “Money Management” frame, a new frame shows up. In that frame, the admin selects how much a specific player must be payed between two dates that the admin also specifies. This player is selected by first choosing the age category (2010,2011,..) (using the players in the database), and the ID of the player based on what age category is selected. The name of the player will be automatically filled in the “Player Name” text field. A </a:t>
            </a:r>
            <a:r>
              <a:rPr lang="en-US" dirty="0" err="1"/>
              <a:t>JoptionPane</a:t>
            </a:r>
            <a:r>
              <a:rPr lang="en-US" dirty="0"/>
              <a:t> will appear indicating a successful operation.</a:t>
            </a:r>
          </a:p>
        </p:txBody>
      </p:sp>
      <p:sp>
        <p:nvSpPr>
          <p:cNvPr id="7" name="Slide Number Placeholder 6">
            <a:extLst>
              <a:ext uri="{FF2B5EF4-FFF2-40B4-BE49-F238E27FC236}">
                <a16:creationId xmlns:a16="http://schemas.microsoft.com/office/drawing/2014/main" id="{21C5ABBA-89E0-41B0-8184-3B4A80A46BA9}"/>
              </a:ext>
            </a:extLst>
          </p:cNvPr>
          <p:cNvSpPr>
            <a:spLocks noGrp="1"/>
          </p:cNvSpPr>
          <p:nvPr>
            <p:ph type="sldNum" sz="quarter" idx="12"/>
          </p:nvPr>
        </p:nvSpPr>
        <p:spPr/>
        <p:txBody>
          <a:bodyPr/>
          <a:lstStyle/>
          <a:p>
            <a:fld id="{59BCCF6A-D9C1-4B8B-A29F-D982A3B7A4D1}" type="slidenum">
              <a:rPr lang="en-US" smtClean="0"/>
              <a:t>22</a:t>
            </a:fld>
            <a:endParaRPr lang="en-US"/>
          </a:p>
        </p:txBody>
      </p:sp>
    </p:spTree>
    <p:extLst>
      <p:ext uri="{BB962C8B-B14F-4D97-AF65-F5344CB8AC3E}">
        <p14:creationId xmlns:p14="http://schemas.microsoft.com/office/powerpoint/2010/main" val="2271381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5290E-8140-424D-850D-8C6A8A01F081}"/>
              </a:ext>
            </a:extLst>
          </p:cNvPr>
          <p:cNvSpPr>
            <a:spLocks noGrp="1"/>
          </p:cNvSpPr>
          <p:nvPr>
            <p:ph type="title"/>
          </p:nvPr>
        </p:nvSpPr>
        <p:spPr>
          <a:xfrm>
            <a:off x="0" y="0"/>
            <a:ext cx="10515600" cy="1078173"/>
          </a:xfrm>
        </p:spPr>
        <p:txBody>
          <a:bodyPr/>
          <a:lstStyle/>
          <a:p>
            <a:r>
              <a:rPr lang="en-US" dirty="0"/>
              <a:t>Paying Now :</a:t>
            </a:r>
          </a:p>
        </p:txBody>
      </p:sp>
      <p:pic>
        <p:nvPicPr>
          <p:cNvPr id="5" name="Content Placeholder 4">
            <a:extLst>
              <a:ext uri="{FF2B5EF4-FFF2-40B4-BE49-F238E27FC236}">
                <a16:creationId xmlns:a16="http://schemas.microsoft.com/office/drawing/2014/main" id="{2792AF2F-6D28-494D-A5B5-65C99439F8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02118"/>
            <a:ext cx="6851176" cy="4351338"/>
          </a:xfrm>
        </p:spPr>
      </p:pic>
      <p:sp>
        <p:nvSpPr>
          <p:cNvPr id="7" name="TextBox 6">
            <a:extLst>
              <a:ext uri="{FF2B5EF4-FFF2-40B4-BE49-F238E27FC236}">
                <a16:creationId xmlns:a16="http://schemas.microsoft.com/office/drawing/2014/main" id="{7AA21EB1-D540-4164-BAE0-7BA005E50145}"/>
              </a:ext>
            </a:extLst>
          </p:cNvPr>
          <p:cNvSpPr txBox="1"/>
          <p:nvPr/>
        </p:nvSpPr>
        <p:spPr>
          <a:xfrm>
            <a:off x="6918847" y="2189897"/>
            <a:ext cx="5196954" cy="2308324"/>
          </a:xfrm>
          <a:prstGeom prst="rect">
            <a:avLst/>
          </a:prstGeom>
          <a:noFill/>
        </p:spPr>
        <p:txBody>
          <a:bodyPr wrap="square" rtlCol="0">
            <a:spAutoFit/>
          </a:bodyPr>
          <a:lstStyle/>
          <a:p>
            <a:r>
              <a:rPr lang="en-US" dirty="0"/>
              <a:t>After clicking on the “</a:t>
            </a:r>
            <a:r>
              <a:rPr lang="en-US" dirty="0" err="1"/>
              <a:t>Player_Payment_Now</a:t>
            </a:r>
            <a:r>
              <a:rPr lang="en-US" dirty="0"/>
              <a:t>” button in the “Money Management” frame, a new frame shows up. In that Frame, the admin first selects the player as in the previous slide. The info of the player will show up in a table (name, required amount, from and to dates). The admin then enters the amount to be payed now. A </a:t>
            </a:r>
            <a:r>
              <a:rPr lang="en-US" dirty="0" err="1"/>
              <a:t>JoptionPane</a:t>
            </a:r>
            <a:r>
              <a:rPr lang="en-US" dirty="0"/>
              <a:t> will appear indicating a successful operation. </a:t>
            </a:r>
          </a:p>
        </p:txBody>
      </p:sp>
      <p:sp>
        <p:nvSpPr>
          <p:cNvPr id="8" name="Slide Number Placeholder 7">
            <a:extLst>
              <a:ext uri="{FF2B5EF4-FFF2-40B4-BE49-F238E27FC236}">
                <a16:creationId xmlns:a16="http://schemas.microsoft.com/office/drawing/2014/main" id="{55413B05-B5A6-47AC-A342-7E59C1DAAC61}"/>
              </a:ext>
            </a:extLst>
          </p:cNvPr>
          <p:cNvSpPr>
            <a:spLocks noGrp="1"/>
          </p:cNvSpPr>
          <p:nvPr>
            <p:ph type="sldNum" sz="quarter" idx="12"/>
          </p:nvPr>
        </p:nvSpPr>
        <p:spPr/>
        <p:txBody>
          <a:bodyPr/>
          <a:lstStyle/>
          <a:p>
            <a:fld id="{59BCCF6A-D9C1-4B8B-A29F-D982A3B7A4D1}" type="slidenum">
              <a:rPr lang="en-US" smtClean="0"/>
              <a:t>23</a:t>
            </a:fld>
            <a:endParaRPr lang="en-US"/>
          </a:p>
        </p:txBody>
      </p:sp>
    </p:spTree>
    <p:extLst>
      <p:ext uri="{BB962C8B-B14F-4D97-AF65-F5344CB8AC3E}">
        <p14:creationId xmlns:p14="http://schemas.microsoft.com/office/powerpoint/2010/main" val="2168977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126F2-3F98-4130-9AB2-847F2ABE2DFF}"/>
              </a:ext>
            </a:extLst>
          </p:cNvPr>
          <p:cNvSpPr>
            <a:spLocks noGrp="1"/>
          </p:cNvSpPr>
          <p:nvPr>
            <p:ph type="title"/>
          </p:nvPr>
        </p:nvSpPr>
        <p:spPr>
          <a:xfrm>
            <a:off x="0" y="18255"/>
            <a:ext cx="10515600" cy="991679"/>
          </a:xfrm>
        </p:spPr>
        <p:txBody>
          <a:bodyPr/>
          <a:lstStyle/>
          <a:p>
            <a:r>
              <a:rPr lang="en-US" dirty="0"/>
              <a:t>Show Payments Details:</a:t>
            </a:r>
          </a:p>
        </p:txBody>
      </p:sp>
      <p:pic>
        <p:nvPicPr>
          <p:cNvPr id="6" name="Content Placeholder 5">
            <a:extLst>
              <a:ext uri="{FF2B5EF4-FFF2-40B4-BE49-F238E27FC236}">
                <a16:creationId xmlns:a16="http://schemas.microsoft.com/office/drawing/2014/main" id="{0C15FC7C-FDEA-47BD-9270-591CAF7DEC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56634"/>
            <a:ext cx="6096000" cy="4351338"/>
          </a:xfrm>
        </p:spPr>
      </p:pic>
      <p:sp>
        <p:nvSpPr>
          <p:cNvPr id="4" name="Slide Number Placeholder 3">
            <a:extLst>
              <a:ext uri="{FF2B5EF4-FFF2-40B4-BE49-F238E27FC236}">
                <a16:creationId xmlns:a16="http://schemas.microsoft.com/office/drawing/2014/main" id="{03DD2125-81D7-4433-8A58-DCB84EACAC9B}"/>
              </a:ext>
            </a:extLst>
          </p:cNvPr>
          <p:cNvSpPr>
            <a:spLocks noGrp="1"/>
          </p:cNvSpPr>
          <p:nvPr>
            <p:ph type="sldNum" sz="quarter" idx="12"/>
          </p:nvPr>
        </p:nvSpPr>
        <p:spPr/>
        <p:txBody>
          <a:bodyPr/>
          <a:lstStyle/>
          <a:p>
            <a:fld id="{59BCCF6A-D9C1-4B8B-A29F-D982A3B7A4D1}" type="slidenum">
              <a:rPr lang="en-US" smtClean="0"/>
              <a:t>24</a:t>
            </a:fld>
            <a:endParaRPr lang="en-US"/>
          </a:p>
        </p:txBody>
      </p:sp>
    </p:spTree>
    <p:extLst>
      <p:ext uri="{BB962C8B-B14F-4D97-AF65-F5344CB8AC3E}">
        <p14:creationId xmlns:p14="http://schemas.microsoft.com/office/powerpoint/2010/main" val="1328989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587B7-BB8F-43D1-8957-2EA8B2F640E5}"/>
              </a:ext>
            </a:extLst>
          </p:cNvPr>
          <p:cNvSpPr>
            <a:spLocks noGrp="1"/>
          </p:cNvSpPr>
          <p:nvPr>
            <p:ph type="title"/>
          </p:nvPr>
        </p:nvSpPr>
        <p:spPr>
          <a:xfrm>
            <a:off x="0" y="18255"/>
            <a:ext cx="10515600" cy="868849"/>
          </a:xfrm>
        </p:spPr>
        <p:txBody>
          <a:bodyPr/>
          <a:lstStyle/>
          <a:p>
            <a:r>
              <a:rPr lang="en-US" dirty="0"/>
              <a:t>Coach Salary :</a:t>
            </a:r>
          </a:p>
        </p:txBody>
      </p:sp>
      <p:pic>
        <p:nvPicPr>
          <p:cNvPr id="5" name="Content Placeholder 4">
            <a:extLst>
              <a:ext uri="{FF2B5EF4-FFF2-40B4-BE49-F238E27FC236}">
                <a16:creationId xmlns:a16="http://schemas.microsoft.com/office/drawing/2014/main" id="{038D2059-9243-49C9-862F-94A90EC3367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788"/>
          <a:stretch/>
        </p:blipFill>
        <p:spPr>
          <a:xfrm>
            <a:off x="19050" y="1744354"/>
            <a:ext cx="7739489" cy="4220333"/>
          </a:xfrm>
        </p:spPr>
      </p:pic>
      <p:sp>
        <p:nvSpPr>
          <p:cNvPr id="6" name="TextBox 5">
            <a:extLst>
              <a:ext uri="{FF2B5EF4-FFF2-40B4-BE49-F238E27FC236}">
                <a16:creationId xmlns:a16="http://schemas.microsoft.com/office/drawing/2014/main" id="{33D9D536-E9FD-4B0A-B598-B5F35D3CD4D5}"/>
              </a:ext>
            </a:extLst>
          </p:cNvPr>
          <p:cNvSpPr txBox="1"/>
          <p:nvPr/>
        </p:nvSpPr>
        <p:spPr>
          <a:xfrm>
            <a:off x="7765469" y="2190566"/>
            <a:ext cx="4433461" cy="2862322"/>
          </a:xfrm>
          <a:prstGeom prst="rect">
            <a:avLst/>
          </a:prstGeom>
          <a:noFill/>
        </p:spPr>
        <p:txBody>
          <a:bodyPr wrap="square" rtlCol="0">
            <a:spAutoFit/>
          </a:bodyPr>
          <a:lstStyle/>
          <a:p>
            <a:r>
              <a:rPr lang="en-US" dirty="0"/>
              <a:t>After clicking on “Coach Salary” in the “Money Management” frame, a new frame shows up. The admin uses this frame to pay the salary of a specific coach after selecting their ID (selected from database). The </a:t>
            </a:r>
          </a:p>
          <a:p>
            <a:r>
              <a:rPr lang="en-US" dirty="0"/>
              <a:t>name of the coach selected will be automatically filled. A </a:t>
            </a:r>
            <a:r>
              <a:rPr lang="en-US" dirty="0" err="1"/>
              <a:t>JoptionPane</a:t>
            </a:r>
            <a:r>
              <a:rPr lang="en-US" dirty="0"/>
              <a:t> will be appear indicating a successful operation, and the salary amount will be deducted from the total amount of money in the academy.</a:t>
            </a:r>
          </a:p>
        </p:txBody>
      </p:sp>
      <p:sp>
        <p:nvSpPr>
          <p:cNvPr id="7" name="Slide Number Placeholder 6">
            <a:extLst>
              <a:ext uri="{FF2B5EF4-FFF2-40B4-BE49-F238E27FC236}">
                <a16:creationId xmlns:a16="http://schemas.microsoft.com/office/drawing/2014/main" id="{BD30C63A-B71D-4DE1-ABBB-708901CFDCB0}"/>
              </a:ext>
            </a:extLst>
          </p:cNvPr>
          <p:cNvSpPr>
            <a:spLocks noGrp="1"/>
          </p:cNvSpPr>
          <p:nvPr>
            <p:ph type="sldNum" sz="quarter" idx="12"/>
          </p:nvPr>
        </p:nvSpPr>
        <p:spPr/>
        <p:txBody>
          <a:bodyPr/>
          <a:lstStyle/>
          <a:p>
            <a:fld id="{59BCCF6A-D9C1-4B8B-A29F-D982A3B7A4D1}" type="slidenum">
              <a:rPr lang="en-US" smtClean="0"/>
              <a:t>25</a:t>
            </a:fld>
            <a:endParaRPr lang="en-US"/>
          </a:p>
        </p:txBody>
      </p:sp>
    </p:spTree>
    <p:extLst>
      <p:ext uri="{BB962C8B-B14F-4D97-AF65-F5344CB8AC3E}">
        <p14:creationId xmlns:p14="http://schemas.microsoft.com/office/powerpoint/2010/main" val="1079771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69252-4663-416A-8ED5-3D01E621CFEF}"/>
              </a:ext>
            </a:extLst>
          </p:cNvPr>
          <p:cNvSpPr>
            <a:spLocks noGrp="1"/>
          </p:cNvSpPr>
          <p:nvPr>
            <p:ph type="title"/>
          </p:nvPr>
        </p:nvSpPr>
        <p:spPr>
          <a:xfrm>
            <a:off x="0" y="0"/>
            <a:ext cx="10515600" cy="996287"/>
          </a:xfrm>
        </p:spPr>
        <p:txBody>
          <a:bodyPr/>
          <a:lstStyle/>
          <a:p>
            <a:r>
              <a:rPr lang="en-US" dirty="0"/>
              <a:t>Academy Balance :</a:t>
            </a:r>
          </a:p>
        </p:txBody>
      </p:sp>
      <p:pic>
        <p:nvPicPr>
          <p:cNvPr id="5" name="Content Placeholder 4">
            <a:extLst>
              <a:ext uri="{FF2B5EF4-FFF2-40B4-BE49-F238E27FC236}">
                <a16:creationId xmlns:a16="http://schemas.microsoft.com/office/drawing/2014/main" id="{3CE5F971-54F7-4F62-AD69-974BC96EBD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815" y="1753933"/>
            <a:ext cx="6191250" cy="3629025"/>
          </a:xfrm>
        </p:spPr>
      </p:pic>
      <p:sp>
        <p:nvSpPr>
          <p:cNvPr id="9" name="TextBox 8">
            <a:extLst>
              <a:ext uri="{FF2B5EF4-FFF2-40B4-BE49-F238E27FC236}">
                <a16:creationId xmlns:a16="http://schemas.microsoft.com/office/drawing/2014/main" id="{B9B7FF10-D991-4EAF-B342-331AD4F3D030}"/>
              </a:ext>
            </a:extLst>
          </p:cNvPr>
          <p:cNvSpPr txBox="1"/>
          <p:nvPr/>
        </p:nvSpPr>
        <p:spPr>
          <a:xfrm>
            <a:off x="6576065" y="2383657"/>
            <a:ext cx="5501636" cy="2585323"/>
          </a:xfrm>
          <a:prstGeom prst="rect">
            <a:avLst/>
          </a:prstGeom>
          <a:noFill/>
        </p:spPr>
        <p:txBody>
          <a:bodyPr wrap="square" rtlCol="0">
            <a:spAutoFit/>
          </a:bodyPr>
          <a:lstStyle/>
          <a:p>
            <a:r>
              <a:rPr lang="en-US" dirty="0"/>
              <a:t>This Frame Contains a table that has 3 columns:</a:t>
            </a:r>
          </a:p>
          <a:p>
            <a:r>
              <a:rPr lang="en-US" dirty="0"/>
              <a:t>- “Total Money In” showing the total amount of money received by the academy (from player payments and external contributions, etc.).</a:t>
            </a:r>
          </a:p>
          <a:p>
            <a:r>
              <a:rPr lang="en-US" dirty="0"/>
              <a:t>- “Total Money Out” showing the total amount of money payed (salaries of coaches, equipment cost, etc.).</a:t>
            </a:r>
          </a:p>
          <a:p>
            <a:r>
              <a:rPr lang="en-US" dirty="0"/>
              <a:t>- “Academy Balance” showing how much money the academy currently has.</a:t>
            </a:r>
          </a:p>
          <a:p>
            <a:endParaRPr lang="en-US" dirty="0"/>
          </a:p>
        </p:txBody>
      </p:sp>
      <p:sp>
        <p:nvSpPr>
          <p:cNvPr id="11" name="Slide Number Placeholder 10">
            <a:extLst>
              <a:ext uri="{FF2B5EF4-FFF2-40B4-BE49-F238E27FC236}">
                <a16:creationId xmlns:a16="http://schemas.microsoft.com/office/drawing/2014/main" id="{3918CB5C-D82E-43D2-BF01-4ABAC25D6475}"/>
              </a:ext>
            </a:extLst>
          </p:cNvPr>
          <p:cNvSpPr>
            <a:spLocks noGrp="1"/>
          </p:cNvSpPr>
          <p:nvPr>
            <p:ph type="sldNum" sz="quarter" idx="12"/>
          </p:nvPr>
        </p:nvSpPr>
        <p:spPr/>
        <p:txBody>
          <a:bodyPr/>
          <a:lstStyle/>
          <a:p>
            <a:fld id="{59BCCF6A-D9C1-4B8B-A29F-D982A3B7A4D1}" type="slidenum">
              <a:rPr lang="en-US" smtClean="0"/>
              <a:t>26</a:t>
            </a:fld>
            <a:endParaRPr lang="en-US" dirty="0"/>
          </a:p>
        </p:txBody>
      </p:sp>
    </p:spTree>
    <p:extLst>
      <p:ext uri="{BB962C8B-B14F-4D97-AF65-F5344CB8AC3E}">
        <p14:creationId xmlns:p14="http://schemas.microsoft.com/office/powerpoint/2010/main" val="1959556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CA85-09A3-4551-883C-49F516A4B6D0}"/>
              </a:ext>
            </a:extLst>
          </p:cNvPr>
          <p:cNvSpPr>
            <a:spLocks noGrp="1"/>
          </p:cNvSpPr>
          <p:nvPr>
            <p:ph type="title"/>
          </p:nvPr>
        </p:nvSpPr>
        <p:spPr>
          <a:xfrm>
            <a:off x="0" y="113790"/>
            <a:ext cx="6482687" cy="978032"/>
          </a:xfrm>
        </p:spPr>
        <p:txBody>
          <a:bodyPr>
            <a:normAutofit fontScale="90000"/>
          </a:bodyPr>
          <a:lstStyle/>
          <a:p>
            <a:r>
              <a:rPr lang="en-US" dirty="0"/>
              <a:t> External contribution:</a:t>
            </a:r>
          </a:p>
        </p:txBody>
      </p:sp>
      <p:pic>
        <p:nvPicPr>
          <p:cNvPr id="5" name="Content Placeholder 4">
            <a:extLst>
              <a:ext uri="{FF2B5EF4-FFF2-40B4-BE49-F238E27FC236}">
                <a16:creationId xmlns:a16="http://schemas.microsoft.com/office/drawing/2014/main" id="{F3A73D0B-61A1-40E0-ABE9-6467802C08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87889"/>
            <a:ext cx="5765523" cy="4351338"/>
          </a:xfrm>
        </p:spPr>
      </p:pic>
      <p:sp>
        <p:nvSpPr>
          <p:cNvPr id="6" name="TextBox 5">
            <a:extLst>
              <a:ext uri="{FF2B5EF4-FFF2-40B4-BE49-F238E27FC236}">
                <a16:creationId xmlns:a16="http://schemas.microsoft.com/office/drawing/2014/main" id="{F397F78F-0C8C-4AF8-AD7E-A2EB555D921B}"/>
              </a:ext>
            </a:extLst>
          </p:cNvPr>
          <p:cNvSpPr txBox="1"/>
          <p:nvPr/>
        </p:nvSpPr>
        <p:spPr>
          <a:xfrm>
            <a:off x="5765523" y="2301227"/>
            <a:ext cx="6339391" cy="2585323"/>
          </a:xfrm>
          <a:prstGeom prst="rect">
            <a:avLst/>
          </a:prstGeom>
          <a:noFill/>
        </p:spPr>
        <p:txBody>
          <a:bodyPr wrap="square" rtlCol="0">
            <a:spAutoFit/>
          </a:bodyPr>
          <a:lstStyle/>
          <a:p>
            <a:r>
              <a:rPr lang="en-US" sz="2400" dirty="0"/>
              <a:t>In this frame, when an external contribution</a:t>
            </a:r>
          </a:p>
          <a:p>
            <a:r>
              <a:rPr lang="en-US" sz="2400" dirty="0"/>
              <a:t>Is received by the academy, the admin enters the amount in the designated field and presses “Done”. The money will then be added to the academy balance. A </a:t>
            </a:r>
            <a:r>
              <a:rPr lang="en-US" sz="2400" dirty="0" err="1"/>
              <a:t>JoptionPane</a:t>
            </a:r>
            <a:r>
              <a:rPr lang="en-US" sz="2400" dirty="0"/>
              <a:t> appears indicating a successful operation.</a:t>
            </a:r>
          </a:p>
          <a:p>
            <a:endParaRPr lang="en-US" dirty="0"/>
          </a:p>
        </p:txBody>
      </p:sp>
      <p:sp>
        <p:nvSpPr>
          <p:cNvPr id="7" name="Slide Number Placeholder 6">
            <a:extLst>
              <a:ext uri="{FF2B5EF4-FFF2-40B4-BE49-F238E27FC236}">
                <a16:creationId xmlns:a16="http://schemas.microsoft.com/office/drawing/2014/main" id="{3275074F-36D0-4306-829C-1120BAC20F5E}"/>
              </a:ext>
            </a:extLst>
          </p:cNvPr>
          <p:cNvSpPr>
            <a:spLocks noGrp="1"/>
          </p:cNvSpPr>
          <p:nvPr>
            <p:ph type="sldNum" sz="quarter" idx="12"/>
          </p:nvPr>
        </p:nvSpPr>
        <p:spPr/>
        <p:txBody>
          <a:bodyPr/>
          <a:lstStyle/>
          <a:p>
            <a:fld id="{59BCCF6A-D9C1-4B8B-A29F-D982A3B7A4D1}" type="slidenum">
              <a:rPr lang="en-US" smtClean="0"/>
              <a:t>27</a:t>
            </a:fld>
            <a:endParaRPr lang="en-US"/>
          </a:p>
        </p:txBody>
      </p:sp>
    </p:spTree>
    <p:extLst>
      <p:ext uri="{BB962C8B-B14F-4D97-AF65-F5344CB8AC3E}">
        <p14:creationId xmlns:p14="http://schemas.microsoft.com/office/powerpoint/2010/main" val="2780611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8A8DF-11AE-420A-8CBB-DAA48D07ADAB}"/>
              </a:ext>
            </a:extLst>
          </p:cNvPr>
          <p:cNvSpPr>
            <a:spLocks noGrp="1"/>
          </p:cNvSpPr>
          <p:nvPr>
            <p:ph type="title"/>
          </p:nvPr>
        </p:nvSpPr>
        <p:spPr>
          <a:xfrm>
            <a:off x="0" y="24122"/>
            <a:ext cx="10515600" cy="931222"/>
          </a:xfrm>
        </p:spPr>
        <p:txBody>
          <a:bodyPr/>
          <a:lstStyle/>
          <a:p>
            <a:r>
              <a:rPr lang="en-US" dirty="0"/>
              <a:t>Payment for some equipment:</a:t>
            </a:r>
          </a:p>
        </p:txBody>
      </p:sp>
      <p:pic>
        <p:nvPicPr>
          <p:cNvPr id="5" name="Content Placeholder 4">
            <a:extLst>
              <a:ext uri="{FF2B5EF4-FFF2-40B4-BE49-F238E27FC236}">
                <a16:creationId xmlns:a16="http://schemas.microsoft.com/office/drawing/2014/main" id="{100178B6-96A1-45AA-9AB8-6DBB3861A5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352" y="1329813"/>
            <a:ext cx="5733422" cy="4351338"/>
          </a:xfrm>
        </p:spPr>
      </p:pic>
      <p:sp>
        <p:nvSpPr>
          <p:cNvPr id="6" name="TextBox 5">
            <a:extLst>
              <a:ext uri="{FF2B5EF4-FFF2-40B4-BE49-F238E27FC236}">
                <a16:creationId xmlns:a16="http://schemas.microsoft.com/office/drawing/2014/main" id="{D4D7AF26-4202-4EEC-896A-721D0E7005F4}"/>
              </a:ext>
            </a:extLst>
          </p:cNvPr>
          <p:cNvSpPr txBox="1"/>
          <p:nvPr/>
        </p:nvSpPr>
        <p:spPr>
          <a:xfrm>
            <a:off x="5944777" y="2220098"/>
            <a:ext cx="6247223" cy="3046988"/>
          </a:xfrm>
          <a:prstGeom prst="rect">
            <a:avLst/>
          </a:prstGeom>
          <a:noFill/>
        </p:spPr>
        <p:txBody>
          <a:bodyPr wrap="square" rtlCol="0">
            <a:spAutoFit/>
          </a:bodyPr>
          <a:lstStyle/>
          <a:p>
            <a:r>
              <a:rPr lang="en-US" sz="2400" dirty="0"/>
              <a:t>In this frame, when the admin wants to pay for some equipment (balls, </a:t>
            </a:r>
            <a:r>
              <a:rPr lang="en-US" sz="2400" dirty="0" err="1"/>
              <a:t>etc</a:t>
            </a:r>
            <a:r>
              <a:rPr lang="en-US" sz="2400" dirty="0"/>
              <a:t>…), they can enter  the amount in the designated field and press “Done”, And the money will be deducted from the academy balance. A </a:t>
            </a:r>
            <a:r>
              <a:rPr lang="en-US" sz="2400" dirty="0" err="1"/>
              <a:t>JoptionPane</a:t>
            </a:r>
            <a:r>
              <a:rPr lang="en-US" sz="2400" dirty="0"/>
              <a:t> appears to show a successful operation.</a:t>
            </a:r>
          </a:p>
          <a:p>
            <a:endParaRPr lang="en-US" sz="2400" dirty="0"/>
          </a:p>
          <a:p>
            <a:endParaRPr lang="en-US" sz="2400" dirty="0"/>
          </a:p>
        </p:txBody>
      </p:sp>
      <p:sp>
        <p:nvSpPr>
          <p:cNvPr id="7" name="Slide Number Placeholder 6">
            <a:extLst>
              <a:ext uri="{FF2B5EF4-FFF2-40B4-BE49-F238E27FC236}">
                <a16:creationId xmlns:a16="http://schemas.microsoft.com/office/drawing/2014/main" id="{3A7C3644-1934-456D-9B39-39D37150622E}"/>
              </a:ext>
            </a:extLst>
          </p:cNvPr>
          <p:cNvSpPr>
            <a:spLocks noGrp="1"/>
          </p:cNvSpPr>
          <p:nvPr>
            <p:ph type="sldNum" sz="quarter" idx="12"/>
          </p:nvPr>
        </p:nvSpPr>
        <p:spPr/>
        <p:txBody>
          <a:bodyPr/>
          <a:lstStyle/>
          <a:p>
            <a:fld id="{59BCCF6A-D9C1-4B8B-A29F-D982A3B7A4D1}" type="slidenum">
              <a:rPr lang="en-US" smtClean="0"/>
              <a:t>28</a:t>
            </a:fld>
            <a:endParaRPr lang="en-US"/>
          </a:p>
        </p:txBody>
      </p:sp>
    </p:spTree>
    <p:extLst>
      <p:ext uri="{BB962C8B-B14F-4D97-AF65-F5344CB8AC3E}">
        <p14:creationId xmlns:p14="http://schemas.microsoft.com/office/powerpoint/2010/main" val="3287530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25E5B-03EF-4C4D-80DD-9758BA0DAF5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D1A25B5-B938-4E53-B0A3-859EA4BA3630}"/>
              </a:ext>
            </a:extLst>
          </p:cNvPr>
          <p:cNvSpPr>
            <a:spLocks noGrp="1"/>
          </p:cNvSpPr>
          <p:nvPr>
            <p:ph idx="1"/>
          </p:nvPr>
        </p:nvSpPr>
        <p:spPr/>
        <p:txBody>
          <a:bodyPr/>
          <a:lstStyle/>
          <a:p>
            <a:pPr marL="0" indent="0">
              <a:buNone/>
            </a:pPr>
            <a:endParaRPr lang="en-US" dirty="0"/>
          </a:p>
          <a:p>
            <a:pPr marL="0" indent="0">
              <a:buNone/>
            </a:pPr>
            <a:r>
              <a:rPr lang="en-US" dirty="0"/>
              <a:t>                                  THANK YOU FOR  YOUR ATTENTION </a:t>
            </a:r>
          </a:p>
          <a:p>
            <a:endParaRPr lang="en-US" dirty="0"/>
          </a:p>
          <a:p>
            <a:pPr marL="0" indent="0">
              <a:buNone/>
            </a:pPr>
            <a:r>
              <a:rPr lang="en-US" dirty="0"/>
              <a:t>                                       </a:t>
            </a:r>
            <a:r>
              <a:rPr lang="en-US" sz="8800" dirty="0"/>
              <a:t>FINISH  </a:t>
            </a:r>
            <a:r>
              <a:rPr lang="en-US" sz="8800" dirty="0">
                <a:sym typeface="Wingdings" panose="05000000000000000000" pitchFamily="2" charset="2"/>
              </a:rPr>
              <a:t></a:t>
            </a:r>
            <a:endParaRPr lang="en-US" sz="8800" dirty="0"/>
          </a:p>
          <a:p>
            <a:pPr marL="0" indent="0">
              <a:buNone/>
            </a:pPr>
            <a:r>
              <a:rPr lang="en-US" dirty="0"/>
              <a:t>                </a:t>
            </a:r>
            <a:endParaRPr lang="en-US" sz="4800" dirty="0"/>
          </a:p>
        </p:txBody>
      </p:sp>
      <p:sp>
        <p:nvSpPr>
          <p:cNvPr id="4" name="Slide Number Placeholder 3">
            <a:extLst>
              <a:ext uri="{FF2B5EF4-FFF2-40B4-BE49-F238E27FC236}">
                <a16:creationId xmlns:a16="http://schemas.microsoft.com/office/drawing/2014/main" id="{8EDBBC5C-765D-4B57-A9F7-5EA13D59424D}"/>
              </a:ext>
            </a:extLst>
          </p:cNvPr>
          <p:cNvSpPr>
            <a:spLocks noGrp="1"/>
          </p:cNvSpPr>
          <p:nvPr>
            <p:ph type="sldNum" sz="quarter" idx="12"/>
          </p:nvPr>
        </p:nvSpPr>
        <p:spPr/>
        <p:txBody>
          <a:bodyPr/>
          <a:lstStyle/>
          <a:p>
            <a:fld id="{59BCCF6A-D9C1-4B8B-A29F-D982A3B7A4D1}" type="slidenum">
              <a:rPr lang="en-US" smtClean="0"/>
              <a:t>29</a:t>
            </a:fld>
            <a:endParaRPr lang="en-US"/>
          </a:p>
        </p:txBody>
      </p:sp>
    </p:spTree>
    <p:extLst>
      <p:ext uri="{BB962C8B-B14F-4D97-AF65-F5344CB8AC3E}">
        <p14:creationId xmlns:p14="http://schemas.microsoft.com/office/powerpoint/2010/main" val="3637594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7C07E-C1B5-4D7F-92CC-A978EE564E79}"/>
              </a:ext>
            </a:extLst>
          </p:cNvPr>
          <p:cNvSpPr>
            <a:spLocks noGrp="1"/>
          </p:cNvSpPr>
          <p:nvPr>
            <p:ph type="title"/>
          </p:nvPr>
        </p:nvSpPr>
        <p:spPr>
          <a:xfrm>
            <a:off x="0" y="18255"/>
            <a:ext cx="4676503" cy="1325563"/>
          </a:xfrm>
        </p:spPr>
        <p:txBody>
          <a:bodyPr>
            <a:normAutofit/>
          </a:bodyPr>
          <a:lstStyle/>
          <a:p>
            <a:r>
              <a:rPr lang="en-US" sz="4400" dirty="0"/>
              <a:t>Log in Page Failed:</a:t>
            </a:r>
          </a:p>
        </p:txBody>
      </p:sp>
      <p:pic>
        <p:nvPicPr>
          <p:cNvPr id="5" name="Content Placeholder 4">
            <a:extLst>
              <a:ext uri="{FF2B5EF4-FFF2-40B4-BE49-F238E27FC236}">
                <a16:creationId xmlns:a16="http://schemas.microsoft.com/office/drawing/2014/main" id="{8F03EC1F-E473-4550-BF75-992266E30E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2405" y="1343818"/>
            <a:ext cx="7237756" cy="3000794"/>
          </a:xfrm>
        </p:spPr>
      </p:pic>
      <p:sp>
        <p:nvSpPr>
          <p:cNvPr id="6" name="TextBox 5">
            <a:extLst>
              <a:ext uri="{FF2B5EF4-FFF2-40B4-BE49-F238E27FC236}">
                <a16:creationId xmlns:a16="http://schemas.microsoft.com/office/drawing/2014/main" id="{EAD4E267-8D54-4F51-BCA8-00272E681819}"/>
              </a:ext>
            </a:extLst>
          </p:cNvPr>
          <p:cNvSpPr txBox="1"/>
          <p:nvPr/>
        </p:nvSpPr>
        <p:spPr>
          <a:xfrm>
            <a:off x="1317009" y="4653917"/>
            <a:ext cx="9925757" cy="1077218"/>
          </a:xfrm>
          <a:prstGeom prst="rect">
            <a:avLst/>
          </a:prstGeom>
          <a:noFill/>
        </p:spPr>
        <p:txBody>
          <a:bodyPr wrap="square" rtlCol="0">
            <a:spAutoFit/>
          </a:bodyPr>
          <a:lstStyle/>
          <a:p>
            <a:r>
              <a:rPr lang="en-US" sz="3200" dirty="0"/>
              <a:t>If the administrator enters a wrong username and/or password, an error message appears (</a:t>
            </a:r>
            <a:r>
              <a:rPr lang="en-US" sz="3200" dirty="0" err="1"/>
              <a:t>JoptionPane</a:t>
            </a:r>
            <a:r>
              <a:rPr lang="en-US" sz="3200" dirty="0"/>
              <a:t>). </a:t>
            </a:r>
          </a:p>
        </p:txBody>
      </p:sp>
      <p:sp>
        <p:nvSpPr>
          <p:cNvPr id="7" name="Slide Number Placeholder 6">
            <a:extLst>
              <a:ext uri="{FF2B5EF4-FFF2-40B4-BE49-F238E27FC236}">
                <a16:creationId xmlns:a16="http://schemas.microsoft.com/office/drawing/2014/main" id="{C8F3DDD9-C15C-45A6-8F33-CE3440528D04}"/>
              </a:ext>
            </a:extLst>
          </p:cNvPr>
          <p:cNvSpPr>
            <a:spLocks noGrp="1"/>
          </p:cNvSpPr>
          <p:nvPr>
            <p:ph type="sldNum" sz="quarter" idx="12"/>
          </p:nvPr>
        </p:nvSpPr>
        <p:spPr/>
        <p:txBody>
          <a:bodyPr/>
          <a:lstStyle/>
          <a:p>
            <a:fld id="{59BCCF6A-D9C1-4B8B-A29F-D982A3B7A4D1}" type="slidenum">
              <a:rPr lang="en-US" smtClean="0"/>
              <a:t>3</a:t>
            </a:fld>
            <a:endParaRPr lang="en-US"/>
          </a:p>
        </p:txBody>
      </p:sp>
    </p:spTree>
    <p:extLst>
      <p:ext uri="{BB962C8B-B14F-4D97-AF65-F5344CB8AC3E}">
        <p14:creationId xmlns:p14="http://schemas.microsoft.com/office/powerpoint/2010/main" val="901914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258AB-5F73-4068-869C-29B8320D6B57}"/>
              </a:ext>
            </a:extLst>
          </p:cNvPr>
          <p:cNvSpPr>
            <a:spLocks noGrp="1"/>
          </p:cNvSpPr>
          <p:nvPr>
            <p:ph type="title"/>
          </p:nvPr>
        </p:nvSpPr>
        <p:spPr>
          <a:xfrm>
            <a:off x="0" y="18255"/>
            <a:ext cx="6804546" cy="1325563"/>
          </a:xfrm>
        </p:spPr>
        <p:txBody>
          <a:bodyPr>
            <a:normAutofit/>
          </a:bodyPr>
          <a:lstStyle/>
          <a:p>
            <a:r>
              <a:rPr lang="en-US" dirty="0"/>
              <a:t>Log in Page Successful:</a:t>
            </a:r>
          </a:p>
        </p:txBody>
      </p:sp>
      <p:pic>
        <p:nvPicPr>
          <p:cNvPr id="5" name="Content Placeholder 4">
            <a:extLst>
              <a:ext uri="{FF2B5EF4-FFF2-40B4-BE49-F238E27FC236}">
                <a16:creationId xmlns:a16="http://schemas.microsoft.com/office/drawing/2014/main" id="{9D165598-993C-4660-B5F3-C8F6924BA38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47547" y="1458262"/>
            <a:ext cx="6804545" cy="3038899"/>
          </a:xfrm>
        </p:spPr>
      </p:pic>
      <p:sp>
        <p:nvSpPr>
          <p:cNvPr id="6" name="TextBox 5">
            <a:extLst>
              <a:ext uri="{FF2B5EF4-FFF2-40B4-BE49-F238E27FC236}">
                <a16:creationId xmlns:a16="http://schemas.microsoft.com/office/drawing/2014/main" id="{6B0F38D6-F3DA-44FE-A938-238C762FD3D8}"/>
              </a:ext>
            </a:extLst>
          </p:cNvPr>
          <p:cNvSpPr txBox="1"/>
          <p:nvPr/>
        </p:nvSpPr>
        <p:spPr>
          <a:xfrm>
            <a:off x="155463" y="4913193"/>
            <a:ext cx="11932034" cy="1569660"/>
          </a:xfrm>
          <a:prstGeom prst="rect">
            <a:avLst/>
          </a:prstGeom>
          <a:noFill/>
        </p:spPr>
        <p:txBody>
          <a:bodyPr wrap="square" rtlCol="0">
            <a:spAutoFit/>
          </a:bodyPr>
          <a:lstStyle/>
          <a:p>
            <a:r>
              <a:rPr lang="en-US" sz="3200" dirty="0"/>
              <a:t>When the administrator enters the correct username and password, a successful </a:t>
            </a:r>
            <a:r>
              <a:rPr lang="en-US" sz="3200" dirty="0" err="1"/>
              <a:t>JoptionPane</a:t>
            </a:r>
            <a:r>
              <a:rPr lang="en-US" sz="3200" dirty="0"/>
              <a:t> appears. When the admin clicks “OK”, the main frame of the system shows up.</a:t>
            </a:r>
          </a:p>
        </p:txBody>
      </p:sp>
      <p:sp>
        <p:nvSpPr>
          <p:cNvPr id="7" name="Slide Number Placeholder 6">
            <a:extLst>
              <a:ext uri="{FF2B5EF4-FFF2-40B4-BE49-F238E27FC236}">
                <a16:creationId xmlns:a16="http://schemas.microsoft.com/office/drawing/2014/main" id="{464AA6F2-24E8-4FE9-8EA2-DAC99CED7417}"/>
              </a:ext>
            </a:extLst>
          </p:cNvPr>
          <p:cNvSpPr>
            <a:spLocks noGrp="1"/>
          </p:cNvSpPr>
          <p:nvPr>
            <p:ph type="sldNum" sz="quarter" idx="12"/>
          </p:nvPr>
        </p:nvSpPr>
        <p:spPr/>
        <p:txBody>
          <a:bodyPr/>
          <a:lstStyle/>
          <a:p>
            <a:fld id="{59BCCF6A-D9C1-4B8B-A29F-D982A3B7A4D1}" type="slidenum">
              <a:rPr lang="en-US" smtClean="0"/>
              <a:t>4</a:t>
            </a:fld>
            <a:endParaRPr lang="en-US"/>
          </a:p>
        </p:txBody>
      </p:sp>
    </p:spTree>
    <p:extLst>
      <p:ext uri="{BB962C8B-B14F-4D97-AF65-F5344CB8AC3E}">
        <p14:creationId xmlns:p14="http://schemas.microsoft.com/office/powerpoint/2010/main" val="657850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EAB12-0C4D-4854-B382-9DE529E03E6A}"/>
              </a:ext>
            </a:extLst>
          </p:cNvPr>
          <p:cNvSpPr>
            <a:spLocks noGrp="1"/>
          </p:cNvSpPr>
          <p:nvPr>
            <p:ph type="title"/>
          </p:nvPr>
        </p:nvSpPr>
        <p:spPr>
          <a:xfrm>
            <a:off x="0" y="18255"/>
            <a:ext cx="3411940" cy="909793"/>
          </a:xfrm>
        </p:spPr>
        <p:txBody>
          <a:bodyPr>
            <a:normAutofit/>
          </a:bodyPr>
          <a:lstStyle/>
          <a:p>
            <a:r>
              <a:rPr lang="en-US" sz="4800" dirty="0"/>
              <a:t>Main Frame:</a:t>
            </a:r>
          </a:p>
        </p:txBody>
      </p:sp>
      <p:pic>
        <p:nvPicPr>
          <p:cNvPr id="5" name="Content Placeholder 4">
            <a:extLst>
              <a:ext uri="{FF2B5EF4-FFF2-40B4-BE49-F238E27FC236}">
                <a16:creationId xmlns:a16="http://schemas.microsoft.com/office/drawing/2014/main" id="{135BF794-070D-486F-9940-F3A4E1ABBD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52375"/>
            <a:ext cx="6373504" cy="3183179"/>
          </a:xfrm>
        </p:spPr>
      </p:pic>
      <p:sp>
        <p:nvSpPr>
          <p:cNvPr id="7" name="TextBox 6">
            <a:extLst>
              <a:ext uri="{FF2B5EF4-FFF2-40B4-BE49-F238E27FC236}">
                <a16:creationId xmlns:a16="http://schemas.microsoft.com/office/drawing/2014/main" id="{39C931D9-791A-4EB5-8386-122A7067D2B3}"/>
              </a:ext>
            </a:extLst>
          </p:cNvPr>
          <p:cNvSpPr txBox="1"/>
          <p:nvPr/>
        </p:nvSpPr>
        <p:spPr>
          <a:xfrm>
            <a:off x="6373505" y="1652375"/>
            <a:ext cx="5757535" cy="4401205"/>
          </a:xfrm>
          <a:prstGeom prst="rect">
            <a:avLst/>
          </a:prstGeom>
          <a:noFill/>
        </p:spPr>
        <p:txBody>
          <a:bodyPr wrap="square" rtlCol="0">
            <a:spAutoFit/>
          </a:bodyPr>
          <a:lstStyle/>
          <a:p>
            <a:r>
              <a:rPr lang="en-US" sz="2800" dirty="0"/>
              <a:t>The main frame contains :</a:t>
            </a:r>
          </a:p>
          <a:p>
            <a:r>
              <a:rPr lang="en-US" sz="2800" dirty="0"/>
              <a:t>-A ”Player Management” button</a:t>
            </a:r>
          </a:p>
          <a:p>
            <a:r>
              <a:rPr lang="en-US" sz="2800" dirty="0"/>
              <a:t>-A ”Coach Management” button</a:t>
            </a:r>
          </a:p>
          <a:p>
            <a:r>
              <a:rPr lang="en-US" sz="2800" dirty="0"/>
              <a:t>-A ”Event Management” button</a:t>
            </a:r>
          </a:p>
          <a:p>
            <a:r>
              <a:rPr lang="en-US" sz="2800" dirty="0"/>
              <a:t>-A ”Money Management” button</a:t>
            </a:r>
          </a:p>
          <a:p>
            <a:r>
              <a:rPr lang="en-US" sz="2800" dirty="0"/>
              <a:t>-A ”Exit” Button that quit the system</a:t>
            </a:r>
          </a:p>
          <a:p>
            <a:endParaRPr lang="en-US" sz="2800" dirty="0"/>
          </a:p>
          <a:p>
            <a:endParaRPr lang="en-US" sz="2800" dirty="0"/>
          </a:p>
          <a:p>
            <a:endParaRPr lang="en-US" sz="2800" dirty="0"/>
          </a:p>
          <a:p>
            <a:endParaRPr lang="en-US" sz="2800" dirty="0"/>
          </a:p>
        </p:txBody>
      </p:sp>
      <p:sp>
        <p:nvSpPr>
          <p:cNvPr id="8" name="Slide Number Placeholder 7">
            <a:extLst>
              <a:ext uri="{FF2B5EF4-FFF2-40B4-BE49-F238E27FC236}">
                <a16:creationId xmlns:a16="http://schemas.microsoft.com/office/drawing/2014/main" id="{DD574FED-A049-4B76-8A67-B7470C31D728}"/>
              </a:ext>
            </a:extLst>
          </p:cNvPr>
          <p:cNvSpPr>
            <a:spLocks noGrp="1"/>
          </p:cNvSpPr>
          <p:nvPr>
            <p:ph type="sldNum" sz="quarter" idx="12"/>
          </p:nvPr>
        </p:nvSpPr>
        <p:spPr/>
        <p:txBody>
          <a:bodyPr/>
          <a:lstStyle/>
          <a:p>
            <a:fld id="{59BCCF6A-D9C1-4B8B-A29F-D982A3B7A4D1}" type="slidenum">
              <a:rPr lang="en-US" smtClean="0"/>
              <a:t>5</a:t>
            </a:fld>
            <a:endParaRPr lang="en-US" dirty="0"/>
          </a:p>
        </p:txBody>
      </p:sp>
    </p:spTree>
    <p:extLst>
      <p:ext uri="{BB962C8B-B14F-4D97-AF65-F5344CB8AC3E}">
        <p14:creationId xmlns:p14="http://schemas.microsoft.com/office/powerpoint/2010/main" val="2978087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7362C-079B-4B74-9A02-A7171B4F723B}"/>
              </a:ext>
            </a:extLst>
          </p:cNvPr>
          <p:cNvSpPr>
            <a:spLocks noGrp="1"/>
          </p:cNvSpPr>
          <p:nvPr>
            <p:ph type="title"/>
          </p:nvPr>
        </p:nvSpPr>
        <p:spPr>
          <a:xfrm>
            <a:off x="0" y="18256"/>
            <a:ext cx="5117910" cy="924378"/>
          </a:xfrm>
        </p:spPr>
        <p:txBody>
          <a:bodyPr>
            <a:normAutofit fontScale="90000"/>
          </a:bodyPr>
          <a:lstStyle/>
          <a:p>
            <a:r>
              <a:rPr lang="en-US" sz="4800" dirty="0"/>
              <a:t>Player Management:</a:t>
            </a:r>
          </a:p>
        </p:txBody>
      </p:sp>
      <p:sp>
        <p:nvSpPr>
          <p:cNvPr id="10" name="TextBox 9">
            <a:extLst>
              <a:ext uri="{FF2B5EF4-FFF2-40B4-BE49-F238E27FC236}">
                <a16:creationId xmlns:a16="http://schemas.microsoft.com/office/drawing/2014/main" id="{A62974DF-7603-4931-A71D-62243C1A1660}"/>
              </a:ext>
            </a:extLst>
          </p:cNvPr>
          <p:cNvSpPr txBox="1"/>
          <p:nvPr/>
        </p:nvSpPr>
        <p:spPr>
          <a:xfrm>
            <a:off x="2067396" y="4517408"/>
            <a:ext cx="7538089" cy="2308324"/>
          </a:xfrm>
          <a:prstGeom prst="rect">
            <a:avLst/>
          </a:prstGeom>
          <a:noFill/>
        </p:spPr>
        <p:txBody>
          <a:bodyPr wrap="none" rtlCol="0">
            <a:spAutoFit/>
          </a:bodyPr>
          <a:lstStyle/>
          <a:p>
            <a:r>
              <a:rPr lang="en-US" dirty="0"/>
              <a:t>This frame shows all the players registered in the database using a table.</a:t>
            </a:r>
          </a:p>
          <a:p>
            <a:r>
              <a:rPr lang="en-US" dirty="0"/>
              <a:t>This frame contains :</a:t>
            </a:r>
          </a:p>
          <a:p>
            <a:r>
              <a:rPr lang="en-US" dirty="0"/>
              <a:t> -    A “show all” button .</a:t>
            </a:r>
          </a:p>
          <a:p>
            <a:r>
              <a:rPr lang="en-US" dirty="0"/>
              <a:t>-     A button that shows only male players .</a:t>
            </a:r>
          </a:p>
          <a:p>
            <a:r>
              <a:rPr lang="en-US" dirty="0"/>
              <a:t>-     A button that shows only Female players.</a:t>
            </a:r>
          </a:p>
          <a:p>
            <a:pPr marL="285750" indent="-285750">
              <a:buFontTx/>
              <a:buChar char="-"/>
            </a:pPr>
            <a:r>
              <a:rPr lang="en-US" dirty="0"/>
              <a:t>A text field to filter the players based on the age category (2009-2010-….).</a:t>
            </a:r>
          </a:p>
          <a:p>
            <a:pPr marL="285750" indent="-285750">
              <a:buFontTx/>
              <a:buChar char="-"/>
            </a:pPr>
            <a:r>
              <a:rPr lang="en-US" dirty="0"/>
              <a:t>A text field to search for a specific player .</a:t>
            </a:r>
          </a:p>
          <a:p>
            <a:pPr marL="285750" indent="-285750">
              <a:buFontTx/>
              <a:buChar char="-"/>
            </a:pPr>
            <a:r>
              <a:rPr lang="en-US" dirty="0"/>
              <a:t>An “Add Player” button that allows the admin to register a new player. </a:t>
            </a:r>
          </a:p>
        </p:txBody>
      </p:sp>
      <p:pic>
        <p:nvPicPr>
          <p:cNvPr id="14" name="Content Placeholder 13">
            <a:extLst>
              <a:ext uri="{FF2B5EF4-FFF2-40B4-BE49-F238E27FC236}">
                <a16:creationId xmlns:a16="http://schemas.microsoft.com/office/drawing/2014/main" id="{0FBB501A-E4A0-4A3B-B850-5824FBA109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7396" y="737917"/>
            <a:ext cx="7231583" cy="3779491"/>
          </a:xfrm>
        </p:spPr>
      </p:pic>
      <p:sp>
        <p:nvSpPr>
          <p:cNvPr id="15" name="Slide Number Placeholder 14">
            <a:extLst>
              <a:ext uri="{FF2B5EF4-FFF2-40B4-BE49-F238E27FC236}">
                <a16:creationId xmlns:a16="http://schemas.microsoft.com/office/drawing/2014/main" id="{A094C24B-0D1A-4048-A980-25E48FBFC6A0}"/>
              </a:ext>
            </a:extLst>
          </p:cNvPr>
          <p:cNvSpPr>
            <a:spLocks noGrp="1"/>
          </p:cNvSpPr>
          <p:nvPr>
            <p:ph type="sldNum" sz="quarter" idx="12"/>
          </p:nvPr>
        </p:nvSpPr>
        <p:spPr/>
        <p:txBody>
          <a:bodyPr/>
          <a:lstStyle/>
          <a:p>
            <a:fld id="{59BCCF6A-D9C1-4B8B-A29F-D982A3B7A4D1}" type="slidenum">
              <a:rPr lang="en-US" smtClean="0"/>
              <a:t>6</a:t>
            </a:fld>
            <a:endParaRPr lang="en-US" dirty="0"/>
          </a:p>
        </p:txBody>
      </p:sp>
    </p:spTree>
    <p:extLst>
      <p:ext uri="{BB962C8B-B14F-4D97-AF65-F5344CB8AC3E}">
        <p14:creationId xmlns:p14="http://schemas.microsoft.com/office/powerpoint/2010/main" val="4277688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8C711-7264-4D4B-B8DF-AF5391C09D3F}"/>
              </a:ext>
            </a:extLst>
          </p:cNvPr>
          <p:cNvSpPr>
            <a:spLocks noGrp="1"/>
          </p:cNvSpPr>
          <p:nvPr>
            <p:ph type="title"/>
          </p:nvPr>
        </p:nvSpPr>
        <p:spPr>
          <a:xfrm>
            <a:off x="0" y="18256"/>
            <a:ext cx="10515600" cy="896144"/>
          </a:xfrm>
        </p:spPr>
        <p:txBody>
          <a:bodyPr>
            <a:normAutofit fontScale="90000"/>
          </a:bodyPr>
          <a:lstStyle/>
          <a:p>
            <a:r>
              <a:rPr lang="en-US" dirty="0"/>
              <a:t>Player Management (Male or Female)</a:t>
            </a:r>
          </a:p>
        </p:txBody>
      </p:sp>
      <p:pic>
        <p:nvPicPr>
          <p:cNvPr id="11" name="Content Placeholder 10">
            <a:extLst>
              <a:ext uri="{FF2B5EF4-FFF2-40B4-BE49-F238E27FC236}">
                <a16:creationId xmlns:a16="http://schemas.microsoft.com/office/drawing/2014/main" id="{940C1D0A-5E2A-4EAD-B6C7-2647457B71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74998"/>
            <a:ext cx="5905975" cy="3264990"/>
          </a:xfrm>
        </p:spPr>
      </p:pic>
      <p:pic>
        <p:nvPicPr>
          <p:cNvPr id="13" name="Picture 12">
            <a:extLst>
              <a:ext uri="{FF2B5EF4-FFF2-40B4-BE49-F238E27FC236}">
                <a16:creationId xmlns:a16="http://schemas.microsoft.com/office/drawing/2014/main" id="{80B6698F-4FF9-4963-B689-A8B1C75D5A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975" y="1074999"/>
            <a:ext cx="6332516" cy="3264990"/>
          </a:xfrm>
          <a:prstGeom prst="rect">
            <a:avLst/>
          </a:prstGeom>
        </p:spPr>
      </p:pic>
      <p:sp>
        <p:nvSpPr>
          <p:cNvPr id="14" name="TextBox 13">
            <a:extLst>
              <a:ext uri="{FF2B5EF4-FFF2-40B4-BE49-F238E27FC236}">
                <a16:creationId xmlns:a16="http://schemas.microsoft.com/office/drawing/2014/main" id="{253EE900-141B-4A19-B140-E66C16466B6F}"/>
              </a:ext>
            </a:extLst>
          </p:cNvPr>
          <p:cNvSpPr txBox="1"/>
          <p:nvPr/>
        </p:nvSpPr>
        <p:spPr>
          <a:xfrm>
            <a:off x="994337" y="4783475"/>
            <a:ext cx="3249608" cy="646331"/>
          </a:xfrm>
          <a:prstGeom prst="rect">
            <a:avLst/>
          </a:prstGeom>
          <a:noFill/>
        </p:spPr>
        <p:txBody>
          <a:bodyPr wrap="none" rtlCol="0">
            <a:spAutoFit/>
          </a:bodyPr>
          <a:lstStyle/>
          <a:p>
            <a:r>
              <a:rPr lang="en-US" dirty="0"/>
              <a:t>If we click on “Show Male”, </a:t>
            </a:r>
          </a:p>
          <a:p>
            <a:r>
              <a:rPr lang="en-US" dirty="0"/>
              <a:t>only male players will be shown.</a:t>
            </a:r>
          </a:p>
        </p:txBody>
      </p:sp>
      <p:sp>
        <p:nvSpPr>
          <p:cNvPr id="15" name="TextBox 14">
            <a:extLst>
              <a:ext uri="{FF2B5EF4-FFF2-40B4-BE49-F238E27FC236}">
                <a16:creationId xmlns:a16="http://schemas.microsoft.com/office/drawing/2014/main" id="{E7C712F1-D1C4-40EF-AC77-67E8D029753D}"/>
              </a:ext>
            </a:extLst>
          </p:cNvPr>
          <p:cNvSpPr txBox="1"/>
          <p:nvPr/>
        </p:nvSpPr>
        <p:spPr>
          <a:xfrm>
            <a:off x="7275964" y="4783475"/>
            <a:ext cx="3539752" cy="923330"/>
          </a:xfrm>
          <a:prstGeom prst="rect">
            <a:avLst/>
          </a:prstGeom>
          <a:noFill/>
        </p:spPr>
        <p:txBody>
          <a:bodyPr wrap="none" rtlCol="0">
            <a:spAutoFit/>
          </a:bodyPr>
          <a:lstStyle/>
          <a:p>
            <a:r>
              <a:rPr lang="en-US" dirty="0"/>
              <a:t>If we click on “Show Female”, </a:t>
            </a:r>
          </a:p>
          <a:p>
            <a:r>
              <a:rPr lang="en-US" dirty="0"/>
              <a:t>only female players will be shown.</a:t>
            </a:r>
          </a:p>
          <a:p>
            <a:endParaRPr lang="en-US" dirty="0"/>
          </a:p>
        </p:txBody>
      </p:sp>
      <p:sp>
        <p:nvSpPr>
          <p:cNvPr id="16" name="Slide Number Placeholder 15">
            <a:extLst>
              <a:ext uri="{FF2B5EF4-FFF2-40B4-BE49-F238E27FC236}">
                <a16:creationId xmlns:a16="http://schemas.microsoft.com/office/drawing/2014/main" id="{8071AF1A-1C81-461E-97FA-1A1B23FD84EE}"/>
              </a:ext>
            </a:extLst>
          </p:cNvPr>
          <p:cNvSpPr>
            <a:spLocks noGrp="1"/>
          </p:cNvSpPr>
          <p:nvPr>
            <p:ph type="sldNum" sz="quarter" idx="12"/>
          </p:nvPr>
        </p:nvSpPr>
        <p:spPr/>
        <p:txBody>
          <a:bodyPr/>
          <a:lstStyle/>
          <a:p>
            <a:fld id="{59BCCF6A-D9C1-4B8B-A29F-D982A3B7A4D1}" type="slidenum">
              <a:rPr lang="en-US" smtClean="0"/>
              <a:t>7</a:t>
            </a:fld>
            <a:endParaRPr lang="en-US"/>
          </a:p>
        </p:txBody>
      </p:sp>
    </p:spTree>
    <p:extLst>
      <p:ext uri="{BB962C8B-B14F-4D97-AF65-F5344CB8AC3E}">
        <p14:creationId xmlns:p14="http://schemas.microsoft.com/office/powerpoint/2010/main" val="3724996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0B17F-83F2-43EB-9A1B-3756D72E8AAC}"/>
              </a:ext>
            </a:extLst>
          </p:cNvPr>
          <p:cNvSpPr>
            <a:spLocks noGrp="1"/>
          </p:cNvSpPr>
          <p:nvPr>
            <p:ph type="title"/>
          </p:nvPr>
        </p:nvSpPr>
        <p:spPr>
          <a:xfrm>
            <a:off x="0" y="18255"/>
            <a:ext cx="10515600" cy="1005327"/>
          </a:xfrm>
        </p:spPr>
        <p:txBody>
          <a:bodyPr>
            <a:normAutofit/>
          </a:bodyPr>
          <a:lstStyle/>
          <a:p>
            <a:r>
              <a:rPr lang="en-US" sz="4400" dirty="0"/>
              <a:t>Player Management Based on Age Category</a:t>
            </a:r>
          </a:p>
        </p:txBody>
      </p:sp>
      <p:pic>
        <p:nvPicPr>
          <p:cNvPr id="5" name="Content Placeholder 4">
            <a:extLst>
              <a:ext uri="{FF2B5EF4-FFF2-40B4-BE49-F238E27FC236}">
                <a16:creationId xmlns:a16="http://schemas.microsoft.com/office/drawing/2014/main" id="{57DD21B2-851E-4936-911E-AC25869311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0475" y="1023582"/>
            <a:ext cx="7871049" cy="4351338"/>
          </a:xfrm>
        </p:spPr>
      </p:pic>
      <p:sp>
        <p:nvSpPr>
          <p:cNvPr id="6" name="TextBox 5">
            <a:extLst>
              <a:ext uri="{FF2B5EF4-FFF2-40B4-BE49-F238E27FC236}">
                <a16:creationId xmlns:a16="http://schemas.microsoft.com/office/drawing/2014/main" id="{6DBDDF8C-3A99-4390-9422-AE83814825EE}"/>
              </a:ext>
            </a:extLst>
          </p:cNvPr>
          <p:cNvSpPr txBox="1"/>
          <p:nvPr/>
        </p:nvSpPr>
        <p:spPr>
          <a:xfrm>
            <a:off x="419098" y="5381335"/>
            <a:ext cx="11353801" cy="1384995"/>
          </a:xfrm>
          <a:prstGeom prst="rect">
            <a:avLst/>
          </a:prstGeom>
          <a:noFill/>
        </p:spPr>
        <p:txBody>
          <a:bodyPr wrap="square" rtlCol="0">
            <a:spAutoFit/>
          </a:bodyPr>
          <a:lstStyle/>
          <a:p>
            <a:r>
              <a:rPr lang="en-US" sz="2800" dirty="0"/>
              <a:t>When we enter a birth year (age category, e.g. 2000), and we click  the “show” button, only the players with the specified age category (2000) are shown in the table   </a:t>
            </a:r>
          </a:p>
        </p:txBody>
      </p:sp>
      <p:sp>
        <p:nvSpPr>
          <p:cNvPr id="7" name="Slide Number Placeholder 6">
            <a:extLst>
              <a:ext uri="{FF2B5EF4-FFF2-40B4-BE49-F238E27FC236}">
                <a16:creationId xmlns:a16="http://schemas.microsoft.com/office/drawing/2014/main" id="{8DAA9282-9A52-443A-A167-60AB59E1CD02}"/>
              </a:ext>
            </a:extLst>
          </p:cNvPr>
          <p:cNvSpPr>
            <a:spLocks noGrp="1"/>
          </p:cNvSpPr>
          <p:nvPr>
            <p:ph type="sldNum" sz="quarter" idx="12"/>
          </p:nvPr>
        </p:nvSpPr>
        <p:spPr/>
        <p:txBody>
          <a:bodyPr/>
          <a:lstStyle/>
          <a:p>
            <a:fld id="{59BCCF6A-D9C1-4B8B-A29F-D982A3B7A4D1}" type="slidenum">
              <a:rPr lang="en-US" smtClean="0"/>
              <a:t>8</a:t>
            </a:fld>
            <a:endParaRPr lang="en-US"/>
          </a:p>
        </p:txBody>
      </p:sp>
    </p:spTree>
    <p:extLst>
      <p:ext uri="{BB962C8B-B14F-4D97-AF65-F5344CB8AC3E}">
        <p14:creationId xmlns:p14="http://schemas.microsoft.com/office/powerpoint/2010/main" val="1005909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A6F5-380E-4AF4-B699-022C037FDACD}"/>
              </a:ext>
            </a:extLst>
          </p:cNvPr>
          <p:cNvSpPr>
            <a:spLocks noGrp="1"/>
          </p:cNvSpPr>
          <p:nvPr>
            <p:ph type="title"/>
          </p:nvPr>
        </p:nvSpPr>
        <p:spPr>
          <a:xfrm>
            <a:off x="0" y="18256"/>
            <a:ext cx="10515600" cy="855202"/>
          </a:xfrm>
        </p:spPr>
        <p:txBody>
          <a:bodyPr>
            <a:normAutofit fontScale="90000"/>
          </a:bodyPr>
          <a:lstStyle/>
          <a:p>
            <a:r>
              <a:rPr lang="en-US" sz="4800" dirty="0"/>
              <a:t>Player Management Using the Search Field</a:t>
            </a:r>
          </a:p>
        </p:txBody>
      </p:sp>
      <p:pic>
        <p:nvPicPr>
          <p:cNvPr id="5" name="Content Placeholder 4">
            <a:extLst>
              <a:ext uri="{FF2B5EF4-FFF2-40B4-BE49-F238E27FC236}">
                <a16:creationId xmlns:a16="http://schemas.microsoft.com/office/drawing/2014/main" id="{307C355C-961A-45D2-81B0-6EAEFE5155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1513" y="970423"/>
            <a:ext cx="7871049" cy="4351338"/>
          </a:xfrm>
        </p:spPr>
      </p:pic>
      <p:sp>
        <p:nvSpPr>
          <p:cNvPr id="8" name="TextBox 7">
            <a:extLst>
              <a:ext uri="{FF2B5EF4-FFF2-40B4-BE49-F238E27FC236}">
                <a16:creationId xmlns:a16="http://schemas.microsoft.com/office/drawing/2014/main" id="{5BDFB39F-F9A0-4552-8592-6EC0BCF4DE32}"/>
              </a:ext>
            </a:extLst>
          </p:cNvPr>
          <p:cNvSpPr txBox="1"/>
          <p:nvPr/>
        </p:nvSpPr>
        <p:spPr>
          <a:xfrm>
            <a:off x="529699" y="5418726"/>
            <a:ext cx="11418461" cy="1569660"/>
          </a:xfrm>
          <a:prstGeom prst="rect">
            <a:avLst/>
          </a:prstGeom>
          <a:noFill/>
        </p:spPr>
        <p:txBody>
          <a:bodyPr wrap="square" rtlCol="0">
            <a:spAutoFit/>
          </a:bodyPr>
          <a:lstStyle/>
          <a:p>
            <a:r>
              <a:rPr lang="en-US" sz="3200" dirty="0"/>
              <a:t>The administrator can enter the name or any other field from the table. The system will automatically show the result of the search.</a:t>
            </a:r>
          </a:p>
          <a:p>
            <a:r>
              <a:rPr lang="en-US" sz="3200" dirty="0"/>
              <a:t> </a:t>
            </a:r>
          </a:p>
        </p:txBody>
      </p:sp>
      <p:sp>
        <p:nvSpPr>
          <p:cNvPr id="9" name="Slide Number Placeholder 8">
            <a:extLst>
              <a:ext uri="{FF2B5EF4-FFF2-40B4-BE49-F238E27FC236}">
                <a16:creationId xmlns:a16="http://schemas.microsoft.com/office/drawing/2014/main" id="{2B40C779-4EBD-4FC7-B106-157D4BBF357C}"/>
              </a:ext>
            </a:extLst>
          </p:cNvPr>
          <p:cNvSpPr>
            <a:spLocks noGrp="1"/>
          </p:cNvSpPr>
          <p:nvPr>
            <p:ph type="sldNum" sz="quarter" idx="12"/>
          </p:nvPr>
        </p:nvSpPr>
        <p:spPr/>
        <p:txBody>
          <a:bodyPr/>
          <a:lstStyle/>
          <a:p>
            <a:fld id="{59BCCF6A-D9C1-4B8B-A29F-D982A3B7A4D1}" type="slidenum">
              <a:rPr lang="en-US" smtClean="0"/>
              <a:t>9</a:t>
            </a:fld>
            <a:endParaRPr lang="en-US"/>
          </a:p>
        </p:txBody>
      </p:sp>
    </p:spTree>
    <p:extLst>
      <p:ext uri="{BB962C8B-B14F-4D97-AF65-F5344CB8AC3E}">
        <p14:creationId xmlns:p14="http://schemas.microsoft.com/office/powerpoint/2010/main" val="193022571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373</TotalTime>
  <Words>1784</Words>
  <Application>Microsoft Office PowerPoint</Application>
  <PresentationFormat>Widescreen</PresentationFormat>
  <Paragraphs>125</Paragraphs>
  <Slides>29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Corbel</vt:lpstr>
      <vt:lpstr>Depth</vt:lpstr>
      <vt:lpstr>Sportivo Academy Management System</vt:lpstr>
      <vt:lpstr>Log in Page :</vt:lpstr>
      <vt:lpstr>Log in Page Failed:</vt:lpstr>
      <vt:lpstr>Log in Page Successful:</vt:lpstr>
      <vt:lpstr>Main Frame:</vt:lpstr>
      <vt:lpstr>Player Management:</vt:lpstr>
      <vt:lpstr>Player Management (Male or Female)</vt:lpstr>
      <vt:lpstr>Player Management Based on Age Category</vt:lpstr>
      <vt:lpstr>Player Management Using the Search Field</vt:lpstr>
      <vt:lpstr>Add Player (Register a Player):</vt:lpstr>
      <vt:lpstr>Update Player :</vt:lpstr>
      <vt:lpstr>Delete Player: </vt:lpstr>
      <vt:lpstr>Coach Management:</vt:lpstr>
      <vt:lpstr>Add Coach:</vt:lpstr>
      <vt:lpstr>Update Coach:</vt:lpstr>
      <vt:lpstr>Delete Coach:</vt:lpstr>
      <vt:lpstr>Event Management:</vt:lpstr>
      <vt:lpstr>Add Event (Make an event):</vt:lpstr>
      <vt:lpstr>Update Event:</vt:lpstr>
      <vt:lpstr>Delete Event</vt:lpstr>
      <vt:lpstr>Money Management:</vt:lpstr>
      <vt:lpstr>Required Amount:</vt:lpstr>
      <vt:lpstr>Paying Now :</vt:lpstr>
      <vt:lpstr>Show Payments Details:</vt:lpstr>
      <vt:lpstr>Coach Salary :</vt:lpstr>
      <vt:lpstr>Academy Balance :</vt:lpstr>
      <vt:lpstr> External contribution:</vt:lpstr>
      <vt:lpstr>Payment for some equipment: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Sportivo Academy Mengament Systeme</dc:title>
  <dc:creator>hussein fawaz</dc:creator>
  <cp:lastModifiedBy>hussein fawaz</cp:lastModifiedBy>
  <cp:revision>35</cp:revision>
  <dcterms:created xsi:type="dcterms:W3CDTF">2020-01-05T16:08:42Z</dcterms:created>
  <dcterms:modified xsi:type="dcterms:W3CDTF">2020-01-08T18:17:26Z</dcterms:modified>
</cp:coreProperties>
</file>