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73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5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1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7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8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1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50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24" y="1675375"/>
            <a:ext cx="9570204" cy="1892074"/>
          </a:xfrm>
        </p:spPr>
        <p:txBody>
          <a:bodyPr/>
          <a:lstStyle/>
          <a:p>
            <a:pPr algn="ctr"/>
            <a:r>
              <a:rPr lang="en-IN" dirty="0" smtClean="0"/>
              <a:t>Dungeons and Dragons	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80624" y="3799267"/>
            <a:ext cx="4396338" cy="1077465"/>
          </a:xfrm>
        </p:spPr>
        <p:txBody>
          <a:bodyPr/>
          <a:lstStyle/>
          <a:p>
            <a:r>
              <a:rPr lang="en-IN" dirty="0" smtClean="0"/>
              <a:t>Guided By:</a:t>
            </a:r>
          </a:p>
          <a:p>
            <a:r>
              <a:rPr lang="en-IN" dirty="0" err="1" smtClean="0"/>
              <a:t>Prof.</a:t>
            </a:r>
            <a:r>
              <a:rPr lang="en-IN" smtClean="0"/>
              <a:t> Joey </a:t>
            </a:r>
            <a:r>
              <a:rPr lang="en-IN" dirty="0" err="1" smtClean="0"/>
              <a:t>Paquet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79595" y="3567448"/>
            <a:ext cx="3799268" cy="2841870"/>
          </a:xfrm>
        </p:spPr>
        <p:txBody>
          <a:bodyPr/>
          <a:lstStyle/>
          <a:p>
            <a:r>
              <a:rPr lang="en-IN" sz="2000" dirty="0" smtClean="0"/>
              <a:t>Prepared by:</a:t>
            </a:r>
          </a:p>
          <a:p>
            <a:r>
              <a:rPr lang="en-IN" sz="2000" dirty="0" smtClean="0"/>
              <a:t>Tejas Sadrani(40041572)</a:t>
            </a:r>
          </a:p>
          <a:p>
            <a:r>
              <a:rPr lang="en-IN" sz="2000" dirty="0" err="1" smtClean="0"/>
              <a:t>Hirangi</a:t>
            </a:r>
            <a:r>
              <a:rPr lang="en-IN" sz="2000" dirty="0" smtClean="0"/>
              <a:t> </a:t>
            </a:r>
            <a:r>
              <a:rPr lang="en-IN" sz="2000" dirty="0" err="1" smtClean="0"/>
              <a:t>Naik</a:t>
            </a:r>
            <a:r>
              <a:rPr lang="en-IN" sz="2000" dirty="0" smtClean="0"/>
              <a:t>(40041365)</a:t>
            </a:r>
          </a:p>
          <a:p>
            <a:r>
              <a:rPr lang="en-IN" sz="2000" dirty="0" err="1" smtClean="0"/>
              <a:t>Mihir</a:t>
            </a:r>
            <a:r>
              <a:rPr lang="en-IN" sz="2000" dirty="0" smtClean="0"/>
              <a:t> </a:t>
            </a:r>
            <a:r>
              <a:rPr lang="en-IN" sz="2000" dirty="0" err="1" smtClean="0"/>
              <a:t>Pujara</a:t>
            </a:r>
            <a:r>
              <a:rPr lang="en-IN" sz="2000" dirty="0" smtClean="0"/>
              <a:t>(40025592)</a:t>
            </a:r>
          </a:p>
          <a:p>
            <a:r>
              <a:rPr lang="en-IN" sz="2000" dirty="0" err="1" smtClean="0"/>
              <a:t>Urmil</a:t>
            </a:r>
            <a:r>
              <a:rPr lang="en-IN" sz="2000" dirty="0" smtClean="0"/>
              <a:t> </a:t>
            </a:r>
            <a:r>
              <a:rPr lang="en-IN" sz="2000" dirty="0" err="1" smtClean="0"/>
              <a:t>Kansara</a:t>
            </a:r>
            <a:r>
              <a:rPr lang="en-IN" sz="2000" dirty="0" smtClean="0"/>
              <a:t>(40037747)</a:t>
            </a:r>
          </a:p>
          <a:p>
            <a:r>
              <a:rPr lang="en-IN" sz="2000" dirty="0" err="1" smtClean="0"/>
              <a:t>Shahida</a:t>
            </a:r>
            <a:r>
              <a:rPr lang="en-IN" sz="2000" dirty="0" smtClean="0"/>
              <a:t> Chauhan(40040023)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69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4833" y="1532585"/>
            <a:ext cx="8946541" cy="484460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About Requirement</a:t>
            </a:r>
          </a:p>
          <a:p>
            <a:r>
              <a:rPr lang="en-IN" dirty="0" smtClean="0"/>
              <a:t>Architectural design	</a:t>
            </a:r>
          </a:p>
          <a:p>
            <a:r>
              <a:rPr lang="en-IN" dirty="0" smtClean="0"/>
              <a:t>Modules</a:t>
            </a:r>
          </a:p>
          <a:p>
            <a:r>
              <a:rPr lang="en-IN" dirty="0" smtClean="0"/>
              <a:t>Software versioning history</a:t>
            </a:r>
          </a:p>
          <a:p>
            <a:r>
              <a:rPr lang="en-IN" dirty="0" smtClean="0"/>
              <a:t>API Documentation</a:t>
            </a:r>
          </a:p>
          <a:p>
            <a:r>
              <a:rPr lang="en-IN" dirty="0" smtClean="0"/>
              <a:t>Unit Testing Framework</a:t>
            </a:r>
          </a:p>
          <a:p>
            <a:r>
              <a:rPr lang="en-IN" dirty="0" smtClean="0"/>
              <a:t>Coding Standards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375445"/>
            <a:ext cx="9404723" cy="140053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4767330"/>
          </a:xfrm>
        </p:spPr>
        <p:txBody>
          <a:bodyPr/>
          <a:lstStyle/>
          <a:p>
            <a:r>
              <a:rPr lang="en-IN" dirty="0"/>
              <a:t>The project is </a:t>
            </a:r>
            <a:r>
              <a:rPr lang="en-IN" dirty="0" smtClean="0"/>
              <a:t>all about building </a:t>
            </a:r>
            <a:r>
              <a:rPr lang="en-IN" dirty="0"/>
              <a:t>a simplistic version of a Dungeons and Dragons role-playing game </a:t>
            </a:r>
            <a:r>
              <a:rPr lang="en-IN" dirty="0" smtClean="0"/>
              <a:t>that a user can play.</a:t>
            </a:r>
          </a:p>
          <a:p>
            <a:r>
              <a:rPr lang="en-US" dirty="0" smtClean="0"/>
              <a:t>With a goal to store a subset of the d20 game rules,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47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70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Dungeons and Dragons </vt:lpstr>
      <vt:lpstr>Contents</vt:lpstr>
      <vt:lpstr>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</dc:title>
  <dc:creator>tejas sadrani</dc:creator>
  <cp:lastModifiedBy>tejas sadrani</cp:lastModifiedBy>
  <cp:revision>7</cp:revision>
  <dcterms:created xsi:type="dcterms:W3CDTF">2017-03-02T17:50:48Z</dcterms:created>
  <dcterms:modified xsi:type="dcterms:W3CDTF">2017-03-02T23:23:17Z</dcterms:modified>
</cp:coreProperties>
</file>