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1" r:id="rId5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113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/>
              <a:t>Klicka här för att ändra format på underrubrik i bakgrunden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v-SE"/>
              <a:t>Klicka här för att ändra format på bakgrundstexten</a:t>
            </a:r>
          </a:p>
          <a:p>
            <a:pPr lvl="1" eaLnBrk="1" latinLnBrk="0" hangingPunct="1"/>
            <a:r>
              <a:rPr lang="sv-SE"/>
              <a:t>Nivå två</a:t>
            </a:r>
          </a:p>
          <a:p>
            <a:pPr lvl="2" eaLnBrk="1" latinLnBrk="0" hangingPunct="1"/>
            <a:r>
              <a:rPr lang="sv-SE"/>
              <a:t>Nivå tre</a:t>
            </a:r>
          </a:p>
          <a:p>
            <a:pPr lvl="3" eaLnBrk="1" latinLnBrk="0" hangingPunct="1"/>
            <a:r>
              <a:rPr lang="sv-SE"/>
              <a:t>Nivå fyra</a:t>
            </a:r>
          </a:p>
          <a:p>
            <a:pPr lvl="4" eaLnBrk="1" latinLnBrk="0" hangingPunct="1"/>
            <a:r>
              <a:rPr lang="sv-SE"/>
              <a:t>Nivå fem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/>
              <a:t>Klicka på ikonen för att lägga till en bild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v-SE"/>
              <a:t>Klicka här för att ändra format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v-SE"/>
              <a:t>Klicka här för att ändra format på bakgrundstexten</a:t>
            </a:r>
          </a:p>
          <a:p>
            <a:pPr lvl="1" eaLnBrk="1" latinLnBrk="0" hangingPunct="1"/>
            <a:r>
              <a:rPr kumimoji="0" lang="sv-SE"/>
              <a:t>Nivå två</a:t>
            </a:r>
          </a:p>
          <a:p>
            <a:pPr lvl="2" eaLnBrk="1" latinLnBrk="0" hangingPunct="1"/>
            <a:r>
              <a:rPr kumimoji="0" lang="sv-SE"/>
              <a:t>Nivå tre</a:t>
            </a:r>
          </a:p>
          <a:p>
            <a:pPr lvl="3" eaLnBrk="1" latinLnBrk="0" hangingPunct="1"/>
            <a:r>
              <a:rPr kumimoji="0" lang="sv-SE"/>
              <a:t>Nivå fyra</a:t>
            </a:r>
          </a:p>
          <a:p>
            <a:pPr lvl="4" eaLnBrk="1" latinLnBrk="0" hangingPunct="1"/>
            <a:r>
              <a:rPr kumimoji="0" lang="sv-SE"/>
              <a:t>Nivå fem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1047A8-2202-464D-8F33-AC9DB999D094}" type="datetimeFigureOut">
              <a:rPr lang="sv-SE" smtClean="0"/>
              <a:t>2020-02-07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A3515E-B5AD-47B7-9217-6CF9C5358873}" type="slidenum">
              <a:rPr lang="sv-SE" smtClean="0"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Projektet Rörförnyelse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Hässelby Gårds Samfällighetsförening</a:t>
            </a:r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990055" cy="99005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1231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06686"/>
            <a:ext cx="8229600" cy="740401"/>
          </a:xfrm>
        </p:spPr>
        <p:txBody>
          <a:bodyPr>
            <a:normAutofit/>
          </a:bodyPr>
          <a:lstStyle/>
          <a:p>
            <a:r>
              <a:rPr lang="sv-SE" sz="3200" dirty="0"/>
              <a:t>Sammanfattning av projektet hittills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990055" cy="99005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</p:pic>
      <p:sp>
        <p:nvSpPr>
          <p:cNvPr id="5" name="textruta 4"/>
          <p:cNvSpPr txBox="1"/>
          <p:nvPr/>
        </p:nvSpPr>
        <p:spPr>
          <a:xfrm>
            <a:off x="1187624" y="2100183"/>
            <a:ext cx="482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81 hus åtgärdade under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54 hus under pågående renovering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Tidplanen något förskjuten. Tas ikapp i kommande planering 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Styrelsens budget håller så här långt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Arbetsstyrkan är med få undantag uppskattade av medlemmarna</a:t>
            </a:r>
          </a:p>
          <a:p>
            <a:endParaRPr lang="sv-SE" sz="1600" dirty="0"/>
          </a:p>
          <a:p>
            <a:r>
              <a:rPr lang="sv-SE" sz="1600" dirty="0"/>
              <a:t>*) För att optimera priset har entreprenören getts möjlighet att planera om inom den totala tidsramen</a:t>
            </a:r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917132"/>
            <a:ext cx="2411807" cy="1608212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100183"/>
            <a:ext cx="2411807" cy="1608211"/>
          </a:xfrm>
          <a:prstGeom prst="rect">
            <a:avLst/>
          </a:prstGeom>
        </p:spPr>
      </p:pic>
      <p:pic>
        <p:nvPicPr>
          <p:cNvPr id="8" name="Bildobjekt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910068"/>
            <a:ext cx="2153095" cy="16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3" y="116632"/>
            <a:ext cx="990055" cy="99005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</p:pic>
      <p:sp>
        <p:nvSpPr>
          <p:cNvPr id="5" name="Rubri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dirty="0"/>
              <a:t>Att Notera:</a:t>
            </a:r>
            <a:endParaRPr lang="sv-SE" dirty="0"/>
          </a:p>
        </p:txBody>
      </p:sp>
      <p:sp>
        <p:nvSpPr>
          <p:cNvPr id="8" name="textruta 7"/>
          <p:cNvSpPr txBox="1"/>
          <p:nvPr/>
        </p:nvSpPr>
        <p:spPr>
          <a:xfrm>
            <a:off x="1187624" y="2100183"/>
            <a:ext cx="58326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Dagvattensystem (anslutningsledningar fram till och med gårdsbrunnar) som ingår i samfälligheten utförs av Röranalys på löpande räkning.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Ritningsunderlag har visat sig bristfälliga. För närvarande utförs därför enbart renovering på dagvattensystem som är åtkomliga i ”krypgrunden”. För övriga delar pågår en kartläggning för att avgöra placering och skick.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Utbyte eller renovering av de gårdsbrunnar som kräver det ska göras, under projektets gång.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Dialog kommer föras med de fastighetsägare som har gårdsbrunnar placerade på ställen som med svårighet kan renoveras / bytas ut, för bästa åtgärd, kostnadsmässigt såväl som praktiskt/störningsmässigt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4384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106686"/>
            <a:ext cx="8229600" cy="740401"/>
          </a:xfrm>
        </p:spPr>
        <p:txBody>
          <a:bodyPr>
            <a:normAutofit/>
          </a:bodyPr>
          <a:lstStyle/>
          <a:p>
            <a:r>
              <a:rPr lang="sv-SE" sz="3200" dirty="0"/>
              <a:t>Planen framåt, preliminär</a:t>
            </a:r>
            <a:endParaRPr lang="sv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990055" cy="990055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</p:pic>
      <p:sp>
        <p:nvSpPr>
          <p:cNvPr id="5" name="textruta 4"/>
          <p:cNvSpPr txBox="1"/>
          <p:nvPr/>
        </p:nvSpPr>
        <p:spPr>
          <a:xfrm>
            <a:off x="1187624" y="2100183"/>
            <a:ext cx="58326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600" dirty="0"/>
              <a:t>Just nu räknar vi med följande takt i rörförnyelsen:</a:t>
            </a:r>
          </a:p>
          <a:p>
            <a:r>
              <a:rPr lang="sv-SE" sz="1600" u="sng" dirty="0"/>
              <a:t>2020	2021	2022	2023	2024</a:t>
            </a:r>
          </a:p>
          <a:p>
            <a:endParaRPr lang="sv-SE" sz="800" dirty="0"/>
          </a:p>
          <a:p>
            <a:r>
              <a:rPr lang="sv-SE" sz="1600" dirty="0"/>
              <a:t>54</a:t>
            </a:r>
            <a:r>
              <a:rPr lang="sv-SE" sz="1600" dirty="0">
                <a:solidFill>
                  <a:srgbClr val="FF0000"/>
                </a:solidFill>
              </a:rPr>
              <a:t>	</a:t>
            </a:r>
            <a:r>
              <a:rPr lang="sv-SE" sz="1600" dirty="0"/>
              <a:t>70	67	50	34</a:t>
            </a:r>
          </a:p>
          <a:p>
            <a:endParaRPr lang="sv-SE" sz="1600" dirty="0"/>
          </a:p>
          <a:p>
            <a:r>
              <a:rPr lang="sv-SE" sz="1600" dirty="0" err="1"/>
              <a:t>Omr</a:t>
            </a:r>
            <a:r>
              <a:rPr lang="sv-SE" sz="1600" dirty="0"/>
              <a:t> 9	</a:t>
            </a:r>
            <a:r>
              <a:rPr lang="sv-SE" sz="1600" dirty="0" err="1"/>
              <a:t>Omr</a:t>
            </a:r>
            <a:r>
              <a:rPr lang="sv-SE" sz="1600" dirty="0"/>
              <a:t> 8	</a:t>
            </a:r>
            <a:r>
              <a:rPr lang="sv-SE" sz="1600" dirty="0" err="1"/>
              <a:t>Omr</a:t>
            </a:r>
            <a:r>
              <a:rPr lang="sv-SE" sz="1600" dirty="0"/>
              <a:t> 8	</a:t>
            </a:r>
            <a:r>
              <a:rPr lang="sv-SE" sz="1600" dirty="0" err="1"/>
              <a:t>Omr</a:t>
            </a:r>
            <a:r>
              <a:rPr lang="sv-SE" sz="1600" dirty="0"/>
              <a:t> 10	</a:t>
            </a:r>
            <a:r>
              <a:rPr lang="sv-SE" sz="1600" dirty="0" err="1"/>
              <a:t>Omr</a:t>
            </a:r>
            <a:r>
              <a:rPr lang="sv-SE" sz="1600" dirty="0"/>
              <a:t> 10</a:t>
            </a:r>
          </a:p>
          <a:p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51146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öde">
  <a:themeElements>
    <a:clrScheme name="Flöde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öde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öd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</TotalTime>
  <Words>179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Flöde</vt:lpstr>
      <vt:lpstr>Projektet Rörförnyelse</vt:lpstr>
      <vt:lpstr>Sammanfattning av projektet hittills</vt:lpstr>
      <vt:lpstr>Att Notera:</vt:lpstr>
      <vt:lpstr>Planen framåt, preliminär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Upphandling Rörförnyelse</dc:title>
  <dc:creator>Lars Erik Behrns</dc:creator>
  <cp:lastModifiedBy>Edlund, Hakan</cp:lastModifiedBy>
  <cp:revision>42</cp:revision>
  <dcterms:created xsi:type="dcterms:W3CDTF">2018-02-20T19:03:25Z</dcterms:created>
  <dcterms:modified xsi:type="dcterms:W3CDTF">2020-02-07T14:43:49Z</dcterms:modified>
</cp:coreProperties>
</file>