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FA583-9049-496F-9ED3-F24E0B0E2E28}" v="169" dt="2018-09-11T20:46:18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7E101-B5F1-F24B-8435-FCFC1D20503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7284F-487E-9D4A-B33E-9E05E02C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Emoji checker backend 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Sprint 1: conceptual model and backlog</a:t>
            </a:r>
          </a:p>
        </p:txBody>
      </p:sp>
    </p:spTree>
    <p:extLst>
      <p:ext uri="{BB962C8B-B14F-4D97-AF65-F5344CB8AC3E}">
        <p14:creationId xmlns:p14="http://schemas.microsoft.com/office/powerpoint/2010/main" val="200391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0D9B597-44FE-4382-844F-37B189AA3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C3EE31-9653-4721-B82E-FB6A877A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AC74F2D-D4CC-4BFA-BC8B-9DCE79BD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40D72125-F870-463E-A1C1-5D42190E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2BB89C7-4DEB-49B7-BCB7-71CCDBB37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FC9AE52B-C3ED-48D8-862C-DB14895E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3575BC1-F7AC-438F-A6DE-A4F2974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4CCB4D9-0D95-42AC-B746-09DD52348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AAE969C-BA8C-4A84-BFC9-317B3094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42849723-C42E-4087-A6C4-0118819E9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82A2A90-FA26-459B-9C53-B283B92A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75F8F84-D60D-4570-A16B-2FB74A2E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2FED68D0-AC99-40D9-A8C6-80AF3207D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09A9EC56-1AC6-46EC-986E-C94FB234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8EFE827B-D69B-41C1-B2CB-7F64D5FB6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C38C76CF-9423-4DAA-B918-3F7AC3E29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4F2C43C-94ED-49D5-89A1-67DA0427F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D72C9AF9-63FC-420F-8EE0-59492AA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32830749-7C31-4CC8-AE7C-2934CFA8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8EC3330-0250-4E04-BC37-D462DD68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D4621A4A-4016-4624-91EF-EC5D754A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05BA79A1-323C-4067-82AB-9CDC100A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B1FE360C-3944-49AA-946F-4AF4E36A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C9D1815F-0615-43D2-80E7-05F63788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8E4EDE05-2358-418A-90B3-53B65B2F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971BD567-9274-4164-9595-9A0C2F97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5DE0F000-DAFC-4221-8BA4-9FBD4191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4B572F03-1B5A-459B-820A-5870F97F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5763FE40-F16B-4A16-B810-78CB85CD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A67BAC47-EDFC-452A-AA0E-A79FB933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29BE8B4-FB49-49C6-B852-B4DA7241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39C74B5-224C-4910-B159-8EC0EB4CF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8773546-FCAD-4678-94A0-96551DF4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328F6EF-3A99-49BC-A191-201EB310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13CE4CF-8CFE-4FA9-A162-8DDBE39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C70C67BC-DEDA-404B-8B4C-CD6464ABD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F20AEEE0-DD26-4416-9191-C0325CE4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83F7D38C-85A7-4268-B620-BA2470616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8706F359-01F8-4FD2-92DE-83589361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CAE1294-6FFE-4139-9740-6C5FEB6F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ED1E37D4-8621-42B7-9CFD-DFEFF54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12BF8DF1-CFCC-4E69-9382-AF93AE89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4539B6C3-C684-44B5-BA12-44A008065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6559161D-B0C4-4946-81A2-70FA736F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FECC7763-10A6-4D3E-AE8A-FAB36343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AC63922A-A837-4BCD-81E7-851DF9878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7B1EB967-DAE5-4B60-B2CD-2BD9A80B2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72DD816-312C-46DC-95B3-EF63B1D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E47C07-A822-4176-BFB2-4A213E055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8C68823-AA26-403D-BEB7-151C977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1F1217E9-6866-485A-98E5-459525CA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E074791-E288-4B51-A989-F30F8F40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0EE53479-033A-4997-B6C0-93666F83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8626A850-100B-46B6-A232-7463B865E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CA31CF06-64E1-4C00-882F-DBA77401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F64B8D-529D-4BFA-A3DF-86E0048A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4AD7CCAE-23DD-43CB-AAE6-77536DAB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>
                <a:solidFill>
                  <a:schemeClr val="bg2"/>
                </a:solidFill>
              </a:rPr>
              <a:t>Design ways to create smaller test cases for use in backend development. </a:t>
            </a:r>
          </a:p>
          <a:p>
            <a:r>
              <a:rPr lang="en-US" sz="2000" cap="all">
                <a:solidFill>
                  <a:schemeClr val="bg2"/>
                </a:solidFill>
              </a:rPr>
              <a:t>Does not require the use of the entire application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487719ED-1FF5-4BE5-BB4B-ABA2A666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502751" y="4962952"/>
            <a:ext cx="2334958" cy="75095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82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😍 The product 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Purpose:</a:t>
            </a:r>
          </a:p>
          <a:p>
            <a:pPr marL="457200" lvl="1" indent="0">
              <a:buNone/>
            </a:pPr>
            <a:r>
              <a:rPr lang="en-US"/>
              <a:t>Provide a back-end service that sends messages to registered research subjects via SMS based on a schedule set by an administration app. The back-end also receives, authenticates, and stores survey responses in a database. </a:t>
            </a:r>
          </a:p>
          <a:p>
            <a:pPr lvl="1"/>
            <a:endParaRPr lang="en-US"/>
          </a:p>
          <a:p>
            <a:r>
              <a:rPr lang="en-US"/>
              <a:t>Platform:</a:t>
            </a:r>
          </a:p>
          <a:p>
            <a:pPr lvl="1"/>
            <a:r>
              <a:rPr lang="en-US"/>
              <a:t>AWS EC2 and RDS instances</a:t>
            </a:r>
          </a:p>
          <a:p>
            <a:pPr lvl="1"/>
            <a:r>
              <a:rPr lang="en-US"/>
              <a:t>AWS Simple Notification Service for SMS sending</a:t>
            </a:r>
          </a:p>
        </p:txBody>
      </p:sp>
    </p:spTree>
    <p:extLst>
      <p:ext uri="{BB962C8B-B14F-4D97-AF65-F5344CB8AC3E}">
        <p14:creationId xmlns:p14="http://schemas.microsoft.com/office/powerpoint/2010/main" val="98933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🧐 Conceptual model 🧐</a:t>
            </a:r>
          </a:p>
        </p:txBody>
      </p:sp>
      <p:pic>
        <p:nvPicPr>
          <p:cNvPr id="8" name="Picture 8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09094A9-3A85-4937-84DD-1A96AE65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98" y="1984806"/>
            <a:ext cx="8828197" cy="44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626" y="440178"/>
            <a:ext cx="9905998" cy="1478570"/>
          </a:xfrm>
        </p:spPr>
        <p:txBody>
          <a:bodyPr/>
          <a:lstStyle/>
          <a:p>
            <a:pPr algn="ctr"/>
            <a:r>
              <a:rPr lang="en-US"/>
              <a:t>🧐 Conceptual model 🧐</a:t>
            </a:r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6BAA2D2-4BA2-48E1-B8E7-3AA1A6B06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3" t="5686" r="84" b="-167"/>
          <a:stretch/>
        </p:blipFill>
        <p:spPr>
          <a:xfrm>
            <a:off x="1157593" y="1600927"/>
            <a:ext cx="9706570" cy="45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6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🤔 Challenges 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Interfacing with the mobile app 👀</a:t>
            </a:r>
          </a:p>
          <a:p>
            <a:r>
              <a:rPr lang="en-US"/>
              <a:t>Schedule implementation</a:t>
            </a:r>
          </a:p>
          <a:p>
            <a:r>
              <a:rPr lang="en-US"/>
              <a:t>Testing SMS messages</a:t>
            </a:r>
          </a:p>
          <a:p>
            <a:pPr lvl="1"/>
            <a:r>
              <a:rPr lang="en-US"/>
              <a:t>Limited to 100 free a month 😢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0D9B597-44FE-4382-844F-37B189AA3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C3EE31-9653-4721-B82E-FB6A877A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AC74F2D-D4CC-4BFA-BC8B-9DCE79BD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40D72125-F870-463E-A1C1-5D42190E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2BB89C7-4DEB-49B7-BCB7-71CCDBB37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FC9AE52B-C3ED-48D8-862C-DB14895E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3575BC1-F7AC-438F-A6DE-A4F2974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4CCB4D9-0D95-42AC-B746-09DD52348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AAE969C-BA8C-4A84-BFC9-317B3094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42849723-C42E-4087-A6C4-0118819E9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82A2A90-FA26-459B-9C53-B283B92A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75F8F84-D60D-4570-A16B-2FB74A2E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2FED68D0-AC99-40D9-A8C6-80AF3207D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09A9EC56-1AC6-46EC-986E-C94FB234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8EFE827B-D69B-41C1-B2CB-7F64D5FB6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C38C76CF-9423-4DAA-B918-3F7AC3E29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4F2C43C-94ED-49D5-89A1-67DA0427F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D72C9AF9-63FC-420F-8EE0-59492AA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32830749-7C31-4CC8-AE7C-2934CFA8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8EC3330-0250-4E04-BC37-D462DD68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D4621A4A-4016-4624-91EF-EC5D754A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05BA79A1-323C-4067-82AB-9CDC100A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B1FE360C-3944-49AA-946F-4AF4E36A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C9D1815F-0615-43D2-80E7-05F63788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8E4EDE05-2358-418A-90B3-53B65B2F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971BD567-9274-4164-9595-9A0C2F97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5DE0F000-DAFC-4221-8BA4-9FBD4191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4B572F03-1B5A-459B-820A-5870F97F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5763FE40-F16B-4A16-B810-78CB85CD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A67BAC47-EDFC-452A-AA0E-A79FB933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29BE8B4-FB49-49C6-B852-B4DA7241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39C74B5-224C-4910-B159-8EC0EB4CF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8773546-FCAD-4678-94A0-96551DF4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328F6EF-3A99-49BC-A191-201EB310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13CE4CF-8CFE-4FA9-A162-8DDBE39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C70C67BC-DEDA-404B-8B4C-CD6464ABD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F20AEEE0-DD26-4416-9191-C0325CE4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83F7D38C-85A7-4268-B620-BA2470616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8706F359-01F8-4FD2-92DE-83589361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CAE1294-6FFE-4139-9740-6C5FEB6F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ED1E37D4-8621-42B7-9CFD-DFEFF54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12BF8DF1-CFCC-4E69-9382-AF93AE89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4539B6C3-C684-44B5-BA12-44A008065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6559161D-B0C4-4946-81A2-70FA736F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FECC7763-10A6-4D3E-AE8A-FAB36343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AC63922A-A837-4BCD-81E7-851DF9878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7B1EB967-DAE5-4B60-B2CD-2BD9A80B2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72DD816-312C-46DC-95B3-EF63B1D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E47C07-A822-4176-BFB2-4A213E055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8C68823-AA26-403D-BEB7-151C977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1F1217E9-6866-485A-98E5-459525CA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E074791-E288-4B51-A989-F30F8F40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0EE53479-033A-4997-B6C0-93666F83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8626A850-100B-46B6-A232-7463B865E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CA31CF06-64E1-4C00-882F-DBA77401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F64B8D-529D-4BFA-A3DF-86E0048A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4AD7CCAE-23DD-43CB-AAE6-77536DAB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>
                <a:solidFill>
                  <a:schemeClr val="bg2"/>
                </a:solidFill>
              </a:rPr>
              <a:t>What is the architecture going to be like?</a:t>
            </a:r>
          </a:p>
          <a:p>
            <a:r>
              <a:rPr lang="en-US" sz="2000" cap="all">
                <a:solidFill>
                  <a:schemeClr val="bg2"/>
                </a:solidFill>
              </a:rPr>
              <a:t>The server holds the database and notification service.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487719ED-1FF5-4BE5-BB4B-ABA2A666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404938" y="1658938"/>
            <a:ext cx="2515898" cy="70802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0D9B597-44FE-4382-844F-37B189AA3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C3EE31-9653-4721-B82E-FB6A877A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AC74F2D-D4CC-4BFA-BC8B-9DCE79BD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40D72125-F870-463E-A1C1-5D42190E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2BB89C7-4DEB-49B7-BCB7-71CCDBB37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FC9AE52B-C3ED-48D8-862C-DB14895E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3575BC1-F7AC-438F-A6DE-A4F2974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4CCB4D9-0D95-42AC-B746-09DD52348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AAE969C-BA8C-4A84-BFC9-317B3094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42849723-C42E-4087-A6C4-0118819E9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82A2A90-FA26-459B-9C53-B283B92A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75F8F84-D60D-4570-A16B-2FB74A2E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2FED68D0-AC99-40D9-A8C6-80AF3207D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09A9EC56-1AC6-46EC-986E-C94FB234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8EFE827B-D69B-41C1-B2CB-7F64D5FB6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C38C76CF-9423-4DAA-B918-3F7AC3E29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4F2C43C-94ED-49D5-89A1-67DA0427F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D72C9AF9-63FC-420F-8EE0-59492AA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32830749-7C31-4CC8-AE7C-2934CFA8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8EC3330-0250-4E04-BC37-D462DD68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D4621A4A-4016-4624-91EF-EC5D754A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05BA79A1-323C-4067-82AB-9CDC100A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B1FE360C-3944-49AA-946F-4AF4E36A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C9D1815F-0615-43D2-80E7-05F63788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8E4EDE05-2358-418A-90B3-53B65B2F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971BD567-9274-4164-9595-9A0C2F97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5DE0F000-DAFC-4221-8BA4-9FBD4191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4B572F03-1B5A-459B-820A-5870F97F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5763FE40-F16B-4A16-B810-78CB85CD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A67BAC47-EDFC-452A-AA0E-A79FB933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29BE8B4-FB49-49C6-B852-B4DA7241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39C74B5-224C-4910-B159-8EC0EB4CF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8773546-FCAD-4678-94A0-96551DF4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328F6EF-3A99-49BC-A191-201EB310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13CE4CF-8CFE-4FA9-A162-8DDBE39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C70C67BC-DEDA-404B-8B4C-CD6464ABD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F20AEEE0-DD26-4416-9191-C0325CE4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83F7D38C-85A7-4268-B620-BA2470616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8706F359-01F8-4FD2-92DE-83589361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CAE1294-6FFE-4139-9740-6C5FEB6F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ED1E37D4-8621-42B7-9CFD-DFEFF54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12BF8DF1-CFCC-4E69-9382-AF93AE89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4539B6C3-C684-44B5-BA12-44A008065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6559161D-B0C4-4946-81A2-70FA736F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FECC7763-10A6-4D3E-AE8A-FAB36343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AC63922A-A837-4BCD-81E7-851DF9878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7B1EB967-DAE5-4B60-B2CD-2BD9A80B2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72DD816-312C-46DC-95B3-EF63B1D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E47C07-A822-4176-BFB2-4A213E055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8C68823-AA26-403D-BEB7-151C977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1F1217E9-6866-485A-98E5-459525CA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E074791-E288-4B51-A989-F30F8F40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0EE53479-033A-4997-B6C0-93666F83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8626A850-100B-46B6-A232-7463B865E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CA31CF06-64E1-4C00-882F-DBA77401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F64B8D-529D-4BFA-A3DF-86E0048A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4AD7CCAE-23DD-43CB-AAE6-77536DAB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>
                <a:solidFill>
                  <a:schemeClr val="bg2"/>
                </a:solidFill>
              </a:rPr>
              <a:t>Designing a notification system.</a:t>
            </a:r>
          </a:p>
          <a:p>
            <a:r>
              <a:rPr lang="en-US" sz="2000" cap="all">
                <a:solidFill>
                  <a:schemeClr val="bg2"/>
                </a:solidFill>
              </a:rPr>
              <a:t>Should be able to send messages to users who sign up for the app.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487719ED-1FF5-4BE5-BB4B-ABA2A666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483701" y="2366963"/>
            <a:ext cx="2340154" cy="888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8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0D9B597-44FE-4382-844F-37B189AA3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C3EE31-9653-4721-B82E-FB6A877A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AC74F2D-D4CC-4BFA-BC8B-9DCE79BD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40D72125-F870-463E-A1C1-5D42190E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2BB89C7-4DEB-49B7-BCB7-71CCDBB37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FC9AE52B-C3ED-48D8-862C-DB14895E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3575BC1-F7AC-438F-A6DE-A4F2974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4CCB4D9-0D95-42AC-B746-09DD52348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AAE969C-BA8C-4A84-BFC9-317B3094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42849723-C42E-4087-A6C4-0118819E9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82A2A90-FA26-459B-9C53-B283B92A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75F8F84-D60D-4570-A16B-2FB74A2E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2FED68D0-AC99-40D9-A8C6-80AF3207D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09A9EC56-1AC6-46EC-986E-C94FB234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8EFE827B-D69B-41C1-B2CB-7F64D5FB6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C38C76CF-9423-4DAA-B918-3F7AC3E29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4F2C43C-94ED-49D5-89A1-67DA0427F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D72C9AF9-63FC-420F-8EE0-59492AA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32830749-7C31-4CC8-AE7C-2934CFA8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8EC3330-0250-4E04-BC37-D462DD68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D4621A4A-4016-4624-91EF-EC5D754A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05BA79A1-323C-4067-82AB-9CDC100A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B1FE360C-3944-49AA-946F-4AF4E36A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C9D1815F-0615-43D2-80E7-05F63788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8E4EDE05-2358-418A-90B3-53B65B2F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971BD567-9274-4164-9595-9A0C2F97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5DE0F000-DAFC-4221-8BA4-9FBD4191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4B572F03-1B5A-459B-820A-5870F97F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5763FE40-F16B-4A16-B810-78CB85CD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A67BAC47-EDFC-452A-AA0E-A79FB933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29BE8B4-FB49-49C6-B852-B4DA7241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39C74B5-224C-4910-B159-8EC0EB4CF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8773546-FCAD-4678-94A0-96551DF4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328F6EF-3A99-49BC-A191-201EB310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13CE4CF-8CFE-4FA9-A162-8DDBE39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C70C67BC-DEDA-404B-8B4C-CD6464ABD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F20AEEE0-DD26-4416-9191-C0325CE4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83F7D38C-85A7-4268-B620-BA2470616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8706F359-01F8-4FD2-92DE-83589361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CAE1294-6FFE-4139-9740-6C5FEB6F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ED1E37D4-8621-42B7-9CFD-DFEFF54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12BF8DF1-CFCC-4E69-9382-AF93AE89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4539B6C3-C684-44B5-BA12-44A008065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6559161D-B0C4-4946-81A2-70FA736F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FECC7763-10A6-4D3E-AE8A-FAB36343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AC63922A-A837-4BCD-81E7-851DF9878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7B1EB967-DAE5-4B60-B2CD-2BD9A80B2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72DD816-312C-46DC-95B3-EF63B1D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E47C07-A822-4176-BFB2-4A213E055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8C68823-AA26-403D-BEB7-151C977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1F1217E9-6866-485A-98E5-459525CA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E074791-E288-4B51-A989-F30F8F40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0EE53479-033A-4997-B6C0-93666F83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8626A850-100B-46B6-A232-7463B865E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CA31CF06-64E1-4C00-882F-DBA77401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F64B8D-529D-4BFA-A3DF-86E0048A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4AD7CCAE-23DD-43CB-AAE6-77536DAB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>
                <a:solidFill>
                  <a:schemeClr val="bg2"/>
                </a:solidFill>
              </a:rPr>
              <a:t>Design a database to store user information.</a:t>
            </a:r>
          </a:p>
          <a:p>
            <a:r>
              <a:rPr lang="en-US" sz="2000" cap="all">
                <a:solidFill>
                  <a:schemeClr val="bg2"/>
                </a:solidFill>
              </a:rPr>
              <a:t>Contains emoji responses.</a:t>
            </a:r>
          </a:p>
          <a:p>
            <a:r>
              <a:rPr lang="en-US" sz="2000" cap="all">
                <a:solidFill>
                  <a:schemeClr val="bg2"/>
                </a:solidFill>
              </a:rPr>
              <a:t>Accessible to administration team.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487719ED-1FF5-4BE5-BB4B-ABA2A666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431313" y="3226085"/>
            <a:ext cx="2420251" cy="9236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5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0D9B597-44FE-4382-844F-37B189AA3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C3EE31-9653-4721-B82E-FB6A877A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AC74F2D-D4CC-4BFA-BC8B-9DCE79BD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40D72125-F870-463E-A1C1-5D42190E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2BB89C7-4DEB-49B7-BCB7-71CCDBB37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FC9AE52B-C3ED-48D8-862C-DB14895E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3575BC1-F7AC-438F-A6DE-A4F2974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74CCB4D9-0D95-42AC-B746-09DD52348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AAE969C-BA8C-4A84-BFC9-317B3094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42849723-C42E-4087-A6C4-0118819E9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82A2A90-FA26-459B-9C53-B283B92A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75F8F84-D60D-4570-A16B-2FB74A2E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2FED68D0-AC99-40D9-A8C6-80AF3207D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09A9EC56-1AC6-46EC-986E-C94FB234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8EFE827B-D69B-41C1-B2CB-7F64D5FB6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C38C76CF-9423-4DAA-B918-3F7AC3E29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4F2C43C-94ED-49D5-89A1-67DA0427F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D72C9AF9-63FC-420F-8EE0-59492AA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32830749-7C31-4CC8-AE7C-2934CFA8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8EC3330-0250-4E04-BC37-D462DD68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D4621A4A-4016-4624-91EF-EC5D754A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05BA79A1-323C-4067-82AB-9CDC100A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B1FE360C-3944-49AA-946F-4AF4E36A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C9D1815F-0615-43D2-80E7-05F63788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8E4EDE05-2358-418A-90B3-53B65B2F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971BD567-9274-4164-9595-9A0C2F97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5DE0F000-DAFC-4221-8BA4-9FBD4191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4B572F03-1B5A-459B-820A-5870F97F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5763FE40-F16B-4A16-B810-78CB85CD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A67BAC47-EDFC-452A-AA0E-A79FB933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E29BE8B4-FB49-49C6-B852-B4DA7241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239C74B5-224C-4910-B159-8EC0EB4CF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88773546-FCAD-4678-94A0-96551DF4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328F6EF-3A99-49BC-A191-201EB310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C13CE4CF-8CFE-4FA9-A162-8DDBE39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C70C67BC-DEDA-404B-8B4C-CD6464ABD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F20AEEE0-DD26-4416-9191-C0325CE4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83F7D38C-85A7-4268-B620-BA2470616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8706F359-01F8-4FD2-92DE-83589361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CAE1294-6FFE-4139-9740-6C5FEB6F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ED1E37D4-8621-42B7-9CFD-DFEFF54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12BF8DF1-CFCC-4E69-9382-AF93AE89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4539B6C3-C684-44B5-BA12-44A008065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6559161D-B0C4-4946-81A2-70FA736F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FECC7763-10A6-4D3E-AE8A-FAB36343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AC63922A-A837-4BCD-81E7-851DF9878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7B1EB967-DAE5-4B60-B2CD-2BD9A80B2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772DD816-312C-46DC-95B3-EF63B1D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A4E47C07-A822-4176-BFB2-4A213E055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8C68823-AA26-403D-BEB7-151C977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1F1217E9-6866-485A-98E5-459525CA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E074791-E288-4B51-A989-F30F8F40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0EE53479-033A-4997-B6C0-93666F83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8626A850-100B-46B6-A232-7463B865E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CA31CF06-64E1-4C00-882F-DBA77401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F64B8D-529D-4BFA-A3DF-86E0048A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4AD7CCAE-23DD-43CB-AAE6-77536DAB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785" y="3602038"/>
            <a:ext cx="6175347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>
                <a:solidFill>
                  <a:schemeClr val="bg2"/>
                </a:solidFill>
              </a:rPr>
              <a:t>How is the scheduling going to work?</a:t>
            </a:r>
          </a:p>
          <a:p>
            <a:r>
              <a:rPr lang="en-US" sz="2000" cap="all">
                <a:solidFill>
                  <a:schemeClr val="bg2"/>
                </a:solidFill>
              </a:rPr>
              <a:t>Design ways for the database and push notification service to be in sync.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487719ED-1FF5-4BE5-BB4B-ABA2A666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1" y="1136606"/>
            <a:ext cx="2483183" cy="4577297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483701" y="4149725"/>
            <a:ext cx="2297189" cy="8132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86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Emoji checker backend 🎭</vt:lpstr>
      <vt:lpstr>😍 The product 😍</vt:lpstr>
      <vt:lpstr>🧐 Conceptual model 🧐</vt:lpstr>
      <vt:lpstr>🧐 Conceptual model 🧐</vt:lpstr>
      <vt:lpstr>🤔 Challenges 🤔</vt:lpstr>
      <vt:lpstr>Backlog </vt:lpstr>
      <vt:lpstr>backlog</vt:lpstr>
      <vt:lpstr>backlog</vt:lpstr>
      <vt:lpstr>backlog</vt:lpstr>
      <vt:lpstr>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Emoji checker backend</dc:title>
  <dc:creator>Microsoft Office User</dc:creator>
  <cp:revision>2</cp:revision>
  <dcterms:created xsi:type="dcterms:W3CDTF">1601-01-01T00:00:00Z</dcterms:created>
  <dcterms:modified xsi:type="dcterms:W3CDTF">2018-09-11T21:23:05Z</dcterms:modified>
</cp:coreProperties>
</file>