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06/01/2020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https://github.com/timurkelin/simsimd</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Performing vector computations in accordance to the configuration supplied from the Scalar Core</a:t>
            </a:r>
          </a:p>
          <a:p>
            <a:pPr lvl="1"/>
            <a:r>
              <a:rPr lang="en-US" dirty="0" smtClean="0"/>
              <a:t>Generation of the events at the different stages of the execution of the vector operations</a:t>
            </a:r>
          </a:p>
          <a:p>
            <a:pPr lvl="2"/>
            <a:r>
              <a:rPr lang="en-US" dirty="0" smtClean="0"/>
              <a:t>Events are delivered to the Scalar Core </a:t>
            </a:r>
          </a:p>
          <a:p>
            <a:pPr lvl="2"/>
            <a:r>
              <a:rPr lang="en-GB" dirty="0" smtClean="0"/>
              <a:t>Allows for synchronization of the Vector Core processing threads inside Scalar Core</a:t>
            </a:r>
            <a:endParaRPr lang="en-US" dirty="0" smtClean="0"/>
          </a:p>
          <a:p>
            <a:pPr lvl="1"/>
            <a:r>
              <a:rPr lang="en-US" dirty="0" smtClean="0"/>
              <a:t>Update of the statuses of the vector operations</a:t>
            </a:r>
          </a:p>
          <a:p>
            <a:pPr lvl="2"/>
            <a:r>
              <a:rPr lang="en-GB" dirty="0" smtClean="0"/>
              <a:t>Allows 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addressing/fetching of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router intended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Responding to the events and statuses from the Vector Core components </a:t>
            </a:r>
          </a:p>
          <a:p>
            <a:pPr lvl="1"/>
            <a:r>
              <a:rPr lang="en-US" dirty="0" smtClean="0"/>
              <a:t>Control the execution flow inside the Vector Core</a:t>
            </a:r>
          </a:p>
          <a:p>
            <a:pPr lvl="1"/>
            <a:r>
              <a:rPr lang="en-GB" dirty="0" smtClean="0"/>
              <a:t>Synchronization of the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 distributes 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of the development strategy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the processing algorithm down to the level of the transactions between functional blocks and storage elements</a:t>
            </a:r>
          </a:p>
          <a:p>
            <a:r>
              <a:rPr lang="en-US" dirty="0" smtClean="0"/>
              <a:t>Develop the functional blocks having the specified interface with XBAR and Scalar Infrastructure</a:t>
            </a:r>
          </a:p>
          <a:p>
            <a:r>
              <a:rPr lang="en-US" dirty="0" smtClean="0"/>
              <a:t>Assemble the functional blocks and storage elements to the framework</a:t>
            </a:r>
          </a:p>
          <a:p>
            <a:r>
              <a:rPr lang="en-GB" dirty="0" smtClean="0"/>
              <a:t>Develop control FSM and/or CPU FW</a:t>
            </a:r>
            <a:endParaRPr lang="en-US" dirty="0" smtClean="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and/or code blocks</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29158</TotalTime>
  <Words>5542</Words>
  <Application>Microsoft Office PowerPoint</Application>
  <PresentationFormat>On-screen Show (4:3)</PresentationFormat>
  <Paragraphs>667</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Outline of the development strategy</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434</cp:revision>
  <dcterms:created xsi:type="dcterms:W3CDTF">2019-03-16T21:06:25Z</dcterms:created>
  <dcterms:modified xsi:type="dcterms:W3CDTF">2020-01-06T23:59:36Z</dcterms:modified>
</cp:coreProperties>
</file>