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AI的发展趋势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the Development Trends of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Machine learning is a subset of AI that involves teaching machines to learn and make decisions based on data.</a:t>
            </a:r>
          </a:p>
          <a:p>
            <a:r>
              <a:t>2. It is expected to be the key driver of AI development in the next decade.</a:t>
            </a:r>
          </a:p>
          <a:p>
            <a:r>
              <a:t>3. Applications include image and speech recognition, fraud detection, and personalized marketing.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The growth of big data is fueling the development of AI.</a:t>
            </a:r>
          </a:p>
          <a:p>
            <a:r>
              <a:t>2. The ability to gather, store, and analyze massive amounts of data is critical for the success of AI algorithms.</a:t>
            </a:r>
          </a:p>
          <a:p/>
          <a:p/>
        </p:txBody>
      </p:sp>
      <p:pic>
        <p:nvPicPr>
          <p:cNvPr id="5" name="Picture 4" descr="prefix_a6970b3485635fe300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Natural language processing (NLP) involves teaching machines to understand and process human language.</a:t>
            </a:r>
          </a:p>
          <a:p>
            <a:r>
              <a:t>2. It is an important area of AI research due to the increasing use of chatbots and voice assistants.</a:t>
            </a:r>
          </a:p>
          <a:p>
            <a:r>
              <a:t>3. Potential applications of NLP include language translation, sentiment analysis, and content generation.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Robotics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The integration of AI and robotics is expected to revolutionize many industries, including manufacturing, healthcare, and transportation.</a:t>
            </a:r>
          </a:p>
          <a:p>
            <a:r>
              <a:t>2. Advancements in the field of robotics are increasing the range of tasks that machines can perform, such as assisting with surgery and performing complex tasks in hazardous environments.</a:t>
            </a:r>
          </a:p>
          <a:p/>
          <a:p/>
        </p:txBody>
      </p:sp>
      <p:pic>
        <p:nvPicPr>
          <p:cNvPr id="5" name="Picture 4" descr="prefix_6293291b99c83a8400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谢谢观看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