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123123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meaning and significance of 123123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123123?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123123 is a pattern of numbers that can be found in various contexts.</a:t>
            </a:r>
          </a:p>
          <a:p>
            <a:r>
              <a:t>2. It is often used as a placeholder or an example.</a:t>
            </a:r>
          </a:p>
          <a:p>
            <a:r>
              <a:t>3. It does not hold any specific significance in and of itself.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123123 examples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In math problems, 123123 is often used to represent a number with unknown digits.</a:t>
            </a:r>
          </a:p>
          <a:p>
            <a:r>
              <a:t>2. In programming, it can be used as a placeholder.</a:t>
            </a:r>
          </a:p>
          <a:p>
            <a:r>
              <a:t>3. In writing, it can be used as a humorous way to indicate a lack of creativity.</a:t>
            </a:r>
          </a:p>
          <a:p/>
        </p:txBody>
      </p:sp>
      <p:pic>
        <p:nvPicPr>
          <p:cNvPr id="5" name="Picture 4" descr="prefix_e7d26cb7e4c016cf00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Anderson Wang</cp:lastModifiedBy>
  <cp:revision>1</cp:revision>
  <dcterms:created xsi:type="dcterms:W3CDTF">2023-03-03T14:31:04Z</dcterms:created>
  <dcterms:modified xsi:type="dcterms:W3CDTF">2023-03-03T14:31:12Z</dcterms:modified>
</cp:coreProperties>
</file>