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62" r:id="rId3"/>
    <p:sldId id="270" r:id="rId4"/>
    <p:sldId id="274" r:id="rId5"/>
    <p:sldId id="271" r:id="rId6"/>
    <p:sldId id="258" r:id="rId7"/>
    <p:sldId id="275" r:id="rId8"/>
    <p:sldId id="272" r:id="rId9"/>
    <p:sldId id="259" r:id="rId10"/>
    <p:sldId id="276" r:id="rId11"/>
    <p:sldId id="273" r:id="rId12"/>
    <p:sldId id="260" r:id="rId13"/>
    <p:sldId id="264" r:id="rId14"/>
    <p:sldId id="27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91122B-C3ED-447A-AFDD-897B098ECD12}" v="405" dt="2021-05-26T01:10:42.778"/>
    <p1510:client id="{2094A623-AD43-479D-BE7B-F713200E6C1F}" v="328" dt="2021-05-28T07:18:54.768"/>
    <p1510:client id="{2FB3E3CA-3FDE-434F-ACF6-2DE238F22296}" v="1" dt="2021-05-26T01:38:00.123"/>
    <p1510:client id="{7C535124-3893-48D7-884A-4B133B64A42C}" v="1" dt="2021-05-25T12:12:40.947"/>
    <p1510:client id="{97383331-A26D-4DB9-9F3A-1B08FEBD152E}" v="3" dt="2021-05-28T04:12:33.846"/>
    <p1510:client id="{BE83359C-47A1-4F7D-A178-7D72F7E3684A}" v="7" dt="2021-06-03T11:00:27.235"/>
    <p1510:client id="{CFACCDBA-A871-4402-944C-C96BF756B4BD}" v="47" dt="2021-05-28T05:31:27.734"/>
    <p1510:client id="{D3718BAC-5F2E-46DD-92DD-CDADF6E8ECC5}" v="6" dt="2021-05-28T05:55:41.157"/>
    <p1510:client id="{EB87DB06-DE3C-4DBC-A372-A436ABDB0FA5}" v="59" dt="2021-06-03T10:58:46.356"/>
    <p1510:client id="{ED69D1D3-D81C-4D3C-8B8B-A5907FC334BD}" v="149" dt="2021-05-28T02:58:05.6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brina handley" userId="ac99d413651be6c9" providerId="Windows Live" clId="Web-{D3718BAC-5F2E-46DD-92DD-CDADF6E8ECC5}"/>
    <pc:docChg chg="modSld">
      <pc:chgData name="sabrina handley" userId="ac99d413651be6c9" providerId="Windows Live" clId="Web-{D3718BAC-5F2E-46DD-92DD-CDADF6E8ECC5}" dt="2021-05-28T05:55:41.157" v="3" actId="1076"/>
      <pc:docMkLst>
        <pc:docMk/>
      </pc:docMkLst>
      <pc:sldChg chg="modSp">
        <pc:chgData name="sabrina handley" userId="ac99d413651be6c9" providerId="Windows Live" clId="Web-{D3718BAC-5F2E-46DD-92DD-CDADF6E8ECC5}" dt="2021-05-28T05:55:41.157" v="3" actId="1076"/>
        <pc:sldMkLst>
          <pc:docMk/>
          <pc:sldMk cId="3563486365" sldId="278"/>
        </pc:sldMkLst>
        <pc:spChg chg="mod">
          <ac:chgData name="sabrina handley" userId="ac99d413651be6c9" providerId="Windows Live" clId="Web-{D3718BAC-5F2E-46DD-92DD-CDADF6E8ECC5}" dt="2021-05-28T05:55:15.343" v="1"/>
          <ac:spMkLst>
            <pc:docMk/>
            <pc:sldMk cId="3563486365" sldId="278"/>
            <ac:spMk id="2" creationId="{2B475DF6-2CF5-41A1-B52C-EC5FF27B3926}"/>
          </ac:spMkLst>
        </pc:spChg>
        <pc:picChg chg="mod">
          <ac:chgData name="sabrina handley" userId="ac99d413651be6c9" providerId="Windows Live" clId="Web-{D3718BAC-5F2E-46DD-92DD-CDADF6E8ECC5}" dt="2021-05-28T05:55:41.157" v="3" actId="1076"/>
          <ac:picMkLst>
            <pc:docMk/>
            <pc:sldMk cId="3563486365" sldId="278"/>
            <ac:picMk id="4" creationId="{02CA20F2-093E-4693-AD06-9E16AC76FC38}"/>
          </ac:picMkLst>
        </pc:picChg>
      </pc:sldChg>
    </pc:docChg>
  </pc:docChgLst>
  <pc:docChgLst>
    <pc:chgData name="Heja Bibani" userId="f46b6cc1fc1425c8" providerId="Windows Live" clId="Web-{2FB3E3CA-3FDE-434F-ACF6-2DE238F22296}"/>
    <pc:docChg chg="modSld">
      <pc:chgData name="Heja Bibani" userId="f46b6cc1fc1425c8" providerId="Windows Live" clId="Web-{2FB3E3CA-3FDE-434F-ACF6-2DE238F22296}" dt="2021-05-26T01:38:00.123" v="0" actId="1076"/>
      <pc:docMkLst>
        <pc:docMk/>
      </pc:docMkLst>
      <pc:sldChg chg="modSp">
        <pc:chgData name="Heja Bibani" userId="f46b6cc1fc1425c8" providerId="Windows Live" clId="Web-{2FB3E3CA-3FDE-434F-ACF6-2DE238F22296}" dt="2021-05-26T01:38:00.123" v="0" actId="1076"/>
        <pc:sldMkLst>
          <pc:docMk/>
          <pc:sldMk cId="4141069123" sldId="264"/>
        </pc:sldMkLst>
        <pc:picChg chg="mod">
          <ac:chgData name="Heja Bibani" userId="f46b6cc1fc1425c8" providerId="Windows Live" clId="Web-{2FB3E3CA-3FDE-434F-ACF6-2DE238F22296}" dt="2021-05-26T01:38:00.123" v="0" actId="1076"/>
          <ac:picMkLst>
            <pc:docMk/>
            <pc:sldMk cId="4141069123" sldId="264"/>
            <ac:picMk id="5" creationId="{AB35B4C0-1939-4ADC-B88D-83EE90FE7930}"/>
          </ac:picMkLst>
        </pc:picChg>
      </pc:sldChg>
    </pc:docChg>
  </pc:docChgLst>
  <pc:docChgLst>
    <pc:chgData name="Jerome_J16 Gardiner" userId="03c3a882bbfdbb87" providerId="Windows Live" clId="Web-{ED69D1D3-D81C-4D3C-8B8B-A5907FC334BD}"/>
    <pc:docChg chg="delSld modSld">
      <pc:chgData name="Jerome_J16 Gardiner" userId="03c3a882bbfdbb87" providerId="Windows Live" clId="Web-{ED69D1D3-D81C-4D3C-8B8B-A5907FC334BD}" dt="2021-05-28T02:52:25.621" v="82" actId="20577"/>
      <pc:docMkLst>
        <pc:docMk/>
      </pc:docMkLst>
      <pc:sldChg chg="addSp delSp modSp">
        <pc:chgData name="Jerome_J16 Gardiner" userId="03c3a882bbfdbb87" providerId="Windows Live" clId="Web-{ED69D1D3-D81C-4D3C-8B8B-A5907FC334BD}" dt="2021-05-28T01:57:09.336" v="10" actId="1076"/>
        <pc:sldMkLst>
          <pc:docMk/>
          <pc:sldMk cId="1663209751" sldId="258"/>
        </pc:sldMkLst>
        <pc:picChg chg="add mod">
          <ac:chgData name="Jerome_J16 Gardiner" userId="03c3a882bbfdbb87" providerId="Windows Live" clId="Web-{ED69D1D3-D81C-4D3C-8B8B-A5907FC334BD}" dt="2021-05-28T01:57:09.336" v="10" actId="1076"/>
          <ac:picMkLst>
            <pc:docMk/>
            <pc:sldMk cId="1663209751" sldId="258"/>
            <ac:picMk id="5" creationId="{E13C979E-20EE-4D8F-B34D-ACFAA718E5CD}"/>
          </ac:picMkLst>
        </pc:picChg>
        <pc:picChg chg="del">
          <ac:chgData name="Jerome_J16 Gardiner" userId="03c3a882bbfdbb87" providerId="Windows Live" clId="Web-{ED69D1D3-D81C-4D3C-8B8B-A5907FC334BD}" dt="2021-05-28T01:56:52.304" v="6"/>
          <ac:picMkLst>
            <pc:docMk/>
            <pc:sldMk cId="1663209751" sldId="258"/>
            <ac:picMk id="7" creationId="{C5CB6308-99BA-4E70-805E-547C21733C45}"/>
          </ac:picMkLst>
        </pc:picChg>
      </pc:sldChg>
      <pc:sldChg chg="addSp delSp modSp">
        <pc:chgData name="Jerome_J16 Gardiner" userId="03c3a882bbfdbb87" providerId="Windows Live" clId="Web-{ED69D1D3-D81C-4D3C-8B8B-A5907FC334BD}" dt="2021-05-28T02:31:04.754" v="16" actId="14100"/>
        <pc:sldMkLst>
          <pc:docMk/>
          <pc:sldMk cId="2588893378" sldId="259"/>
        </pc:sldMkLst>
        <pc:picChg chg="add mod">
          <ac:chgData name="Jerome_J16 Gardiner" userId="03c3a882bbfdbb87" providerId="Windows Live" clId="Web-{ED69D1D3-D81C-4D3C-8B8B-A5907FC334BD}" dt="2021-05-28T02:31:04.754" v="16" actId="14100"/>
          <ac:picMkLst>
            <pc:docMk/>
            <pc:sldMk cId="2588893378" sldId="259"/>
            <ac:picMk id="5" creationId="{F5A122DB-0D35-4E27-9776-C9010F75333E}"/>
          </ac:picMkLst>
        </pc:picChg>
        <pc:picChg chg="del">
          <ac:chgData name="Jerome_J16 Gardiner" userId="03c3a882bbfdbb87" providerId="Windows Live" clId="Web-{ED69D1D3-D81C-4D3C-8B8B-A5907FC334BD}" dt="2021-05-28T02:30:51.957" v="13"/>
          <ac:picMkLst>
            <pc:docMk/>
            <pc:sldMk cId="2588893378" sldId="259"/>
            <ac:picMk id="9" creationId="{75A7C7BE-8026-425C-B6BF-D625AD81A74E}"/>
          </ac:picMkLst>
        </pc:picChg>
      </pc:sldChg>
      <pc:sldChg chg="addSp delSp modSp">
        <pc:chgData name="Jerome_J16 Gardiner" userId="03c3a882bbfdbb87" providerId="Windows Live" clId="Web-{ED69D1D3-D81C-4D3C-8B8B-A5907FC334BD}" dt="2021-05-28T02:47:18.475" v="28" actId="14100"/>
        <pc:sldMkLst>
          <pc:docMk/>
          <pc:sldMk cId="1656167082" sldId="260"/>
        </pc:sldMkLst>
        <pc:picChg chg="add mod">
          <ac:chgData name="Jerome_J16 Gardiner" userId="03c3a882bbfdbb87" providerId="Windows Live" clId="Web-{ED69D1D3-D81C-4D3C-8B8B-A5907FC334BD}" dt="2021-05-28T02:47:18.475" v="28" actId="14100"/>
          <ac:picMkLst>
            <pc:docMk/>
            <pc:sldMk cId="1656167082" sldId="260"/>
            <ac:picMk id="5" creationId="{44154C39-2E80-46D0-8B20-C275A42497FD}"/>
          </ac:picMkLst>
        </pc:picChg>
        <pc:picChg chg="del">
          <ac:chgData name="Jerome_J16 Gardiner" userId="03c3a882bbfdbb87" providerId="Windows Live" clId="Web-{ED69D1D3-D81C-4D3C-8B8B-A5907FC334BD}" dt="2021-05-28T02:47:03.943" v="25"/>
          <ac:picMkLst>
            <pc:docMk/>
            <pc:sldMk cId="1656167082" sldId="260"/>
            <ac:picMk id="6" creationId="{A3D30547-4523-47BB-AD36-327B9B87B67D}"/>
          </ac:picMkLst>
        </pc:picChg>
      </pc:sldChg>
      <pc:sldChg chg="modSp">
        <pc:chgData name="Jerome_J16 Gardiner" userId="03c3a882bbfdbb87" providerId="Windows Live" clId="Web-{ED69D1D3-D81C-4D3C-8B8B-A5907FC334BD}" dt="2021-05-28T02:52:25.621" v="82" actId="20577"/>
        <pc:sldMkLst>
          <pc:docMk/>
          <pc:sldMk cId="3626809033" sldId="262"/>
        </pc:sldMkLst>
        <pc:spChg chg="mod">
          <ac:chgData name="Jerome_J16 Gardiner" userId="03c3a882bbfdbb87" providerId="Windows Live" clId="Web-{ED69D1D3-D81C-4D3C-8B8B-A5907FC334BD}" dt="2021-05-28T02:52:25.621" v="82" actId="20577"/>
          <ac:spMkLst>
            <pc:docMk/>
            <pc:sldMk cId="3626809033" sldId="262"/>
            <ac:spMk id="3" creationId="{52150311-B016-4A81-AA9B-B7D902373A32}"/>
          </ac:spMkLst>
        </pc:spChg>
      </pc:sldChg>
      <pc:sldChg chg="modSp">
        <pc:chgData name="Jerome_J16 Gardiner" userId="03c3a882bbfdbb87" providerId="Windows Live" clId="Web-{ED69D1D3-D81C-4D3C-8B8B-A5907FC334BD}" dt="2021-05-28T02:48:21.742" v="38" actId="20577"/>
        <pc:sldMkLst>
          <pc:docMk/>
          <pc:sldMk cId="4141069123" sldId="264"/>
        </pc:sldMkLst>
        <pc:spChg chg="mod">
          <ac:chgData name="Jerome_J16 Gardiner" userId="03c3a882bbfdbb87" providerId="Windows Live" clId="Web-{ED69D1D3-D81C-4D3C-8B8B-A5907FC334BD}" dt="2021-05-28T02:48:21.742" v="38" actId="20577"/>
          <ac:spMkLst>
            <pc:docMk/>
            <pc:sldMk cId="4141069123" sldId="264"/>
            <ac:spMk id="3" creationId="{8935A963-E38E-45FA-8ED0-A6F09382F8D9}"/>
          </ac:spMkLst>
        </pc:spChg>
      </pc:sldChg>
      <pc:sldChg chg="del">
        <pc:chgData name="Jerome_J16 Gardiner" userId="03c3a882bbfdbb87" providerId="Windows Live" clId="Web-{ED69D1D3-D81C-4D3C-8B8B-A5907FC334BD}" dt="2021-05-28T02:48:44.148" v="39"/>
        <pc:sldMkLst>
          <pc:docMk/>
          <pc:sldMk cId="3165072121" sldId="265"/>
        </pc:sldMkLst>
      </pc:sldChg>
      <pc:sldChg chg="addSp delSp modSp">
        <pc:chgData name="Jerome_J16 Gardiner" userId="03c3a882bbfdbb87" providerId="Windows Live" clId="Web-{ED69D1D3-D81C-4D3C-8B8B-A5907FC334BD}" dt="2021-05-28T01:56:04.303" v="5"/>
        <pc:sldMkLst>
          <pc:docMk/>
          <pc:sldMk cId="3641595155" sldId="271"/>
        </pc:sldMkLst>
        <pc:spChg chg="add del mod">
          <ac:chgData name="Jerome_J16 Gardiner" userId="03c3a882bbfdbb87" providerId="Windows Live" clId="Web-{ED69D1D3-D81C-4D3C-8B8B-A5907FC334BD}" dt="2021-05-28T01:56:04.303" v="5"/>
          <ac:spMkLst>
            <pc:docMk/>
            <pc:sldMk cId="3641595155" sldId="271"/>
            <ac:spMk id="4" creationId="{C74D901D-54C6-40D1-B2B4-C0A4186DE874}"/>
          </ac:spMkLst>
        </pc:spChg>
        <pc:picChg chg="del">
          <ac:chgData name="Jerome_J16 Gardiner" userId="03c3a882bbfdbb87" providerId="Windows Live" clId="Web-{ED69D1D3-D81C-4D3C-8B8B-A5907FC334BD}" dt="2021-05-28T01:55:50.803" v="4"/>
          <ac:picMkLst>
            <pc:docMk/>
            <pc:sldMk cId="3641595155" sldId="271"/>
            <ac:picMk id="5" creationId="{4E2AC797-3DE7-459E-89C0-3A893DF2F43D}"/>
          </ac:picMkLst>
        </pc:picChg>
        <pc:picChg chg="add mod ord">
          <ac:chgData name="Jerome_J16 Gardiner" userId="03c3a882bbfdbb87" providerId="Windows Live" clId="Web-{ED69D1D3-D81C-4D3C-8B8B-A5907FC334BD}" dt="2021-05-28T01:56:04.303" v="5"/>
          <ac:picMkLst>
            <pc:docMk/>
            <pc:sldMk cId="3641595155" sldId="271"/>
            <ac:picMk id="6" creationId="{F860B5E4-B4E7-49F8-AF35-54DCFA0BAF1A}"/>
          </ac:picMkLst>
        </pc:picChg>
      </pc:sldChg>
      <pc:sldChg chg="addSp delSp modSp">
        <pc:chgData name="Jerome_J16 Gardiner" userId="03c3a882bbfdbb87" providerId="Windows Live" clId="Web-{ED69D1D3-D81C-4D3C-8B8B-A5907FC334BD}" dt="2021-05-28T02:46:21.818" v="24"/>
        <pc:sldMkLst>
          <pc:docMk/>
          <pc:sldMk cId="3158247593" sldId="273"/>
        </pc:sldMkLst>
        <pc:spChg chg="add del mod">
          <ac:chgData name="Jerome_J16 Gardiner" userId="03c3a882bbfdbb87" providerId="Windows Live" clId="Web-{ED69D1D3-D81C-4D3C-8B8B-A5907FC334BD}" dt="2021-05-28T02:46:21.818" v="24"/>
          <ac:spMkLst>
            <pc:docMk/>
            <pc:sldMk cId="3158247593" sldId="273"/>
            <ac:spMk id="4" creationId="{4FB635FA-E2CF-4681-8FDC-D965789F9E89}"/>
          </ac:spMkLst>
        </pc:spChg>
        <pc:picChg chg="del">
          <ac:chgData name="Jerome_J16 Gardiner" userId="03c3a882bbfdbb87" providerId="Windows Live" clId="Web-{ED69D1D3-D81C-4D3C-8B8B-A5907FC334BD}" dt="2021-05-28T02:46:13.771" v="23"/>
          <ac:picMkLst>
            <pc:docMk/>
            <pc:sldMk cId="3158247593" sldId="273"/>
            <ac:picMk id="5" creationId="{AE1DA2AB-119D-49E9-83E4-7805E955AEAF}"/>
          </ac:picMkLst>
        </pc:picChg>
        <pc:picChg chg="add mod ord">
          <ac:chgData name="Jerome_J16 Gardiner" userId="03c3a882bbfdbb87" providerId="Windows Live" clId="Web-{ED69D1D3-D81C-4D3C-8B8B-A5907FC334BD}" dt="2021-05-28T02:46:21.818" v="24"/>
          <ac:picMkLst>
            <pc:docMk/>
            <pc:sldMk cId="3158247593" sldId="273"/>
            <ac:picMk id="6" creationId="{9BC3D0E5-7C0D-4D7A-8629-55F57AC0316C}"/>
          </ac:picMkLst>
        </pc:picChg>
      </pc:sldChg>
      <pc:sldChg chg="addSp delSp modSp">
        <pc:chgData name="Jerome_J16 Gardiner" userId="03c3a882bbfdbb87" providerId="Windows Live" clId="Web-{ED69D1D3-D81C-4D3C-8B8B-A5907FC334BD}" dt="2021-05-28T02:38:15.262" v="18"/>
        <pc:sldMkLst>
          <pc:docMk/>
          <pc:sldMk cId="131744247" sldId="274"/>
        </pc:sldMkLst>
        <pc:spChg chg="add del mod">
          <ac:chgData name="Jerome_J16 Gardiner" userId="03c3a882bbfdbb87" providerId="Windows Live" clId="Web-{ED69D1D3-D81C-4D3C-8B8B-A5907FC334BD}" dt="2021-05-28T01:53:57.285" v="1"/>
          <ac:spMkLst>
            <pc:docMk/>
            <pc:sldMk cId="131744247" sldId="274"/>
            <ac:spMk id="4" creationId="{640C11D2-8696-49E2-AD13-4C6BA390CA43}"/>
          </ac:spMkLst>
        </pc:spChg>
        <pc:spChg chg="add del mod">
          <ac:chgData name="Jerome_J16 Gardiner" userId="03c3a882bbfdbb87" providerId="Windows Live" clId="Web-{ED69D1D3-D81C-4D3C-8B8B-A5907FC334BD}" dt="2021-05-28T02:38:15.262" v="18"/>
          <ac:spMkLst>
            <pc:docMk/>
            <pc:sldMk cId="131744247" sldId="274"/>
            <ac:spMk id="4" creationId="{B91949AF-791E-455C-A13D-F7DC0BC0ECE1}"/>
          </ac:spMkLst>
        </pc:spChg>
        <pc:spChg chg="add del mod">
          <ac:chgData name="Jerome_J16 Gardiner" userId="03c3a882bbfdbb87" providerId="Windows Live" clId="Web-{ED69D1D3-D81C-4D3C-8B8B-A5907FC334BD}" dt="2021-05-28T01:54:58.442" v="3"/>
          <ac:spMkLst>
            <pc:docMk/>
            <pc:sldMk cId="131744247" sldId="274"/>
            <ac:spMk id="8" creationId="{D77FC4E8-7E67-4C68-AC73-9BE1F0039599}"/>
          </ac:spMkLst>
        </pc:spChg>
        <pc:picChg chg="add del mod ord">
          <ac:chgData name="Jerome_J16 Gardiner" userId="03c3a882bbfdbb87" providerId="Windows Live" clId="Web-{ED69D1D3-D81C-4D3C-8B8B-A5907FC334BD}" dt="2021-05-28T01:54:47.801" v="2"/>
          <ac:picMkLst>
            <pc:docMk/>
            <pc:sldMk cId="131744247" sldId="274"/>
            <ac:picMk id="5" creationId="{20850EA6-E77A-434E-9136-1538112F53F0}"/>
          </ac:picMkLst>
        </pc:picChg>
        <pc:picChg chg="add mod ord">
          <ac:chgData name="Jerome_J16 Gardiner" userId="03c3a882bbfdbb87" providerId="Windows Live" clId="Web-{ED69D1D3-D81C-4D3C-8B8B-A5907FC334BD}" dt="2021-05-28T02:38:15.262" v="18"/>
          <ac:picMkLst>
            <pc:docMk/>
            <pc:sldMk cId="131744247" sldId="274"/>
            <ac:picMk id="5" creationId="{366AF0F8-2766-491C-AD35-EB35896A0DEA}"/>
          </ac:picMkLst>
        </pc:picChg>
        <pc:picChg chg="del">
          <ac:chgData name="Jerome_J16 Gardiner" userId="03c3a882bbfdbb87" providerId="Windows Live" clId="Web-{ED69D1D3-D81C-4D3C-8B8B-A5907FC334BD}" dt="2021-05-28T01:53:30.956" v="0"/>
          <ac:picMkLst>
            <pc:docMk/>
            <pc:sldMk cId="131744247" sldId="274"/>
            <ac:picMk id="6" creationId="{F4FAE28C-3F6B-4A02-B81B-E606230090E3}"/>
          </ac:picMkLst>
        </pc:picChg>
        <pc:picChg chg="add del mod ord">
          <ac:chgData name="Jerome_J16 Gardiner" userId="03c3a882bbfdbb87" providerId="Windows Live" clId="Web-{ED69D1D3-D81C-4D3C-8B8B-A5907FC334BD}" dt="2021-05-28T02:38:07.590" v="17"/>
          <ac:picMkLst>
            <pc:docMk/>
            <pc:sldMk cId="131744247" sldId="274"/>
            <ac:picMk id="9" creationId="{A82EF452-7095-41F7-A52D-658F5B8BF9E5}"/>
          </ac:picMkLst>
        </pc:picChg>
      </pc:sldChg>
      <pc:sldChg chg="addSp delSp modSp">
        <pc:chgData name="Jerome_J16 Gardiner" userId="03c3a882bbfdbb87" providerId="Windows Live" clId="Web-{ED69D1D3-D81C-4D3C-8B8B-A5907FC334BD}" dt="2021-05-28T02:25:04.496" v="12"/>
        <pc:sldMkLst>
          <pc:docMk/>
          <pc:sldMk cId="843753524" sldId="275"/>
        </pc:sldMkLst>
        <pc:spChg chg="add del mod">
          <ac:chgData name="Jerome_J16 Gardiner" userId="03c3a882bbfdbb87" providerId="Windows Live" clId="Web-{ED69D1D3-D81C-4D3C-8B8B-A5907FC334BD}" dt="2021-05-28T02:25:04.496" v="12"/>
          <ac:spMkLst>
            <pc:docMk/>
            <pc:sldMk cId="843753524" sldId="275"/>
            <ac:spMk id="4" creationId="{31AFAAC6-A9FA-4116-AAF2-2AFD29073CA4}"/>
          </ac:spMkLst>
        </pc:spChg>
        <pc:picChg chg="add mod ord">
          <ac:chgData name="Jerome_J16 Gardiner" userId="03c3a882bbfdbb87" providerId="Windows Live" clId="Web-{ED69D1D3-D81C-4D3C-8B8B-A5907FC334BD}" dt="2021-05-28T02:25:04.496" v="12"/>
          <ac:picMkLst>
            <pc:docMk/>
            <pc:sldMk cId="843753524" sldId="275"/>
            <ac:picMk id="5" creationId="{7D8C1B25-8A24-4264-B68D-24F0002224F0}"/>
          </ac:picMkLst>
        </pc:picChg>
        <pc:picChg chg="del">
          <ac:chgData name="Jerome_J16 Gardiner" userId="03c3a882bbfdbb87" providerId="Windows Live" clId="Web-{ED69D1D3-D81C-4D3C-8B8B-A5907FC334BD}" dt="2021-05-28T02:24:54.324" v="11"/>
          <ac:picMkLst>
            <pc:docMk/>
            <pc:sldMk cId="843753524" sldId="275"/>
            <ac:picMk id="6" creationId="{65B40C5E-ED58-489F-B548-20C1AAFD6708}"/>
          </ac:picMkLst>
        </pc:picChg>
      </pc:sldChg>
      <pc:sldChg chg="addSp delSp modSp">
        <pc:chgData name="Jerome_J16 Gardiner" userId="03c3a882bbfdbb87" providerId="Windows Live" clId="Web-{ED69D1D3-D81C-4D3C-8B8B-A5907FC334BD}" dt="2021-05-28T02:45:18.676" v="22"/>
        <pc:sldMkLst>
          <pc:docMk/>
          <pc:sldMk cId="2428277664" sldId="276"/>
        </pc:sldMkLst>
        <pc:spChg chg="add del mod">
          <ac:chgData name="Jerome_J16 Gardiner" userId="03c3a882bbfdbb87" providerId="Windows Live" clId="Web-{ED69D1D3-D81C-4D3C-8B8B-A5907FC334BD}" dt="2021-05-28T02:41:46.203" v="20"/>
          <ac:spMkLst>
            <pc:docMk/>
            <pc:sldMk cId="2428277664" sldId="276"/>
            <ac:spMk id="5" creationId="{57D38810-1667-4CC8-9AC1-AAF0DCE0DFD1}"/>
          </ac:spMkLst>
        </pc:spChg>
        <pc:spChg chg="add del mod">
          <ac:chgData name="Jerome_J16 Gardiner" userId="03c3a882bbfdbb87" providerId="Windows Live" clId="Web-{ED69D1D3-D81C-4D3C-8B8B-A5907FC334BD}" dt="2021-05-28T02:45:18.676" v="22"/>
          <ac:spMkLst>
            <pc:docMk/>
            <pc:sldMk cId="2428277664" sldId="276"/>
            <ac:spMk id="8" creationId="{BFB0334A-3CC8-4F93-9429-2D46B025A1D3}"/>
          </ac:spMkLst>
        </pc:spChg>
        <pc:picChg chg="del">
          <ac:chgData name="Jerome_J16 Gardiner" userId="03c3a882bbfdbb87" providerId="Windows Live" clId="Web-{ED69D1D3-D81C-4D3C-8B8B-A5907FC334BD}" dt="2021-05-28T02:41:35.625" v="19"/>
          <ac:picMkLst>
            <pc:docMk/>
            <pc:sldMk cId="2428277664" sldId="276"/>
            <ac:picMk id="3" creationId="{6091E1E1-6E55-4B47-8018-9760301AFFCD}"/>
          </ac:picMkLst>
        </pc:picChg>
        <pc:picChg chg="add del mod ord">
          <ac:chgData name="Jerome_J16 Gardiner" userId="03c3a882bbfdbb87" providerId="Windows Live" clId="Web-{ED69D1D3-D81C-4D3C-8B8B-A5907FC334BD}" dt="2021-05-28T02:45:09.519" v="21"/>
          <ac:picMkLst>
            <pc:docMk/>
            <pc:sldMk cId="2428277664" sldId="276"/>
            <ac:picMk id="6" creationId="{6D000558-4949-48E4-BF91-892E1D639040}"/>
          </ac:picMkLst>
        </pc:picChg>
        <pc:picChg chg="add mod ord">
          <ac:chgData name="Jerome_J16 Gardiner" userId="03c3a882bbfdbb87" providerId="Windows Live" clId="Web-{ED69D1D3-D81C-4D3C-8B8B-A5907FC334BD}" dt="2021-05-28T02:45:18.676" v="22"/>
          <ac:picMkLst>
            <pc:docMk/>
            <pc:sldMk cId="2428277664" sldId="276"/>
            <ac:picMk id="9" creationId="{AA779490-40BE-41BE-ACC2-58D05F6A3D16}"/>
          </ac:picMkLst>
        </pc:picChg>
      </pc:sldChg>
    </pc:docChg>
  </pc:docChgLst>
  <pc:docChgLst>
    <pc:chgData name="Sabrina" userId="dac059c5-d8c0-4680-8fbf-01fb253da02b" providerId="ADAL" clId="{7C535124-3893-48D7-884A-4B133B64A42C}"/>
    <pc:docChg chg="undo custSel addSld modSld">
      <pc:chgData name="Sabrina" userId="dac059c5-d8c0-4680-8fbf-01fb253da02b" providerId="ADAL" clId="{7C535124-3893-48D7-884A-4B133B64A42C}" dt="2021-05-25T12:12:40.946" v="262"/>
      <pc:docMkLst>
        <pc:docMk/>
      </pc:docMkLst>
      <pc:sldChg chg="modSp mod">
        <pc:chgData name="Sabrina" userId="dac059c5-d8c0-4680-8fbf-01fb253da02b" providerId="ADAL" clId="{7C535124-3893-48D7-884A-4B133B64A42C}" dt="2021-05-25T12:01:07.372" v="11"/>
        <pc:sldMkLst>
          <pc:docMk/>
          <pc:sldMk cId="1663209751" sldId="258"/>
        </pc:sldMkLst>
        <pc:spChg chg="mod">
          <ac:chgData name="Sabrina" userId="dac059c5-d8c0-4680-8fbf-01fb253da02b" providerId="ADAL" clId="{7C535124-3893-48D7-884A-4B133B64A42C}" dt="2021-05-25T12:01:07.372" v="11"/>
          <ac:spMkLst>
            <pc:docMk/>
            <pc:sldMk cId="1663209751" sldId="258"/>
            <ac:spMk id="3" creationId="{D1BFAA89-16A0-41CA-885E-DF17EC253AE2}"/>
          </ac:spMkLst>
        </pc:spChg>
      </pc:sldChg>
      <pc:sldChg chg="modSp mod">
        <pc:chgData name="Sabrina" userId="dac059c5-d8c0-4680-8fbf-01fb253da02b" providerId="ADAL" clId="{7C535124-3893-48D7-884A-4B133B64A42C}" dt="2021-05-25T12:00:17.569" v="8" actId="2710"/>
        <pc:sldMkLst>
          <pc:docMk/>
          <pc:sldMk cId="2588893378" sldId="259"/>
        </pc:sldMkLst>
        <pc:spChg chg="mod">
          <ac:chgData name="Sabrina" userId="dac059c5-d8c0-4680-8fbf-01fb253da02b" providerId="ADAL" clId="{7C535124-3893-48D7-884A-4B133B64A42C}" dt="2021-05-25T12:00:17.569" v="8" actId="2710"/>
          <ac:spMkLst>
            <pc:docMk/>
            <pc:sldMk cId="2588893378" sldId="259"/>
            <ac:spMk id="3" creationId="{D1BFAA89-16A0-41CA-885E-DF17EC253AE2}"/>
          </ac:spMkLst>
        </pc:spChg>
      </pc:sldChg>
      <pc:sldChg chg="modSp mod">
        <pc:chgData name="Sabrina" userId="dac059c5-d8c0-4680-8fbf-01fb253da02b" providerId="ADAL" clId="{7C535124-3893-48D7-884A-4B133B64A42C}" dt="2021-05-25T11:56:34.113" v="1" actId="27636"/>
        <pc:sldMkLst>
          <pc:docMk/>
          <pc:sldMk cId="1656167082" sldId="260"/>
        </pc:sldMkLst>
        <pc:spChg chg="mod">
          <ac:chgData name="Sabrina" userId="dac059c5-d8c0-4680-8fbf-01fb253da02b" providerId="ADAL" clId="{7C535124-3893-48D7-884A-4B133B64A42C}" dt="2021-05-25T11:56:34.113" v="1" actId="27636"/>
          <ac:spMkLst>
            <pc:docMk/>
            <pc:sldMk cId="1656167082" sldId="260"/>
            <ac:spMk id="3" creationId="{D1BFAA89-16A0-41CA-885E-DF17EC253AE2}"/>
          </ac:spMkLst>
        </pc:spChg>
      </pc:sldChg>
      <pc:sldChg chg="modSp new mod">
        <pc:chgData name="Sabrina" userId="dac059c5-d8c0-4680-8fbf-01fb253da02b" providerId="ADAL" clId="{7C535124-3893-48D7-884A-4B133B64A42C}" dt="2021-05-25T12:07:46.494" v="134" actId="20577"/>
        <pc:sldMkLst>
          <pc:docMk/>
          <pc:sldMk cId="4141069123" sldId="264"/>
        </pc:sldMkLst>
        <pc:spChg chg="mod">
          <ac:chgData name="Sabrina" userId="dac059c5-d8c0-4680-8fbf-01fb253da02b" providerId="ADAL" clId="{7C535124-3893-48D7-884A-4B133B64A42C}" dt="2021-05-25T12:01:54.719" v="33" actId="20577"/>
          <ac:spMkLst>
            <pc:docMk/>
            <pc:sldMk cId="4141069123" sldId="264"/>
            <ac:spMk id="2" creationId="{993DAE1B-F58F-46C1-B2EA-DA18F14D87B3}"/>
          </ac:spMkLst>
        </pc:spChg>
        <pc:spChg chg="mod">
          <ac:chgData name="Sabrina" userId="dac059c5-d8c0-4680-8fbf-01fb253da02b" providerId="ADAL" clId="{7C535124-3893-48D7-884A-4B133B64A42C}" dt="2021-05-25T12:07:46.494" v="134" actId="20577"/>
          <ac:spMkLst>
            <pc:docMk/>
            <pc:sldMk cId="4141069123" sldId="264"/>
            <ac:spMk id="3" creationId="{8935A963-E38E-45FA-8ED0-A6F09382F8D9}"/>
          </ac:spMkLst>
        </pc:spChg>
      </pc:sldChg>
      <pc:sldChg chg="modSp new mod">
        <pc:chgData name="Sabrina" userId="dac059c5-d8c0-4680-8fbf-01fb253da02b" providerId="ADAL" clId="{7C535124-3893-48D7-884A-4B133B64A42C}" dt="2021-05-25T12:09:09.086" v="147" actId="5793"/>
        <pc:sldMkLst>
          <pc:docMk/>
          <pc:sldMk cId="3165072121" sldId="265"/>
        </pc:sldMkLst>
        <pc:spChg chg="mod">
          <ac:chgData name="Sabrina" userId="dac059c5-d8c0-4680-8fbf-01fb253da02b" providerId="ADAL" clId="{7C535124-3893-48D7-884A-4B133B64A42C}" dt="2021-05-25T12:09:09.086" v="147" actId="5793"/>
          <ac:spMkLst>
            <pc:docMk/>
            <pc:sldMk cId="3165072121" sldId="265"/>
            <ac:spMk id="2" creationId="{966704E7-70A4-47EE-94A2-27880C34BD07}"/>
          </ac:spMkLst>
        </pc:spChg>
      </pc:sldChg>
      <pc:sldChg chg="modSp new mod">
        <pc:chgData name="Sabrina" userId="dac059c5-d8c0-4680-8fbf-01fb253da02b" providerId="ADAL" clId="{7C535124-3893-48D7-884A-4B133B64A42C}" dt="2021-05-25T12:09:31.373" v="159" actId="5793"/>
        <pc:sldMkLst>
          <pc:docMk/>
          <pc:sldMk cId="1186332928" sldId="266"/>
        </pc:sldMkLst>
        <pc:spChg chg="mod">
          <ac:chgData name="Sabrina" userId="dac059c5-d8c0-4680-8fbf-01fb253da02b" providerId="ADAL" clId="{7C535124-3893-48D7-884A-4B133B64A42C}" dt="2021-05-25T12:09:31.373" v="159" actId="5793"/>
          <ac:spMkLst>
            <pc:docMk/>
            <pc:sldMk cId="1186332928" sldId="266"/>
            <ac:spMk id="2" creationId="{5971F80E-5793-4E8A-91B9-99EE63B18D76}"/>
          </ac:spMkLst>
        </pc:spChg>
      </pc:sldChg>
      <pc:sldChg chg="modSp new mod">
        <pc:chgData name="Sabrina" userId="dac059c5-d8c0-4680-8fbf-01fb253da02b" providerId="ADAL" clId="{7C535124-3893-48D7-884A-4B133B64A42C}" dt="2021-05-25T12:10:44.448" v="181" actId="20577"/>
        <pc:sldMkLst>
          <pc:docMk/>
          <pc:sldMk cId="88395064" sldId="267"/>
        </pc:sldMkLst>
        <pc:spChg chg="mod">
          <ac:chgData name="Sabrina" userId="dac059c5-d8c0-4680-8fbf-01fb253da02b" providerId="ADAL" clId="{7C535124-3893-48D7-884A-4B133B64A42C}" dt="2021-05-25T12:10:44.448" v="181" actId="20577"/>
          <ac:spMkLst>
            <pc:docMk/>
            <pc:sldMk cId="88395064" sldId="267"/>
            <ac:spMk id="2" creationId="{92917115-1605-4E05-A39C-38AD15D83B2E}"/>
          </ac:spMkLst>
        </pc:spChg>
      </pc:sldChg>
      <pc:sldChg chg="modSp new mod">
        <pc:chgData name="Sabrina" userId="dac059c5-d8c0-4680-8fbf-01fb253da02b" providerId="ADAL" clId="{7C535124-3893-48D7-884A-4B133B64A42C}" dt="2021-05-25T12:11:05.632" v="202" actId="20577"/>
        <pc:sldMkLst>
          <pc:docMk/>
          <pc:sldMk cId="3017655581" sldId="268"/>
        </pc:sldMkLst>
        <pc:spChg chg="mod">
          <ac:chgData name="Sabrina" userId="dac059c5-d8c0-4680-8fbf-01fb253da02b" providerId="ADAL" clId="{7C535124-3893-48D7-884A-4B133B64A42C}" dt="2021-05-25T12:11:05.632" v="202" actId="20577"/>
          <ac:spMkLst>
            <pc:docMk/>
            <pc:sldMk cId="3017655581" sldId="268"/>
            <ac:spMk id="2" creationId="{5457B00D-F100-4C77-B435-B49E8C52308C}"/>
          </ac:spMkLst>
        </pc:spChg>
      </pc:sldChg>
      <pc:sldChg chg="modSp new mod">
        <pc:chgData name="Sabrina" userId="dac059c5-d8c0-4680-8fbf-01fb253da02b" providerId="ADAL" clId="{7C535124-3893-48D7-884A-4B133B64A42C}" dt="2021-05-25T12:11:58.457" v="237" actId="5793"/>
        <pc:sldMkLst>
          <pc:docMk/>
          <pc:sldMk cId="502593527" sldId="269"/>
        </pc:sldMkLst>
        <pc:spChg chg="mod">
          <ac:chgData name="Sabrina" userId="dac059c5-d8c0-4680-8fbf-01fb253da02b" providerId="ADAL" clId="{7C535124-3893-48D7-884A-4B133B64A42C}" dt="2021-05-25T12:11:58.457" v="237" actId="5793"/>
          <ac:spMkLst>
            <pc:docMk/>
            <pc:sldMk cId="502593527" sldId="269"/>
            <ac:spMk id="2" creationId="{B3FC0028-FCAF-42D4-B37B-20DA4F850B3E}"/>
          </ac:spMkLst>
        </pc:spChg>
      </pc:sldChg>
      <pc:sldChg chg="modSp new mod">
        <pc:chgData name="Sabrina" userId="dac059c5-d8c0-4680-8fbf-01fb253da02b" providerId="ADAL" clId="{7C535124-3893-48D7-884A-4B133B64A42C}" dt="2021-05-25T12:12:40.946" v="262"/>
        <pc:sldMkLst>
          <pc:docMk/>
          <pc:sldMk cId="1726677437" sldId="270"/>
        </pc:sldMkLst>
        <pc:spChg chg="mod">
          <ac:chgData name="Sabrina" userId="dac059c5-d8c0-4680-8fbf-01fb253da02b" providerId="ADAL" clId="{7C535124-3893-48D7-884A-4B133B64A42C}" dt="2021-05-25T12:12:40.946" v="262"/>
          <ac:spMkLst>
            <pc:docMk/>
            <pc:sldMk cId="1726677437" sldId="270"/>
            <ac:spMk id="2" creationId="{1141A885-E2D7-4975-84DA-1A10C5D3D4B7}"/>
          </ac:spMkLst>
        </pc:spChg>
      </pc:sldChg>
    </pc:docChg>
  </pc:docChgLst>
  <pc:docChgLst>
    <pc:chgData name="Heja Bibani" userId="f46b6cc1fc1425c8" providerId="Windows Live" clId="Web-{EB87DB06-DE3C-4DBC-A372-A436ABDB0FA5}"/>
    <pc:docChg chg="modSld">
      <pc:chgData name="Heja Bibani" userId="f46b6cc1fc1425c8" providerId="Windows Live" clId="Web-{EB87DB06-DE3C-4DBC-A372-A436ABDB0FA5}" dt="2021-06-03T10:58:46.356" v="47" actId="1076"/>
      <pc:docMkLst>
        <pc:docMk/>
      </pc:docMkLst>
      <pc:sldChg chg="addSp delSp modSp">
        <pc:chgData name="Heja Bibani" userId="f46b6cc1fc1425c8" providerId="Windows Live" clId="Web-{EB87DB06-DE3C-4DBC-A372-A436ABDB0FA5}" dt="2021-06-03T10:58:46.356" v="47" actId="1076"/>
        <pc:sldMkLst>
          <pc:docMk/>
          <pc:sldMk cId="1663209751" sldId="258"/>
        </pc:sldMkLst>
        <pc:picChg chg="del">
          <ac:chgData name="Heja Bibani" userId="f46b6cc1fc1425c8" providerId="Windows Live" clId="Web-{EB87DB06-DE3C-4DBC-A372-A436ABDB0FA5}" dt="2021-06-03T10:58:37.075" v="41"/>
          <ac:picMkLst>
            <pc:docMk/>
            <pc:sldMk cId="1663209751" sldId="258"/>
            <ac:picMk id="5" creationId="{E13C979E-20EE-4D8F-B34D-ACFAA718E5CD}"/>
          </ac:picMkLst>
        </pc:picChg>
        <pc:picChg chg="add mod">
          <ac:chgData name="Heja Bibani" userId="f46b6cc1fc1425c8" providerId="Windows Live" clId="Web-{EB87DB06-DE3C-4DBC-A372-A436ABDB0FA5}" dt="2021-06-03T10:58:46.356" v="47" actId="1076"/>
          <ac:picMkLst>
            <pc:docMk/>
            <pc:sldMk cId="1663209751" sldId="258"/>
            <ac:picMk id="6" creationId="{5E3317E5-BB3C-46CE-BCF8-15F9EFF6C314}"/>
          </ac:picMkLst>
        </pc:picChg>
      </pc:sldChg>
      <pc:sldChg chg="addSp delSp modSp">
        <pc:chgData name="Heja Bibani" userId="f46b6cc1fc1425c8" providerId="Windows Live" clId="Web-{EB87DB06-DE3C-4DBC-A372-A436ABDB0FA5}" dt="2021-06-03T10:55:31.087" v="24" actId="1076"/>
        <pc:sldMkLst>
          <pc:docMk/>
          <pc:sldMk cId="2588893378" sldId="259"/>
        </pc:sldMkLst>
        <pc:picChg chg="add mod">
          <ac:chgData name="Heja Bibani" userId="f46b6cc1fc1425c8" providerId="Windows Live" clId="Web-{EB87DB06-DE3C-4DBC-A372-A436ABDB0FA5}" dt="2021-06-03T10:55:31.087" v="24" actId="1076"/>
          <ac:picMkLst>
            <pc:docMk/>
            <pc:sldMk cId="2588893378" sldId="259"/>
            <ac:picMk id="5" creationId="{8EB6CBE5-3BFD-4F39-B27F-5D2A1878C605}"/>
          </ac:picMkLst>
        </pc:picChg>
        <pc:picChg chg="del">
          <ac:chgData name="Heja Bibani" userId="f46b6cc1fc1425c8" providerId="Windows Live" clId="Web-{EB87DB06-DE3C-4DBC-A372-A436ABDB0FA5}" dt="2021-06-03T10:55:21.212" v="19"/>
          <ac:picMkLst>
            <pc:docMk/>
            <pc:sldMk cId="2588893378" sldId="259"/>
            <ac:picMk id="6" creationId="{9D53E310-6582-4ABE-9855-F0C64173A8EB}"/>
          </ac:picMkLst>
        </pc:picChg>
      </pc:sldChg>
      <pc:sldChg chg="addSp delSp modSp">
        <pc:chgData name="Heja Bibani" userId="f46b6cc1fc1425c8" providerId="Windows Live" clId="Web-{EB87DB06-DE3C-4DBC-A372-A436ABDB0FA5}" dt="2021-06-03T10:54:49.930" v="18" actId="1076"/>
        <pc:sldMkLst>
          <pc:docMk/>
          <pc:sldMk cId="1656167082" sldId="260"/>
        </pc:sldMkLst>
        <pc:picChg chg="del">
          <ac:chgData name="Heja Bibani" userId="f46b6cc1fc1425c8" providerId="Windows Live" clId="Web-{EB87DB06-DE3C-4DBC-A372-A436ABDB0FA5}" dt="2021-06-03T10:54:22.195" v="8"/>
          <ac:picMkLst>
            <pc:docMk/>
            <pc:sldMk cId="1656167082" sldId="260"/>
            <ac:picMk id="5" creationId="{44154C39-2E80-46D0-8B20-C275A42497FD}"/>
          </ac:picMkLst>
        </pc:picChg>
        <pc:picChg chg="add del mod">
          <ac:chgData name="Heja Bibani" userId="f46b6cc1fc1425c8" providerId="Windows Live" clId="Web-{EB87DB06-DE3C-4DBC-A372-A436ABDB0FA5}" dt="2021-06-03T10:54:28.023" v="12"/>
          <ac:picMkLst>
            <pc:docMk/>
            <pc:sldMk cId="1656167082" sldId="260"/>
            <ac:picMk id="6" creationId="{9781A19C-B165-4958-B759-B9CE8A2186A4}"/>
          </ac:picMkLst>
        </pc:picChg>
        <pc:picChg chg="add mod">
          <ac:chgData name="Heja Bibani" userId="f46b6cc1fc1425c8" providerId="Windows Live" clId="Web-{EB87DB06-DE3C-4DBC-A372-A436ABDB0FA5}" dt="2021-06-03T10:54:49.930" v="18" actId="1076"/>
          <ac:picMkLst>
            <pc:docMk/>
            <pc:sldMk cId="1656167082" sldId="260"/>
            <ac:picMk id="7" creationId="{94210228-AD1D-4ACF-837E-613138BAD2C4}"/>
          </ac:picMkLst>
        </pc:picChg>
      </pc:sldChg>
      <pc:sldChg chg="addSp delSp modSp">
        <pc:chgData name="Heja Bibani" userId="f46b6cc1fc1425c8" providerId="Windows Live" clId="Web-{EB87DB06-DE3C-4DBC-A372-A436ABDB0FA5}" dt="2021-06-03T10:58:22.623" v="40" actId="14100"/>
        <pc:sldMkLst>
          <pc:docMk/>
          <pc:sldMk cId="3641595155" sldId="271"/>
        </pc:sldMkLst>
        <pc:spChg chg="add del mod">
          <ac:chgData name="Heja Bibani" userId="f46b6cc1fc1425c8" providerId="Windows Live" clId="Web-{EB87DB06-DE3C-4DBC-A372-A436ABDB0FA5}" dt="2021-06-03T10:58:19.309" v="38"/>
          <ac:spMkLst>
            <pc:docMk/>
            <pc:sldMk cId="3641595155" sldId="271"/>
            <ac:spMk id="4" creationId="{10AF3F10-B39B-4351-AD8C-D3F0F4EB2BC8}"/>
          </ac:spMkLst>
        </pc:spChg>
        <pc:picChg chg="add mod ord">
          <ac:chgData name="Heja Bibani" userId="f46b6cc1fc1425c8" providerId="Windows Live" clId="Web-{EB87DB06-DE3C-4DBC-A372-A436ABDB0FA5}" dt="2021-06-03T10:58:22.623" v="40" actId="14100"/>
          <ac:picMkLst>
            <pc:docMk/>
            <pc:sldMk cId="3641595155" sldId="271"/>
            <ac:picMk id="5" creationId="{1BA792BA-972A-451E-BB75-3F04B150FC4F}"/>
          </ac:picMkLst>
        </pc:picChg>
        <pc:picChg chg="del">
          <ac:chgData name="Heja Bibani" userId="f46b6cc1fc1425c8" providerId="Windows Live" clId="Web-{EB87DB06-DE3C-4DBC-A372-A436ABDB0FA5}" dt="2021-06-03T10:58:18.043" v="37"/>
          <ac:picMkLst>
            <pc:docMk/>
            <pc:sldMk cId="3641595155" sldId="271"/>
            <ac:picMk id="6" creationId="{F860B5E4-B4E7-49F8-AF35-54DCFA0BAF1A}"/>
          </ac:picMkLst>
        </pc:picChg>
      </pc:sldChg>
      <pc:sldChg chg="addSp delSp modSp">
        <pc:chgData name="Heja Bibani" userId="f46b6cc1fc1425c8" providerId="Windows Live" clId="Web-{EB87DB06-DE3C-4DBC-A372-A436ABDB0FA5}" dt="2021-06-03T10:55:45.228" v="28" actId="1076"/>
        <pc:sldMkLst>
          <pc:docMk/>
          <pc:sldMk cId="1480162384" sldId="272"/>
        </pc:sldMkLst>
        <pc:spChg chg="add del mod">
          <ac:chgData name="Heja Bibani" userId="f46b6cc1fc1425c8" providerId="Windows Live" clId="Web-{EB87DB06-DE3C-4DBC-A372-A436ABDB0FA5}" dt="2021-06-03T10:55:43.650" v="27"/>
          <ac:spMkLst>
            <pc:docMk/>
            <pc:sldMk cId="1480162384" sldId="272"/>
            <ac:spMk id="4" creationId="{95350BF4-251D-4239-B789-6044AD8B84BE}"/>
          </ac:spMkLst>
        </pc:spChg>
        <pc:picChg chg="del mod">
          <ac:chgData name="Heja Bibani" userId="f46b6cc1fc1425c8" providerId="Windows Live" clId="Web-{EB87DB06-DE3C-4DBC-A372-A436ABDB0FA5}" dt="2021-06-03T10:55:42.134" v="26"/>
          <ac:picMkLst>
            <pc:docMk/>
            <pc:sldMk cId="1480162384" sldId="272"/>
            <ac:picMk id="5" creationId="{50F2F068-F360-49C1-A5AE-5615B82382D2}"/>
          </ac:picMkLst>
        </pc:picChg>
        <pc:picChg chg="add mod ord">
          <ac:chgData name="Heja Bibani" userId="f46b6cc1fc1425c8" providerId="Windows Live" clId="Web-{EB87DB06-DE3C-4DBC-A372-A436ABDB0FA5}" dt="2021-06-03T10:55:45.228" v="28" actId="1076"/>
          <ac:picMkLst>
            <pc:docMk/>
            <pc:sldMk cId="1480162384" sldId="272"/>
            <ac:picMk id="6" creationId="{C2E79677-B697-404C-B9BE-ACD17CF00B67}"/>
          </ac:picMkLst>
        </pc:picChg>
      </pc:sldChg>
      <pc:sldChg chg="addSp delSp modSp">
        <pc:chgData name="Heja Bibani" userId="f46b6cc1fc1425c8" providerId="Windows Live" clId="Web-{EB87DB06-DE3C-4DBC-A372-A436ABDB0FA5}" dt="2021-06-03T10:53:22.163" v="5" actId="1076"/>
        <pc:sldMkLst>
          <pc:docMk/>
          <pc:sldMk cId="3158247593" sldId="273"/>
        </pc:sldMkLst>
        <pc:spChg chg="add del mod">
          <ac:chgData name="Heja Bibani" userId="f46b6cc1fc1425c8" providerId="Windows Live" clId="Web-{EB87DB06-DE3C-4DBC-A372-A436ABDB0FA5}" dt="2021-06-03T10:53:00.647" v="1"/>
          <ac:spMkLst>
            <pc:docMk/>
            <pc:sldMk cId="3158247593" sldId="273"/>
            <ac:spMk id="4" creationId="{4592B61F-2E92-47BF-87E8-7D770E86EC7B}"/>
          </ac:spMkLst>
        </pc:spChg>
        <pc:spChg chg="add del mod">
          <ac:chgData name="Heja Bibani" userId="f46b6cc1fc1425c8" providerId="Windows Live" clId="Web-{EB87DB06-DE3C-4DBC-A372-A436ABDB0FA5}" dt="2021-06-03T10:53:21.288" v="4"/>
          <ac:spMkLst>
            <pc:docMk/>
            <pc:sldMk cId="3158247593" sldId="273"/>
            <ac:spMk id="8" creationId="{3CC42360-20F1-4311-8AB9-66E23B0C9F4B}"/>
          </ac:spMkLst>
        </pc:spChg>
        <pc:picChg chg="add del mod ord">
          <ac:chgData name="Heja Bibani" userId="f46b6cc1fc1425c8" providerId="Windows Live" clId="Web-{EB87DB06-DE3C-4DBC-A372-A436ABDB0FA5}" dt="2021-06-03T10:53:19.788" v="3"/>
          <ac:picMkLst>
            <pc:docMk/>
            <pc:sldMk cId="3158247593" sldId="273"/>
            <ac:picMk id="5" creationId="{085F82C9-B00A-461B-9274-C4FCA6B8602D}"/>
          </ac:picMkLst>
        </pc:picChg>
        <pc:picChg chg="del">
          <ac:chgData name="Heja Bibani" userId="f46b6cc1fc1425c8" providerId="Windows Live" clId="Web-{EB87DB06-DE3C-4DBC-A372-A436ABDB0FA5}" dt="2021-06-03T10:52:52.881" v="0"/>
          <ac:picMkLst>
            <pc:docMk/>
            <pc:sldMk cId="3158247593" sldId="273"/>
            <ac:picMk id="6" creationId="{9BC3D0E5-7C0D-4D7A-8629-55F57AC0316C}"/>
          </ac:picMkLst>
        </pc:picChg>
        <pc:picChg chg="add mod ord">
          <ac:chgData name="Heja Bibani" userId="f46b6cc1fc1425c8" providerId="Windows Live" clId="Web-{EB87DB06-DE3C-4DBC-A372-A436ABDB0FA5}" dt="2021-06-03T10:53:22.163" v="5" actId="1076"/>
          <ac:picMkLst>
            <pc:docMk/>
            <pc:sldMk cId="3158247593" sldId="273"/>
            <ac:picMk id="9" creationId="{FCFA6E52-318E-48B8-A89C-013AB75ABE81}"/>
          </ac:picMkLst>
        </pc:picChg>
      </pc:sldChg>
      <pc:sldChg chg="addSp delSp modSp">
        <pc:chgData name="Heja Bibani" userId="f46b6cc1fc1425c8" providerId="Windows Live" clId="Web-{EB87DB06-DE3C-4DBC-A372-A436ABDB0FA5}" dt="2021-06-03T10:57:42.636" v="36" actId="1076"/>
        <pc:sldMkLst>
          <pc:docMk/>
          <pc:sldMk cId="131744247" sldId="274"/>
        </pc:sldMkLst>
        <pc:spChg chg="add del mod">
          <ac:chgData name="Heja Bibani" userId="f46b6cc1fc1425c8" providerId="Windows Live" clId="Web-{EB87DB06-DE3C-4DBC-A372-A436ABDB0FA5}" dt="2021-06-03T10:57:39.027" v="34"/>
          <ac:spMkLst>
            <pc:docMk/>
            <pc:sldMk cId="131744247" sldId="274"/>
            <ac:spMk id="4" creationId="{7C9F7A56-1F1C-4BC7-B0F9-298454F91B60}"/>
          </ac:spMkLst>
        </pc:spChg>
        <pc:picChg chg="del">
          <ac:chgData name="Heja Bibani" userId="f46b6cc1fc1425c8" providerId="Windows Live" clId="Web-{EB87DB06-DE3C-4DBC-A372-A436ABDB0FA5}" dt="2021-06-03T10:57:37.777" v="33"/>
          <ac:picMkLst>
            <pc:docMk/>
            <pc:sldMk cId="131744247" sldId="274"/>
            <ac:picMk id="5" creationId="{366AF0F8-2766-491C-AD35-EB35896A0DEA}"/>
          </ac:picMkLst>
        </pc:picChg>
        <pc:picChg chg="add mod ord">
          <ac:chgData name="Heja Bibani" userId="f46b6cc1fc1425c8" providerId="Windows Live" clId="Web-{EB87DB06-DE3C-4DBC-A372-A436ABDB0FA5}" dt="2021-06-03T10:57:42.636" v="36" actId="1076"/>
          <ac:picMkLst>
            <pc:docMk/>
            <pc:sldMk cId="131744247" sldId="274"/>
            <ac:picMk id="6" creationId="{FDC281E5-4243-40C9-9B4D-6DD2620D6280}"/>
          </ac:picMkLst>
        </pc:picChg>
      </pc:sldChg>
      <pc:sldChg chg="addSp delSp modSp">
        <pc:chgData name="Heja Bibani" userId="f46b6cc1fc1425c8" providerId="Windows Live" clId="Web-{EB87DB06-DE3C-4DBC-A372-A436ABDB0FA5}" dt="2021-06-03T10:56:17.197" v="32" actId="1076"/>
        <pc:sldMkLst>
          <pc:docMk/>
          <pc:sldMk cId="843753524" sldId="275"/>
        </pc:sldMkLst>
        <pc:spChg chg="add del mod">
          <ac:chgData name="Heja Bibani" userId="f46b6cc1fc1425c8" providerId="Windows Live" clId="Web-{EB87DB06-DE3C-4DBC-A372-A436ABDB0FA5}" dt="2021-06-03T10:56:14.322" v="30"/>
          <ac:spMkLst>
            <pc:docMk/>
            <pc:sldMk cId="843753524" sldId="275"/>
            <ac:spMk id="4" creationId="{42F74008-EA81-462D-B0FA-92DA78F02F6D}"/>
          </ac:spMkLst>
        </pc:spChg>
        <pc:picChg chg="del">
          <ac:chgData name="Heja Bibani" userId="f46b6cc1fc1425c8" providerId="Windows Live" clId="Web-{EB87DB06-DE3C-4DBC-A372-A436ABDB0FA5}" dt="2021-06-03T10:56:13.135" v="29"/>
          <ac:picMkLst>
            <pc:docMk/>
            <pc:sldMk cId="843753524" sldId="275"/>
            <ac:picMk id="5" creationId="{7D8C1B25-8A24-4264-B68D-24F0002224F0}"/>
          </ac:picMkLst>
        </pc:picChg>
        <pc:picChg chg="add mod ord">
          <ac:chgData name="Heja Bibani" userId="f46b6cc1fc1425c8" providerId="Windows Live" clId="Web-{EB87DB06-DE3C-4DBC-A372-A436ABDB0FA5}" dt="2021-06-03T10:56:17.197" v="32" actId="1076"/>
          <ac:picMkLst>
            <pc:docMk/>
            <pc:sldMk cId="843753524" sldId="275"/>
            <ac:picMk id="6" creationId="{2EC642CC-AB86-4EA8-A31E-18F74AA952FD}"/>
          </ac:picMkLst>
        </pc:picChg>
      </pc:sldChg>
      <pc:sldChg chg="addSp delSp modSp">
        <pc:chgData name="Heja Bibani" userId="f46b6cc1fc1425c8" providerId="Windows Live" clId="Web-{EB87DB06-DE3C-4DBC-A372-A436ABDB0FA5}" dt="2021-06-03T10:53:50.304" v="7"/>
        <pc:sldMkLst>
          <pc:docMk/>
          <pc:sldMk cId="2428277664" sldId="276"/>
        </pc:sldMkLst>
        <pc:spChg chg="add del mod">
          <ac:chgData name="Heja Bibani" userId="f46b6cc1fc1425c8" providerId="Windows Live" clId="Web-{EB87DB06-DE3C-4DBC-A372-A436ABDB0FA5}" dt="2021-06-03T10:53:50.304" v="7"/>
          <ac:spMkLst>
            <pc:docMk/>
            <pc:sldMk cId="2428277664" sldId="276"/>
            <ac:spMk id="4" creationId="{EB44869B-3D07-40BA-B705-7AF7993E4FDF}"/>
          </ac:spMkLst>
        </pc:spChg>
        <pc:picChg chg="add mod ord">
          <ac:chgData name="Heja Bibani" userId="f46b6cc1fc1425c8" providerId="Windows Live" clId="Web-{EB87DB06-DE3C-4DBC-A372-A436ABDB0FA5}" dt="2021-06-03T10:53:50.304" v="7"/>
          <ac:picMkLst>
            <pc:docMk/>
            <pc:sldMk cId="2428277664" sldId="276"/>
            <ac:picMk id="5" creationId="{02BD2AAF-84E0-4A93-8422-3A94F25029CA}"/>
          </ac:picMkLst>
        </pc:picChg>
        <pc:picChg chg="del">
          <ac:chgData name="Heja Bibani" userId="f46b6cc1fc1425c8" providerId="Windows Live" clId="Web-{EB87DB06-DE3C-4DBC-A372-A436ABDB0FA5}" dt="2021-06-03T10:53:49.069" v="6"/>
          <ac:picMkLst>
            <pc:docMk/>
            <pc:sldMk cId="2428277664" sldId="276"/>
            <ac:picMk id="9" creationId="{AA779490-40BE-41BE-ACC2-58D05F6A3D16}"/>
          </ac:picMkLst>
        </pc:picChg>
      </pc:sldChg>
    </pc:docChg>
  </pc:docChgLst>
  <pc:docChgLst>
    <pc:chgData name="Jerome_J16 Gardiner" userId="03c3a882bbfdbb87" providerId="Windows Live" clId="Web-{97383331-A26D-4DB9-9F3A-1B08FEBD152E}"/>
    <pc:docChg chg="sldOrd">
      <pc:chgData name="Jerome_J16 Gardiner" userId="03c3a882bbfdbb87" providerId="Windows Live" clId="Web-{97383331-A26D-4DB9-9F3A-1B08FEBD152E}" dt="2021-05-28T04:12:33.846" v="2"/>
      <pc:docMkLst>
        <pc:docMk/>
      </pc:docMkLst>
      <pc:sldChg chg="ord">
        <pc:chgData name="Jerome_J16 Gardiner" userId="03c3a882bbfdbb87" providerId="Windows Live" clId="Web-{97383331-A26D-4DB9-9F3A-1B08FEBD152E}" dt="2021-05-28T04:12:23.440" v="0"/>
        <pc:sldMkLst>
          <pc:docMk/>
          <pc:sldMk cId="3641595155" sldId="271"/>
        </pc:sldMkLst>
      </pc:sldChg>
      <pc:sldChg chg="ord">
        <pc:chgData name="Jerome_J16 Gardiner" userId="03c3a882bbfdbb87" providerId="Windows Live" clId="Web-{97383331-A26D-4DB9-9F3A-1B08FEBD152E}" dt="2021-05-28T04:12:27.690" v="1"/>
        <pc:sldMkLst>
          <pc:docMk/>
          <pc:sldMk cId="1480162384" sldId="272"/>
        </pc:sldMkLst>
      </pc:sldChg>
      <pc:sldChg chg="ord">
        <pc:chgData name="Jerome_J16 Gardiner" userId="03c3a882bbfdbb87" providerId="Windows Live" clId="Web-{97383331-A26D-4DB9-9F3A-1B08FEBD152E}" dt="2021-05-28T04:12:33.846" v="2"/>
        <pc:sldMkLst>
          <pc:docMk/>
          <pc:sldMk cId="3158247593" sldId="273"/>
        </pc:sldMkLst>
      </pc:sldChg>
    </pc:docChg>
  </pc:docChgLst>
  <pc:docChgLst>
    <pc:chgData name="Jerome_J16 Gardiner" userId="03c3a882bbfdbb87" providerId="Windows Live" clId="Web-{2094A623-AD43-479D-BE7B-F713200E6C1F}"/>
    <pc:docChg chg="addSld delSld modSld">
      <pc:chgData name="Jerome_J16 Gardiner" userId="03c3a882bbfdbb87" providerId="Windows Live" clId="Web-{2094A623-AD43-479D-BE7B-F713200E6C1F}" dt="2021-05-28T07:18:54.768" v="172" actId="1076"/>
      <pc:docMkLst>
        <pc:docMk/>
      </pc:docMkLst>
      <pc:sldChg chg="addSp delSp modSp">
        <pc:chgData name="Jerome_J16 Gardiner" userId="03c3a882bbfdbb87" providerId="Windows Live" clId="Web-{2094A623-AD43-479D-BE7B-F713200E6C1F}" dt="2021-05-28T07:18:54.768" v="172" actId="1076"/>
        <pc:sldMkLst>
          <pc:docMk/>
          <pc:sldMk cId="2588893378" sldId="259"/>
        </pc:sldMkLst>
        <pc:picChg chg="del mod">
          <ac:chgData name="Jerome_J16 Gardiner" userId="03c3a882bbfdbb87" providerId="Windows Live" clId="Web-{2094A623-AD43-479D-BE7B-F713200E6C1F}" dt="2021-05-28T07:18:41.439" v="168"/>
          <ac:picMkLst>
            <pc:docMk/>
            <pc:sldMk cId="2588893378" sldId="259"/>
            <ac:picMk id="5" creationId="{F5A122DB-0D35-4E27-9776-C9010F75333E}"/>
          </ac:picMkLst>
        </pc:picChg>
        <pc:picChg chg="add mod">
          <ac:chgData name="Jerome_J16 Gardiner" userId="03c3a882bbfdbb87" providerId="Windows Live" clId="Web-{2094A623-AD43-479D-BE7B-F713200E6C1F}" dt="2021-05-28T07:18:54.768" v="172" actId="1076"/>
          <ac:picMkLst>
            <pc:docMk/>
            <pc:sldMk cId="2588893378" sldId="259"/>
            <ac:picMk id="6" creationId="{9D53E310-6582-4ABE-9855-F0C64173A8EB}"/>
          </ac:picMkLst>
        </pc:picChg>
      </pc:sldChg>
      <pc:sldChg chg="modSp">
        <pc:chgData name="Jerome_J16 Gardiner" userId="03c3a882bbfdbb87" providerId="Windows Live" clId="Web-{2094A623-AD43-479D-BE7B-F713200E6C1F}" dt="2021-05-28T05:25:50.096" v="92" actId="1076"/>
        <pc:sldMkLst>
          <pc:docMk/>
          <pc:sldMk cId="4141069123" sldId="264"/>
        </pc:sldMkLst>
        <pc:spChg chg="mod">
          <ac:chgData name="Jerome_J16 Gardiner" userId="03c3a882bbfdbb87" providerId="Windows Live" clId="Web-{2094A623-AD43-479D-BE7B-F713200E6C1F}" dt="2021-05-28T05:25:43.189" v="90" actId="20577"/>
          <ac:spMkLst>
            <pc:docMk/>
            <pc:sldMk cId="4141069123" sldId="264"/>
            <ac:spMk id="3" creationId="{8935A963-E38E-45FA-8ED0-A6F09382F8D9}"/>
          </ac:spMkLst>
        </pc:spChg>
        <pc:picChg chg="mod">
          <ac:chgData name="Jerome_J16 Gardiner" userId="03c3a882bbfdbb87" providerId="Windows Live" clId="Web-{2094A623-AD43-479D-BE7B-F713200E6C1F}" dt="2021-05-28T05:25:50.096" v="92" actId="1076"/>
          <ac:picMkLst>
            <pc:docMk/>
            <pc:sldMk cId="4141069123" sldId="264"/>
            <ac:picMk id="5" creationId="{AB35B4C0-1939-4ADC-B88D-83EE90FE7930}"/>
          </ac:picMkLst>
        </pc:picChg>
        <pc:picChg chg="mod">
          <ac:chgData name="Jerome_J16 Gardiner" userId="03c3a882bbfdbb87" providerId="Windows Live" clId="Web-{2094A623-AD43-479D-BE7B-F713200E6C1F}" dt="2021-05-28T05:25:45.814" v="91" actId="1076"/>
          <ac:picMkLst>
            <pc:docMk/>
            <pc:sldMk cId="4141069123" sldId="264"/>
            <ac:picMk id="11" creationId="{096F2D55-035B-418F-9292-977908504D41}"/>
          </ac:picMkLst>
        </pc:picChg>
      </pc:sldChg>
      <pc:sldChg chg="modSp">
        <pc:chgData name="Jerome_J16 Gardiner" userId="03c3a882bbfdbb87" providerId="Windows Live" clId="Web-{2094A623-AD43-479D-BE7B-F713200E6C1F}" dt="2021-05-28T05:20:53.090" v="41" actId="20577"/>
        <pc:sldMkLst>
          <pc:docMk/>
          <pc:sldMk cId="1726677437" sldId="270"/>
        </pc:sldMkLst>
        <pc:spChg chg="mod">
          <ac:chgData name="Jerome_J16 Gardiner" userId="03c3a882bbfdbb87" providerId="Windows Live" clId="Web-{2094A623-AD43-479D-BE7B-F713200E6C1F}" dt="2021-05-28T05:20:05.744" v="31" actId="20577"/>
          <ac:spMkLst>
            <pc:docMk/>
            <pc:sldMk cId="1726677437" sldId="270"/>
            <ac:spMk id="2" creationId="{1141A885-E2D7-4975-84DA-1A10C5D3D4B7}"/>
          </ac:spMkLst>
        </pc:spChg>
        <pc:spChg chg="mod">
          <ac:chgData name="Jerome_J16 Gardiner" userId="03c3a882bbfdbb87" providerId="Windows Live" clId="Web-{2094A623-AD43-479D-BE7B-F713200E6C1F}" dt="2021-05-28T05:20:53.090" v="41" actId="20577"/>
          <ac:spMkLst>
            <pc:docMk/>
            <pc:sldMk cId="1726677437" sldId="270"/>
            <ac:spMk id="3" creationId="{B7A69769-F854-4C7E-8599-56380B1EC05A}"/>
          </ac:spMkLst>
        </pc:spChg>
      </pc:sldChg>
      <pc:sldChg chg="addSp delSp modSp add del">
        <pc:chgData name="Jerome_J16 Gardiner" userId="03c3a882bbfdbb87" providerId="Windows Live" clId="Web-{2094A623-AD43-479D-BE7B-F713200E6C1F}" dt="2021-05-28T07:18:33.970" v="167"/>
        <pc:sldMkLst>
          <pc:docMk/>
          <pc:sldMk cId="1480162384" sldId="272"/>
        </pc:sldMkLst>
        <pc:spChg chg="add del mod">
          <ac:chgData name="Jerome_J16 Gardiner" userId="03c3a882bbfdbb87" providerId="Windows Live" clId="Web-{2094A623-AD43-479D-BE7B-F713200E6C1F}" dt="2021-05-28T07:18:33.970" v="167"/>
          <ac:spMkLst>
            <pc:docMk/>
            <pc:sldMk cId="1480162384" sldId="272"/>
            <ac:spMk id="4" creationId="{91FB93C7-70BE-4A75-8105-ABDCA8D57DE9}"/>
          </ac:spMkLst>
        </pc:spChg>
        <pc:picChg chg="add mod ord">
          <ac:chgData name="Jerome_J16 Gardiner" userId="03c3a882bbfdbb87" providerId="Windows Live" clId="Web-{2094A623-AD43-479D-BE7B-F713200E6C1F}" dt="2021-05-28T07:18:33.970" v="167"/>
          <ac:picMkLst>
            <pc:docMk/>
            <pc:sldMk cId="1480162384" sldId="272"/>
            <ac:picMk id="5" creationId="{50F2F068-F360-49C1-A5AE-5615B82382D2}"/>
          </ac:picMkLst>
        </pc:picChg>
        <pc:picChg chg="del">
          <ac:chgData name="Jerome_J16 Gardiner" userId="03c3a882bbfdbb87" providerId="Windows Live" clId="Web-{2094A623-AD43-479D-BE7B-F713200E6C1F}" dt="2021-05-28T07:18:21.923" v="166"/>
          <ac:picMkLst>
            <pc:docMk/>
            <pc:sldMk cId="1480162384" sldId="272"/>
            <ac:picMk id="7" creationId="{F7D1CE93-19C0-47CC-8392-24D115E057B1}"/>
          </ac:picMkLst>
        </pc:picChg>
      </pc:sldChg>
      <pc:sldChg chg="modSp new del">
        <pc:chgData name="Jerome_J16 Gardiner" userId="03c3a882bbfdbb87" providerId="Windows Live" clId="Web-{2094A623-AD43-479D-BE7B-F713200E6C1F}" dt="2021-05-28T05:54:56.357" v="159"/>
        <pc:sldMkLst>
          <pc:docMk/>
          <pc:sldMk cId="2502870385" sldId="277"/>
        </pc:sldMkLst>
        <pc:spChg chg="mod">
          <ac:chgData name="Jerome_J16 Gardiner" userId="03c3a882bbfdbb87" providerId="Windows Live" clId="Web-{2094A623-AD43-479D-BE7B-F713200E6C1F}" dt="2021-05-28T05:26:46.459" v="103" actId="20577"/>
          <ac:spMkLst>
            <pc:docMk/>
            <pc:sldMk cId="2502870385" sldId="277"/>
            <ac:spMk id="2" creationId="{90F11EDA-B07A-4693-95C5-C1473DE45930}"/>
          </ac:spMkLst>
        </pc:spChg>
        <pc:spChg chg="mod">
          <ac:chgData name="Jerome_J16 Gardiner" userId="03c3a882bbfdbb87" providerId="Windows Live" clId="Web-{2094A623-AD43-479D-BE7B-F713200E6C1F}" dt="2021-05-28T05:28:18.465" v="158" actId="20577"/>
          <ac:spMkLst>
            <pc:docMk/>
            <pc:sldMk cId="2502870385" sldId="277"/>
            <ac:spMk id="3" creationId="{18B17DA7-58A4-4311-92A7-E6E29ACE2D6C}"/>
          </ac:spMkLst>
        </pc:spChg>
      </pc:sldChg>
      <pc:sldChg chg="delSp modSp delAnim">
        <pc:chgData name="Jerome_J16 Gardiner" userId="03c3a882bbfdbb87" providerId="Windows Live" clId="Web-{2094A623-AD43-479D-BE7B-F713200E6C1F}" dt="2021-05-28T05:55:39.249" v="163" actId="1076"/>
        <pc:sldMkLst>
          <pc:docMk/>
          <pc:sldMk cId="3563486365" sldId="278"/>
        </pc:sldMkLst>
        <pc:spChg chg="del mod">
          <ac:chgData name="Jerome_J16 Gardiner" userId="03c3a882bbfdbb87" providerId="Windows Live" clId="Web-{2094A623-AD43-479D-BE7B-F713200E6C1F}" dt="2021-05-28T05:55:27.092" v="162"/>
          <ac:spMkLst>
            <pc:docMk/>
            <pc:sldMk cId="3563486365" sldId="278"/>
            <ac:spMk id="2" creationId="{2B475DF6-2CF5-41A1-B52C-EC5FF27B3926}"/>
          </ac:spMkLst>
        </pc:spChg>
        <pc:spChg chg="mod">
          <ac:chgData name="Jerome_J16 Gardiner" userId="03c3a882bbfdbb87" providerId="Windows Live" clId="Web-{2094A623-AD43-479D-BE7B-F713200E6C1F}" dt="2021-05-28T05:55:39.249" v="163" actId="1076"/>
          <ac:spMkLst>
            <pc:docMk/>
            <pc:sldMk cId="3563486365" sldId="278"/>
            <ac:spMk id="3" creationId="{52150311-B016-4A81-AA9B-B7D902373A32}"/>
          </ac:spMkLst>
        </pc:spChg>
      </pc:sldChg>
    </pc:docChg>
  </pc:docChgLst>
  <pc:docChgLst>
    <pc:chgData name="Heja Bibani" userId="f46b6cc1fc1425c8" providerId="Windows Live" clId="Web-{BE83359C-47A1-4F7D-A178-7D72F7E3684A}"/>
    <pc:docChg chg="modSld">
      <pc:chgData name="Heja Bibani" userId="f46b6cc1fc1425c8" providerId="Windows Live" clId="Web-{BE83359C-47A1-4F7D-A178-7D72F7E3684A}" dt="2021-06-03T11:00:27.235" v="5" actId="14100"/>
      <pc:docMkLst>
        <pc:docMk/>
      </pc:docMkLst>
      <pc:sldChg chg="addSp delSp modSp">
        <pc:chgData name="Heja Bibani" userId="f46b6cc1fc1425c8" providerId="Windows Live" clId="Web-{BE83359C-47A1-4F7D-A178-7D72F7E3684A}" dt="2021-06-03T11:00:27.235" v="5" actId="14100"/>
        <pc:sldMkLst>
          <pc:docMk/>
          <pc:sldMk cId="4141069123" sldId="264"/>
        </pc:sldMkLst>
        <pc:picChg chg="add mod">
          <ac:chgData name="Heja Bibani" userId="f46b6cc1fc1425c8" providerId="Windows Live" clId="Web-{BE83359C-47A1-4F7D-A178-7D72F7E3684A}" dt="2021-06-03T11:00:27.235" v="5" actId="14100"/>
          <ac:picMkLst>
            <pc:docMk/>
            <pc:sldMk cId="4141069123" sldId="264"/>
            <ac:picMk id="4" creationId="{962E92A0-80DE-4680-8167-A660597CC940}"/>
          </ac:picMkLst>
        </pc:picChg>
        <pc:picChg chg="del">
          <ac:chgData name="Heja Bibani" userId="f46b6cc1fc1425c8" providerId="Windows Live" clId="Web-{BE83359C-47A1-4F7D-A178-7D72F7E3684A}" dt="2021-06-03T11:00:16.594" v="0"/>
          <ac:picMkLst>
            <pc:docMk/>
            <pc:sldMk cId="4141069123" sldId="264"/>
            <ac:picMk id="5" creationId="{AB35B4C0-1939-4ADC-B88D-83EE90FE7930}"/>
          </ac:picMkLst>
        </pc:picChg>
      </pc:sldChg>
    </pc:docChg>
  </pc:docChgLst>
  <pc:docChgLst>
    <pc:chgData name="sabrina handley" userId="ac99d413651be6c9" providerId="Windows Live" clId="Web-{CFACCDBA-A871-4402-944C-C96BF756B4BD}"/>
    <pc:docChg chg="addSld modSld sldOrd">
      <pc:chgData name="sabrina handley" userId="ac99d413651be6c9" providerId="Windows Live" clId="Web-{CFACCDBA-A871-4402-944C-C96BF756B4BD}" dt="2021-05-28T05:31:25.734" v="28" actId="20577"/>
      <pc:docMkLst>
        <pc:docMk/>
      </pc:docMkLst>
      <pc:sldChg chg="modSp">
        <pc:chgData name="sabrina handley" userId="ac99d413651be6c9" providerId="Windows Live" clId="Web-{CFACCDBA-A871-4402-944C-C96BF756B4BD}" dt="2021-05-28T05:24:47.351" v="7" actId="20577"/>
        <pc:sldMkLst>
          <pc:docMk/>
          <pc:sldMk cId="4141069123" sldId="264"/>
        </pc:sldMkLst>
        <pc:spChg chg="mod">
          <ac:chgData name="sabrina handley" userId="ac99d413651be6c9" providerId="Windows Live" clId="Web-{CFACCDBA-A871-4402-944C-C96BF756B4BD}" dt="2021-05-28T05:24:47.351" v="7" actId="20577"/>
          <ac:spMkLst>
            <pc:docMk/>
            <pc:sldMk cId="4141069123" sldId="264"/>
            <ac:spMk id="3" creationId="{8935A963-E38E-45FA-8ED0-A6F09382F8D9}"/>
          </ac:spMkLst>
        </pc:spChg>
        <pc:picChg chg="mod">
          <ac:chgData name="sabrina handley" userId="ac99d413651be6c9" providerId="Windows Live" clId="Web-{CFACCDBA-A871-4402-944C-C96BF756B4BD}" dt="2021-05-28T05:24:37.117" v="2" actId="1076"/>
          <ac:picMkLst>
            <pc:docMk/>
            <pc:sldMk cId="4141069123" sldId="264"/>
            <ac:picMk id="5" creationId="{AB35B4C0-1939-4ADC-B88D-83EE90FE7930}"/>
          </ac:picMkLst>
        </pc:picChg>
        <pc:picChg chg="mod">
          <ac:chgData name="sabrina handley" userId="ac99d413651be6c9" providerId="Windows Live" clId="Web-{CFACCDBA-A871-4402-944C-C96BF756B4BD}" dt="2021-05-28T05:24:41.117" v="3" actId="1076"/>
          <ac:picMkLst>
            <pc:docMk/>
            <pc:sldMk cId="4141069123" sldId="264"/>
            <ac:picMk id="11" creationId="{096F2D55-035B-418F-9292-977908504D41}"/>
          </ac:picMkLst>
        </pc:picChg>
      </pc:sldChg>
      <pc:sldChg chg="addSp delSp modSp add ord replId addAnim">
        <pc:chgData name="sabrina handley" userId="ac99d413651be6c9" providerId="Windows Live" clId="Web-{CFACCDBA-A871-4402-944C-C96BF756B4BD}" dt="2021-05-28T05:31:25.734" v="28" actId="20577"/>
        <pc:sldMkLst>
          <pc:docMk/>
          <pc:sldMk cId="3563486365" sldId="278"/>
        </pc:sldMkLst>
        <pc:spChg chg="mod">
          <ac:chgData name="sabrina handley" userId="ac99d413651be6c9" providerId="Windows Live" clId="Web-{CFACCDBA-A871-4402-944C-C96BF756B4BD}" dt="2021-05-28T05:30:51.827" v="18" actId="20577"/>
          <ac:spMkLst>
            <pc:docMk/>
            <pc:sldMk cId="3563486365" sldId="278"/>
            <ac:spMk id="2" creationId="{2B475DF6-2CF5-41A1-B52C-EC5FF27B3926}"/>
          </ac:spMkLst>
        </pc:spChg>
        <pc:spChg chg="mod">
          <ac:chgData name="sabrina handley" userId="ac99d413651be6c9" providerId="Windows Live" clId="Web-{CFACCDBA-A871-4402-944C-C96BF756B4BD}" dt="2021-05-28T05:31:25.734" v="28" actId="20577"/>
          <ac:spMkLst>
            <pc:docMk/>
            <pc:sldMk cId="3563486365" sldId="278"/>
            <ac:spMk id="3" creationId="{52150311-B016-4A81-AA9B-B7D902373A32}"/>
          </ac:spMkLst>
        </pc:spChg>
        <pc:spChg chg="del">
          <ac:chgData name="sabrina handley" userId="ac99d413651be6c9" providerId="Windows Live" clId="Web-{CFACCDBA-A871-4402-944C-C96BF756B4BD}" dt="2021-05-28T05:30:13.639" v="9"/>
          <ac:spMkLst>
            <pc:docMk/>
            <pc:sldMk cId="3563486365" sldId="278"/>
            <ac:spMk id="9" creationId="{BB3B2C43-5E36-4768-8319-6752D24B47E9}"/>
          </ac:spMkLst>
        </pc:spChg>
        <pc:spChg chg="del">
          <ac:chgData name="sabrina handley" userId="ac99d413651be6c9" providerId="Windows Live" clId="Web-{CFACCDBA-A871-4402-944C-C96BF756B4BD}" dt="2021-05-28T05:30:13.639" v="9"/>
          <ac:spMkLst>
            <pc:docMk/>
            <pc:sldMk cId="3563486365" sldId="278"/>
            <ac:spMk id="11" creationId="{B044326E-7BB3-4929-BE33-05CA64DBB248}"/>
          </ac:spMkLst>
        </pc:spChg>
        <pc:spChg chg="del">
          <ac:chgData name="sabrina handley" userId="ac99d413651be6c9" providerId="Windows Live" clId="Web-{CFACCDBA-A871-4402-944C-C96BF756B4BD}" dt="2021-05-28T05:30:13.639" v="9"/>
          <ac:spMkLst>
            <pc:docMk/>
            <pc:sldMk cId="3563486365" sldId="278"/>
            <ac:spMk id="13" creationId="{731CF4E0-AA2D-43CA-A528-C52FB158244A}"/>
          </ac:spMkLst>
        </pc:spChg>
        <pc:spChg chg="del">
          <ac:chgData name="sabrina handley" userId="ac99d413651be6c9" providerId="Windows Live" clId="Web-{CFACCDBA-A871-4402-944C-C96BF756B4BD}" dt="2021-05-28T05:30:13.639" v="9"/>
          <ac:spMkLst>
            <pc:docMk/>
            <pc:sldMk cId="3563486365" sldId="278"/>
            <ac:spMk id="15" creationId="{3B083774-A903-4B1B-BC6A-94C1F048E82B}"/>
          </ac:spMkLst>
        </pc:spChg>
        <pc:spChg chg="add">
          <ac:chgData name="sabrina handley" userId="ac99d413651be6c9" providerId="Windows Live" clId="Web-{CFACCDBA-A871-4402-944C-C96BF756B4BD}" dt="2021-05-28T05:30:13.639" v="9"/>
          <ac:spMkLst>
            <pc:docMk/>
            <pc:sldMk cId="3563486365" sldId="278"/>
            <ac:spMk id="24" creationId="{24EF3E42-675E-4E84-AA5A-E233060C0D3C}"/>
          </ac:spMkLst>
        </pc:spChg>
        <pc:spChg chg="add">
          <ac:chgData name="sabrina handley" userId="ac99d413651be6c9" providerId="Windows Live" clId="Web-{CFACCDBA-A871-4402-944C-C96BF756B4BD}" dt="2021-05-28T05:30:13.639" v="9"/>
          <ac:spMkLst>
            <pc:docMk/>
            <pc:sldMk cId="3563486365" sldId="278"/>
            <ac:spMk id="26" creationId="{0F3B65B4-B443-446A-9981-E6E89B0B75C1}"/>
          </ac:spMkLst>
        </pc:spChg>
        <pc:spChg chg="add">
          <ac:chgData name="sabrina handley" userId="ac99d413651be6c9" providerId="Windows Live" clId="Web-{CFACCDBA-A871-4402-944C-C96BF756B4BD}" dt="2021-05-28T05:30:13.639" v="9"/>
          <ac:spMkLst>
            <pc:docMk/>
            <pc:sldMk cId="3563486365" sldId="278"/>
            <ac:spMk id="28" creationId="{A382C86F-FA5A-4A2F-86CC-0E1A2FB39EB9}"/>
          </ac:spMkLst>
        </pc:spChg>
        <pc:picChg chg="mod ord">
          <ac:chgData name="sabrina handley" userId="ac99d413651be6c9" providerId="Windows Live" clId="Web-{CFACCDBA-A871-4402-944C-C96BF756B4BD}" dt="2021-05-28T05:30:13.639" v="9"/>
          <ac:picMkLst>
            <pc:docMk/>
            <pc:sldMk cId="3563486365" sldId="278"/>
            <ac:picMk id="4" creationId="{02CA20F2-093E-4693-AD06-9E16AC76FC38}"/>
          </ac:picMkLst>
        </pc:picChg>
        <pc:cxnChg chg="del">
          <ac:chgData name="sabrina handley" userId="ac99d413651be6c9" providerId="Windows Live" clId="Web-{CFACCDBA-A871-4402-944C-C96BF756B4BD}" dt="2021-05-28T05:30:13.639" v="9"/>
          <ac:cxnSpMkLst>
            <pc:docMk/>
            <pc:sldMk cId="3563486365" sldId="278"/>
            <ac:cxnSpMk id="17" creationId="{5D5FB189-1F48-4A47-B036-6AF7E11A8E7B}"/>
          </ac:cxnSpMkLst>
        </pc:cxnChg>
        <pc:cxnChg chg="del">
          <ac:chgData name="sabrina handley" userId="ac99d413651be6c9" providerId="Windows Live" clId="Web-{CFACCDBA-A871-4402-944C-C96BF756B4BD}" dt="2021-05-28T05:30:13.639" v="9"/>
          <ac:cxnSpMkLst>
            <pc:docMk/>
            <pc:sldMk cId="3563486365" sldId="278"/>
            <ac:cxnSpMk id="19" creationId="{C5B335DD-3163-4EC5-8B6B-2AB53E64D11A}"/>
          </ac:cxnSpMkLst>
        </pc:cxnChg>
        <pc:cxnChg chg="add">
          <ac:chgData name="sabrina handley" userId="ac99d413651be6c9" providerId="Windows Live" clId="Web-{CFACCDBA-A871-4402-944C-C96BF756B4BD}" dt="2021-05-28T05:30:13.639" v="9"/>
          <ac:cxnSpMkLst>
            <pc:docMk/>
            <pc:sldMk cId="3563486365" sldId="278"/>
            <ac:cxnSpMk id="30" creationId="{FD6C387B-06BE-490B-A22D-8EA8A67AA87E}"/>
          </ac:cxnSpMkLst>
        </pc:cxnChg>
        <pc:cxnChg chg="add">
          <ac:chgData name="sabrina handley" userId="ac99d413651be6c9" providerId="Windows Live" clId="Web-{CFACCDBA-A871-4402-944C-C96BF756B4BD}" dt="2021-05-28T05:30:13.639" v="9"/>
          <ac:cxnSpMkLst>
            <pc:docMk/>
            <pc:sldMk cId="3563486365" sldId="278"/>
            <ac:cxnSpMk id="32" creationId="{94DCE841-D2A0-408E-8F2F-990D0105E2FE}"/>
          </ac:cxnSpMkLst>
        </pc:cxnChg>
      </pc:sldChg>
    </pc:docChg>
  </pc:docChgLst>
  <pc:docChgLst>
    <pc:chgData name="Heja Bibani" userId="f46b6cc1fc1425c8" providerId="Windows Live" clId="Web-{0D91122B-C3ED-447A-AFDD-897B098ECD12}"/>
    <pc:docChg chg="delSld modSld">
      <pc:chgData name="Heja Bibani" userId="f46b6cc1fc1425c8" providerId="Windows Live" clId="Web-{0D91122B-C3ED-447A-AFDD-897B098ECD12}" dt="2021-05-26T01:10:42.778" v="255" actId="1076"/>
      <pc:docMkLst>
        <pc:docMk/>
      </pc:docMkLst>
      <pc:sldChg chg="modSp">
        <pc:chgData name="Heja Bibani" userId="f46b6cc1fc1425c8" providerId="Windows Live" clId="Web-{0D91122B-C3ED-447A-AFDD-897B098ECD12}" dt="2021-05-26T01:00:21.407" v="114" actId="1076"/>
        <pc:sldMkLst>
          <pc:docMk/>
          <pc:sldMk cId="1663209751" sldId="258"/>
        </pc:sldMkLst>
        <pc:picChg chg="mod">
          <ac:chgData name="Heja Bibani" userId="f46b6cc1fc1425c8" providerId="Windows Live" clId="Web-{0D91122B-C3ED-447A-AFDD-897B098ECD12}" dt="2021-05-26T01:00:21.407" v="114" actId="1076"/>
          <ac:picMkLst>
            <pc:docMk/>
            <pc:sldMk cId="1663209751" sldId="258"/>
            <ac:picMk id="7" creationId="{C5CB6308-99BA-4E70-805E-547C21733C45}"/>
          </ac:picMkLst>
        </pc:picChg>
      </pc:sldChg>
      <pc:sldChg chg="addSp delSp modSp mod setBg">
        <pc:chgData name="Heja Bibani" userId="f46b6cc1fc1425c8" providerId="Windows Live" clId="Web-{0D91122B-C3ED-447A-AFDD-897B098ECD12}" dt="2021-05-26T01:10:42.778" v="255" actId="1076"/>
        <pc:sldMkLst>
          <pc:docMk/>
          <pc:sldMk cId="4141069123" sldId="264"/>
        </pc:sldMkLst>
        <pc:spChg chg="mod">
          <ac:chgData name="Heja Bibani" userId="f46b6cc1fc1425c8" providerId="Windows Live" clId="Web-{0D91122B-C3ED-447A-AFDD-897B098ECD12}" dt="2021-05-26T01:09:38.964" v="229"/>
          <ac:spMkLst>
            <pc:docMk/>
            <pc:sldMk cId="4141069123" sldId="264"/>
            <ac:spMk id="2" creationId="{993DAE1B-F58F-46C1-B2EA-DA18F14D87B3}"/>
          </ac:spMkLst>
        </pc:spChg>
        <pc:spChg chg="mod">
          <ac:chgData name="Heja Bibani" userId="f46b6cc1fc1425c8" providerId="Windows Live" clId="Web-{0D91122B-C3ED-447A-AFDD-897B098ECD12}" dt="2021-05-26T01:10:18.699" v="240" actId="20577"/>
          <ac:spMkLst>
            <pc:docMk/>
            <pc:sldMk cId="4141069123" sldId="264"/>
            <ac:spMk id="3" creationId="{8935A963-E38E-45FA-8ED0-A6F09382F8D9}"/>
          </ac:spMkLst>
        </pc:spChg>
        <pc:spChg chg="add del">
          <ac:chgData name="Heja Bibani" userId="f46b6cc1fc1425c8" providerId="Windows Live" clId="Web-{0D91122B-C3ED-447A-AFDD-897B098ECD12}" dt="2021-05-26T01:09:38.964" v="229"/>
          <ac:spMkLst>
            <pc:docMk/>
            <pc:sldMk cId="4141069123" sldId="264"/>
            <ac:spMk id="8" creationId="{DF77EA1D-CD58-47D1-895E-0E74AE5D1508}"/>
          </ac:spMkLst>
        </pc:spChg>
        <pc:spChg chg="add del">
          <ac:chgData name="Heja Bibani" userId="f46b6cc1fc1425c8" providerId="Windows Live" clId="Web-{0D91122B-C3ED-447A-AFDD-897B098ECD12}" dt="2021-05-26T01:09:38.964" v="229"/>
          <ac:spMkLst>
            <pc:docMk/>
            <pc:sldMk cId="4141069123" sldId="264"/>
            <ac:spMk id="10" creationId="{30A2F27B-AF82-4F47-887C-2B4B9878E47C}"/>
          </ac:spMkLst>
        </pc:spChg>
        <pc:spChg chg="add del">
          <ac:chgData name="Heja Bibani" userId="f46b6cc1fc1425c8" providerId="Windows Live" clId="Web-{0D91122B-C3ED-447A-AFDD-897B098ECD12}" dt="2021-05-26T01:09:38.964" v="229"/>
          <ac:spMkLst>
            <pc:docMk/>
            <pc:sldMk cId="4141069123" sldId="264"/>
            <ac:spMk id="12" creationId="{C73DAA41-976B-4A7A-91F5-FD48E43455A2}"/>
          </ac:spMkLst>
        </pc:spChg>
        <pc:picChg chg="add del mod">
          <ac:chgData name="Heja Bibani" userId="f46b6cc1fc1425c8" providerId="Windows Live" clId="Web-{0D91122B-C3ED-447A-AFDD-897B098ECD12}" dt="2021-05-26T01:09:22.823" v="226"/>
          <ac:picMkLst>
            <pc:docMk/>
            <pc:sldMk cId="4141069123" sldId="264"/>
            <ac:picMk id="4" creationId="{05AFBCA5-8527-4B4E-AC21-DAA8BC0CBECF}"/>
          </ac:picMkLst>
        </pc:picChg>
        <pc:picChg chg="add del mod">
          <ac:chgData name="Heja Bibani" userId="f46b6cc1fc1425c8" providerId="Windows Live" clId="Web-{0D91122B-C3ED-447A-AFDD-897B098ECD12}" dt="2021-05-26T01:09:00.635" v="196"/>
          <ac:picMkLst>
            <pc:docMk/>
            <pc:sldMk cId="4141069123" sldId="264"/>
            <ac:picMk id="5" creationId="{242701F9-F943-48F7-BB10-02049C23DA39}"/>
          </ac:picMkLst>
        </pc:picChg>
        <pc:picChg chg="add del mod">
          <ac:chgData name="Heja Bibani" userId="f46b6cc1fc1425c8" providerId="Windows Live" clId="Web-{0D91122B-C3ED-447A-AFDD-897B098ECD12}" dt="2021-05-26T01:08:59.651" v="195"/>
          <ac:picMkLst>
            <pc:docMk/>
            <pc:sldMk cId="4141069123" sldId="264"/>
            <ac:picMk id="6" creationId="{0AF58FF3-29CB-4AA2-9ACC-160C8B0EEFFE}"/>
          </ac:picMkLst>
        </pc:picChg>
        <pc:picChg chg="add del mod">
          <ac:chgData name="Heja Bibani" userId="f46b6cc1fc1425c8" providerId="Windows Live" clId="Web-{0D91122B-C3ED-447A-AFDD-897B098ECD12}" dt="2021-05-26T01:08:56.557" v="187"/>
          <ac:picMkLst>
            <pc:docMk/>
            <pc:sldMk cId="4141069123" sldId="264"/>
            <ac:picMk id="7" creationId="{82C51EFA-9BDC-48AE-B5D5-237F75505869}"/>
          </ac:picMkLst>
        </pc:picChg>
        <pc:picChg chg="add mod">
          <ac:chgData name="Heja Bibani" userId="f46b6cc1fc1425c8" providerId="Windows Live" clId="Web-{0D91122B-C3ED-447A-AFDD-897B098ECD12}" dt="2021-05-26T01:10:42.778" v="255" actId="1076"/>
          <ac:picMkLst>
            <pc:docMk/>
            <pc:sldMk cId="4141069123" sldId="264"/>
            <ac:picMk id="9" creationId="{AA6C7325-04E3-4608-ABAE-D91863CBCBE2}"/>
          </ac:picMkLst>
        </pc:picChg>
        <pc:picChg chg="add mod">
          <ac:chgData name="Heja Bibani" userId="f46b6cc1fc1425c8" providerId="Windows Live" clId="Web-{0D91122B-C3ED-447A-AFDD-897B098ECD12}" dt="2021-05-26T01:10:31.246" v="249" actId="1076"/>
          <ac:picMkLst>
            <pc:docMk/>
            <pc:sldMk cId="4141069123" sldId="264"/>
            <ac:picMk id="11" creationId="{096F2D55-035B-418F-9292-977908504D41}"/>
          </ac:picMkLst>
        </pc:picChg>
        <pc:cxnChg chg="add del">
          <ac:chgData name="Heja Bibani" userId="f46b6cc1fc1425c8" providerId="Windows Live" clId="Web-{0D91122B-C3ED-447A-AFDD-897B098ECD12}" dt="2021-05-26T01:09:38.964" v="229"/>
          <ac:cxnSpMkLst>
            <pc:docMk/>
            <pc:sldMk cId="4141069123" sldId="264"/>
            <ac:cxnSpMk id="14" creationId="{5E5F5C0F-87CD-40D8-AD4B-452395E321E7}"/>
          </ac:cxnSpMkLst>
        </pc:cxnChg>
        <pc:cxnChg chg="add del">
          <ac:chgData name="Heja Bibani" userId="f46b6cc1fc1425c8" providerId="Windows Live" clId="Web-{0D91122B-C3ED-447A-AFDD-897B098ECD12}" dt="2021-05-26T01:09:38.964" v="229"/>
          <ac:cxnSpMkLst>
            <pc:docMk/>
            <pc:sldMk cId="4141069123" sldId="264"/>
            <ac:cxnSpMk id="16" creationId="{E4F40788-FC62-4F28-9E98-39731231742E}"/>
          </ac:cxnSpMkLst>
        </pc:cxnChg>
      </pc:sldChg>
      <pc:sldChg chg="del">
        <pc:chgData name="Heja Bibani" userId="f46b6cc1fc1425c8" providerId="Windows Live" clId="Web-{0D91122B-C3ED-447A-AFDD-897B098ECD12}" dt="2021-05-26T01:01:47.987" v="130"/>
        <pc:sldMkLst>
          <pc:docMk/>
          <pc:sldMk cId="3017655581" sldId="268"/>
        </pc:sldMkLst>
      </pc:sldChg>
      <pc:sldChg chg="del">
        <pc:chgData name="Heja Bibani" userId="f46b6cc1fc1425c8" providerId="Windows Live" clId="Web-{0D91122B-C3ED-447A-AFDD-897B098ECD12}" dt="2021-05-26T01:01:44.268" v="129"/>
        <pc:sldMkLst>
          <pc:docMk/>
          <pc:sldMk cId="502593527" sldId="269"/>
        </pc:sldMkLst>
      </pc:sldChg>
      <pc:sldChg chg="modSp">
        <pc:chgData name="Heja Bibani" userId="f46b6cc1fc1425c8" providerId="Windows Live" clId="Web-{0D91122B-C3ED-447A-AFDD-897B098ECD12}" dt="2021-05-26T01:01:39.956" v="128" actId="20577"/>
        <pc:sldMkLst>
          <pc:docMk/>
          <pc:sldMk cId="1726677437" sldId="270"/>
        </pc:sldMkLst>
        <pc:spChg chg="mod">
          <ac:chgData name="Heja Bibani" userId="f46b6cc1fc1425c8" providerId="Windows Live" clId="Web-{0D91122B-C3ED-447A-AFDD-897B098ECD12}" dt="2021-05-26T01:01:39.956" v="128" actId="20577"/>
          <ac:spMkLst>
            <pc:docMk/>
            <pc:sldMk cId="1726677437" sldId="270"/>
            <ac:spMk id="2" creationId="{1141A885-E2D7-4975-84DA-1A10C5D3D4B7}"/>
          </ac:spMkLst>
        </pc:spChg>
        <pc:spChg chg="mod">
          <ac:chgData name="Heja Bibani" userId="f46b6cc1fc1425c8" providerId="Windows Live" clId="Web-{0D91122B-C3ED-447A-AFDD-897B098ECD12}" dt="2021-05-26T01:01:35.159" v="122" actId="20577"/>
          <ac:spMkLst>
            <pc:docMk/>
            <pc:sldMk cId="1726677437" sldId="270"/>
            <ac:spMk id="3" creationId="{B7A69769-F854-4C7E-8599-56380B1EC05A}"/>
          </ac:spMkLst>
        </pc:spChg>
      </pc:sldChg>
      <pc:sldChg chg="addSp delSp modSp">
        <pc:chgData name="Heja Bibani" userId="f46b6cc1fc1425c8" providerId="Windows Live" clId="Web-{0D91122B-C3ED-447A-AFDD-897B098ECD12}" dt="2021-05-26T00:59:23.484" v="104"/>
        <pc:sldMkLst>
          <pc:docMk/>
          <pc:sldMk cId="131744247" sldId="274"/>
        </pc:sldMkLst>
        <pc:spChg chg="add del mod">
          <ac:chgData name="Heja Bibani" userId="f46b6cc1fc1425c8" providerId="Windows Live" clId="Web-{0D91122B-C3ED-447A-AFDD-897B098ECD12}" dt="2021-05-26T00:59:23.484" v="104"/>
          <ac:spMkLst>
            <pc:docMk/>
            <pc:sldMk cId="131744247" sldId="274"/>
            <ac:spMk id="4" creationId="{D3EFB995-F3D9-4C3E-A099-06172341E169}"/>
          </ac:spMkLst>
        </pc:spChg>
        <pc:picChg chg="del">
          <ac:chgData name="Heja Bibani" userId="f46b6cc1fc1425c8" providerId="Windows Live" clId="Web-{0D91122B-C3ED-447A-AFDD-897B098ECD12}" dt="2021-05-26T00:59:22.391" v="103"/>
          <ac:picMkLst>
            <pc:docMk/>
            <pc:sldMk cId="131744247" sldId="274"/>
            <ac:picMk id="5" creationId="{B7DB082A-B251-423B-B74B-31D04310D6C7}"/>
          </ac:picMkLst>
        </pc:picChg>
        <pc:picChg chg="add mod ord">
          <ac:chgData name="Heja Bibani" userId="f46b6cc1fc1425c8" providerId="Windows Live" clId="Web-{0D91122B-C3ED-447A-AFDD-897B098ECD12}" dt="2021-05-26T00:59:23.484" v="104"/>
          <ac:picMkLst>
            <pc:docMk/>
            <pc:sldMk cId="131744247" sldId="274"/>
            <ac:picMk id="6" creationId="{F4FAE28C-3F6B-4A02-B81B-E606230090E3}"/>
          </ac:picMkLst>
        </pc:picChg>
      </pc:sldChg>
      <pc:sldChg chg="addSp delSp modSp">
        <pc:chgData name="Heja Bibani" userId="f46b6cc1fc1425c8" providerId="Windows Live" clId="Web-{0D91122B-C3ED-447A-AFDD-897B098ECD12}" dt="2021-05-26T00:59:36.828" v="106"/>
        <pc:sldMkLst>
          <pc:docMk/>
          <pc:sldMk cId="843753524" sldId="275"/>
        </pc:sldMkLst>
        <pc:spChg chg="add del mod">
          <ac:chgData name="Heja Bibani" userId="f46b6cc1fc1425c8" providerId="Windows Live" clId="Web-{0D91122B-C3ED-447A-AFDD-897B098ECD12}" dt="2021-05-26T00:59:36.828" v="106"/>
          <ac:spMkLst>
            <pc:docMk/>
            <pc:sldMk cId="843753524" sldId="275"/>
            <ac:spMk id="4" creationId="{9915A613-70C1-40C8-91EE-1152CE0EF00B}"/>
          </ac:spMkLst>
        </pc:spChg>
        <pc:picChg chg="del">
          <ac:chgData name="Heja Bibani" userId="f46b6cc1fc1425c8" providerId="Windows Live" clId="Web-{0D91122B-C3ED-447A-AFDD-897B098ECD12}" dt="2021-05-26T00:59:35.641" v="105"/>
          <ac:picMkLst>
            <pc:docMk/>
            <pc:sldMk cId="843753524" sldId="275"/>
            <ac:picMk id="5" creationId="{202EEEE3-B37B-43DA-AED8-6ED5A56A6BD1}"/>
          </ac:picMkLst>
        </pc:picChg>
        <pc:picChg chg="add mod ord">
          <ac:chgData name="Heja Bibani" userId="f46b6cc1fc1425c8" providerId="Windows Live" clId="Web-{0D91122B-C3ED-447A-AFDD-897B098ECD12}" dt="2021-05-26T00:59:36.828" v="106"/>
          <ac:picMkLst>
            <pc:docMk/>
            <pc:sldMk cId="843753524" sldId="275"/>
            <ac:picMk id="6" creationId="{65B40C5E-ED58-489F-B548-20C1AAFD6708}"/>
          </ac:picMkLst>
        </pc:picChg>
      </pc:sldChg>
      <pc:sldChg chg="addSp delSp modSp mod setBg">
        <pc:chgData name="Heja Bibani" userId="f46b6cc1fc1425c8" providerId="Windows Live" clId="Web-{0D91122B-C3ED-447A-AFDD-897B098ECD12}" dt="2021-05-26T01:00:00.469" v="113"/>
        <pc:sldMkLst>
          <pc:docMk/>
          <pc:sldMk cId="2428277664" sldId="276"/>
        </pc:sldMkLst>
        <pc:spChg chg="mod">
          <ac:chgData name="Heja Bibani" userId="f46b6cc1fc1425c8" providerId="Windows Live" clId="Web-{0D91122B-C3ED-447A-AFDD-897B098ECD12}" dt="2021-05-26T01:00:00.469" v="113"/>
          <ac:spMkLst>
            <pc:docMk/>
            <pc:sldMk cId="2428277664" sldId="276"/>
            <ac:spMk id="2" creationId="{A5FEB8BC-2E05-4EE8-8C51-37777140DC5D}"/>
          </ac:spMkLst>
        </pc:spChg>
        <pc:spChg chg="add del">
          <ac:chgData name="Heja Bibani" userId="f46b6cc1fc1425c8" providerId="Windows Live" clId="Web-{0D91122B-C3ED-447A-AFDD-897B098ECD12}" dt="2021-05-26T01:00:00.469" v="113"/>
          <ac:spMkLst>
            <pc:docMk/>
            <pc:sldMk cId="2428277664" sldId="276"/>
            <ac:spMk id="5" creationId="{97D0D41E-966C-4198-A6FB-AEAFCA919BA6}"/>
          </ac:spMkLst>
        </pc:spChg>
        <pc:spChg chg="del">
          <ac:chgData name="Heja Bibani" userId="f46b6cc1fc1425c8" providerId="Windows Live" clId="Web-{0D91122B-C3ED-447A-AFDD-897B098ECD12}" dt="2021-05-26T00:59:54.735" v="108"/>
          <ac:spMkLst>
            <pc:docMk/>
            <pc:sldMk cId="2428277664" sldId="276"/>
            <ac:spMk id="7" creationId="{5FCEB688-FF36-49AC-83D3-BB7C77EA0BF4}"/>
          </ac:spMkLst>
        </pc:spChg>
        <pc:spChg chg="add del">
          <ac:chgData name="Heja Bibani" userId="f46b6cc1fc1425c8" providerId="Windows Live" clId="Web-{0D91122B-C3ED-447A-AFDD-897B098ECD12}" dt="2021-05-26T01:00:00.469" v="113"/>
          <ac:spMkLst>
            <pc:docMk/>
            <pc:sldMk cId="2428277664" sldId="276"/>
            <ac:spMk id="10" creationId="{C9D62F4B-698C-4A3E-B150-8D32AEC262B8}"/>
          </ac:spMkLst>
        </pc:spChg>
        <pc:spChg chg="add del">
          <ac:chgData name="Heja Bibani" userId="f46b6cc1fc1425c8" providerId="Windows Live" clId="Web-{0D91122B-C3ED-447A-AFDD-897B098ECD12}" dt="2021-05-26T01:00:00.469" v="113"/>
          <ac:spMkLst>
            <pc:docMk/>
            <pc:sldMk cId="2428277664" sldId="276"/>
            <ac:spMk id="12" creationId="{3033D699-F972-442A-9111-79DD65A428FB}"/>
          </ac:spMkLst>
        </pc:spChg>
        <pc:spChg chg="add del">
          <ac:chgData name="Heja Bibani" userId="f46b6cc1fc1425c8" providerId="Windows Live" clId="Web-{0D91122B-C3ED-447A-AFDD-897B098ECD12}" dt="2021-05-26T01:00:00.469" v="113"/>
          <ac:spMkLst>
            <pc:docMk/>
            <pc:sldMk cId="2428277664" sldId="276"/>
            <ac:spMk id="14" creationId="{48CB0E37-DA39-43FD-AA53-B5F23D898DB9}"/>
          </ac:spMkLst>
        </pc:spChg>
        <pc:spChg chg="add del">
          <ac:chgData name="Heja Bibani" userId="f46b6cc1fc1425c8" providerId="Windows Live" clId="Web-{0D91122B-C3ED-447A-AFDD-897B098ECD12}" dt="2021-05-26T01:00:00.469" v="113"/>
          <ac:spMkLst>
            <pc:docMk/>
            <pc:sldMk cId="2428277664" sldId="276"/>
            <ac:spMk id="16" creationId="{46C4A765-D564-4CAD-8AAD-184C71DAE2D3}"/>
          </ac:spMkLst>
        </pc:spChg>
        <pc:picChg chg="add mod ord">
          <ac:chgData name="Heja Bibani" userId="f46b6cc1fc1425c8" providerId="Windows Live" clId="Web-{0D91122B-C3ED-447A-AFDD-897B098ECD12}" dt="2021-05-26T01:00:00.469" v="113"/>
          <ac:picMkLst>
            <pc:docMk/>
            <pc:sldMk cId="2428277664" sldId="276"/>
            <ac:picMk id="3" creationId="{6091E1E1-6E55-4B47-8018-9760301AFFCD}"/>
          </ac:picMkLst>
        </pc:picChg>
        <pc:picChg chg="del">
          <ac:chgData name="Heja Bibani" userId="f46b6cc1fc1425c8" providerId="Windows Live" clId="Web-{0D91122B-C3ED-447A-AFDD-897B098ECD12}" dt="2021-05-26T00:59:53.469" v="107"/>
          <ac:picMkLst>
            <pc:docMk/>
            <pc:sldMk cId="2428277664" sldId="276"/>
            <ac:picMk id="11" creationId="{B4ADB3F3-AA57-4E00-98E0-DED3C0FE2FE7}"/>
          </ac:picMkLst>
        </pc:picChg>
        <pc:cxnChg chg="add del">
          <ac:chgData name="Heja Bibani" userId="f46b6cc1fc1425c8" providerId="Windows Live" clId="Web-{0D91122B-C3ED-447A-AFDD-897B098ECD12}" dt="2021-05-26T01:00:00.469" v="113"/>
          <ac:cxnSpMkLst>
            <pc:docMk/>
            <pc:sldMk cId="2428277664" sldId="276"/>
            <ac:cxnSpMk id="18" creationId="{EA28B1DC-0672-4B37-99C8-1A33D3D31E6C}"/>
          </ac:cxnSpMkLst>
        </pc:cxnChg>
        <pc:cxnChg chg="add del">
          <ac:chgData name="Heja Bibani" userId="f46b6cc1fc1425c8" providerId="Windows Live" clId="Web-{0D91122B-C3ED-447A-AFDD-897B098ECD12}" dt="2021-05-26T01:00:00.469" v="113"/>
          <ac:cxnSpMkLst>
            <pc:docMk/>
            <pc:sldMk cId="2428277664" sldId="276"/>
            <ac:cxnSpMk id="20" creationId="{FFDB89D3-7786-4CAE-BB16-92D36C82516F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C7A07-96C3-42AF-943D-953C86C3DA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557"/>
            <a:ext cx="9144000" cy="2387600"/>
          </a:xfrm>
        </p:spPr>
        <p:txBody>
          <a:bodyPr anchor="b">
            <a:normAutofit/>
          </a:bodyPr>
          <a:lstStyle>
            <a:lvl1pPr algn="ctr">
              <a:lnSpc>
                <a:spcPct val="90000"/>
              </a:lnSpc>
              <a:defRPr sz="5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EE38DF-F503-4E79-B1B0-16489708A1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43232"/>
            <a:ext cx="9144000" cy="1655762"/>
          </a:xfrm>
        </p:spPr>
        <p:txBody>
          <a:bodyPr>
            <a:normAutofit/>
          </a:bodyPr>
          <a:lstStyle>
            <a:lvl1pPr marL="0" indent="0" algn="ctr">
              <a:lnSpc>
                <a:spcPts val="3200"/>
              </a:lnSpc>
              <a:buNone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1D965B-87A4-4F43-BE02-800BCCDF42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 anchor="ctr" anchorCtr="0"/>
          <a:lstStyle/>
          <a:p>
            <a:fld id="{403CB87E-4591-47A1-9046-CF63F17215EF}" type="datetime2">
              <a:rPr lang="en-US" smtClean="0"/>
              <a:t>Thursday, June 3,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9ED35B-CBF1-40D9-BAA7-CF9E1E22B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67328" y="6217920"/>
            <a:ext cx="7196328" cy="640080"/>
          </a:xfrm>
        </p:spPr>
        <p:txBody>
          <a:bodyPr anchor="ctr" anchorCtr="0"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6653A-450D-4BDE-8718-99F2D9314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3152" y="0"/>
            <a:ext cx="685800" cy="685800"/>
          </a:xfrm>
        </p:spPr>
        <p:txBody>
          <a:bodyPr/>
          <a:lstStyle>
            <a:lvl1pPr algn="ctr">
              <a:defRPr/>
            </a:lvl1pPr>
          </a:lstStyle>
          <a:p>
            <a:fld id="{3A4F6043-7A67-491B-98BC-F933DED72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816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D930A-6467-4C46-BA13-A0F5EC12F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41977A-7872-4BE8-8C5C-D2099BEDBB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B8191-8A0C-4077-9A2D-0255BF81A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17F0E-8070-4DFE-A821-9A699EDBAD7E}" type="datetime2">
              <a:rPr lang="en-US" smtClean="0"/>
              <a:t>Thursday, June 3,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41B40-57AC-45F3-9AAC-DC2BEBB12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D65F4-29FA-451A-878F-768E426A7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224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76A9FC-D582-4FC8-B641-9F77B4DD15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3A1683-12F6-4BA6-AD1A-F98C609514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1141D6-1E1A-4A54-A9B4-57F86865F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D34AE-C7BF-46E5-A968-01C6641F6476}" type="datetime2">
              <a:rPr lang="en-US" smtClean="0"/>
              <a:t>Thursday, June 3,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7541D6-4702-4421-AEB2-D6CA3AADB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3C9F43-CD60-4C38-94C9-0E6D3B722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840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14413-82C1-4EBC-8C6B-BC5F842D1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5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F029A-192E-4A44-ACC7-6C5212C77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5" y="1825625"/>
            <a:ext cx="10543031" cy="4206383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D1A7D4-E57E-4789-896B-B2A051BF94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33DE70B-B772-416E-A790-995760B1742E}" type="datetime2">
              <a:rPr lang="en-US" smtClean="0"/>
              <a:t>Thursday, June 3,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7B63EE-3B35-4F8A-BDA3-E778BFE14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39EF2-7937-4C30-A883-7F7BD0280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626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AF4BC-D1E9-40F0-A26B-9EA9B6B69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1081941"/>
            <a:ext cx="10543032" cy="2852737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7974A6-FAB9-47DA-8F1A-701DFC8DF3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3961666"/>
            <a:ext cx="10543032" cy="1500187"/>
          </a:xfrm>
        </p:spPr>
        <p:txBody>
          <a:bodyPr>
            <a:noAutofit/>
          </a:bodyPr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4E2B4-314C-4D4F-8938-E437A2EF5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60CDE-A6F1-4138-AF12-ED09E8E5FB6B}" type="datetime2">
              <a:rPr lang="en-US" smtClean="0"/>
              <a:t>Thursday, June 3,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42F23-6986-4A36-97F0-13F305A2D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BA1B9-2423-42BD-A553-DC5703F62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163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64F76-994F-4AB5-B17B-46C0C2FA5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69B3B-A540-4556-98C8-1F49704A79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624" y="1825625"/>
            <a:ext cx="5599176" cy="4206382"/>
          </a:xfrm>
        </p:spPr>
        <p:txBody>
          <a:bodyPr/>
          <a:lstStyle>
            <a:lvl1pPr marL="457200" indent="-457200">
              <a:buFont typeface="Wingdings 2" panose="05020102010507070707" pitchFamily="18" charset="2"/>
              <a:buChar char="¬"/>
              <a:defRPr/>
            </a:lvl1pPr>
            <a:lvl2pPr marL="800100" indent="-342900">
              <a:buFont typeface="Wingdings 2" panose="05020102010507070707" pitchFamily="18" charset="2"/>
              <a:buChar char="¬"/>
              <a:defRPr/>
            </a:lvl2pPr>
            <a:lvl3pPr marL="1257300" indent="-342900">
              <a:buFont typeface="Wingdings 2" panose="05020102010507070707" pitchFamily="18" charset="2"/>
              <a:buChar char="¬"/>
              <a:defRPr/>
            </a:lvl3pPr>
            <a:lvl4pPr marL="1657350" indent="-285750">
              <a:buFont typeface="Wingdings 2" panose="05020102010507070707" pitchFamily="18" charset="2"/>
              <a:buChar char="¬"/>
              <a:defRPr/>
            </a:lvl4pPr>
            <a:lvl5pPr marL="2114550" indent="-285750">
              <a:buFont typeface="Wingdings 2" panose="05020102010507070707" pitchFamily="18" charset="2"/>
              <a:buChar char="¬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72438-7C63-48F2-9D6F-2461BFD6D5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4791456" cy="4206382"/>
          </a:xfrm>
        </p:spPr>
        <p:txBody>
          <a:bodyPr/>
          <a:lstStyle>
            <a:lvl1pPr marL="228600" indent="-228600">
              <a:buFont typeface="Wingdings 2" panose="05020102010507070707" pitchFamily="18" charset="2"/>
              <a:buChar char="¬"/>
              <a:defRPr/>
            </a:lvl1pPr>
            <a:lvl2pPr marL="685800" indent="-228600">
              <a:buFont typeface="Wingdings 2" panose="05020102010507070707" pitchFamily="18" charset="2"/>
              <a:buChar char="¬"/>
              <a:defRPr/>
            </a:lvl2pPr>
            <a:lvl3pPr marL="1143000" indent="-228600">
              <a:buFont typeface="Wingdings 2" panose="05020102010507070707" pitchFamily="18" charset="2"/>
              <a:buChar char="¬"/>
              <a:defRPr/>
            </a:lvl3pPr>
            <a:lvl4pPr marL="1600200" indent="-228600">
              <a:buFont typeface="Wingdings 2" panose="05020102010507070707" pitchFamily="18" charset="2"/>
              <a:buChar char="¬"/>
              <a:defRPr/>
            </a:lvl4pPr>
            <a:lvl5pPr marL="2057400" indent="-228600">
              <a:buFont typeface="Wingdings 2" panose="05020102010507070707" pitchFamily="18" charset="2"/>
              <a:buChar char="¬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FA1B49-6AAA-4DA7-970F-B75899F1A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5F8B1-DB7B-4D28-A97D-40FB2DD1EF78}" type="datetime2">
              <a:rPr lang="en-US" smtClean="0"/>
              <a:t>Thursday, June 3,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E3649A-B9A2-4737-B47E-758DC1406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0C1407-C705-451C-878E-8175DCCD5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060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F9955-0460-4A20-8FC6-300595560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95DDA7-4AAD-4EBE-880C-200E5F10A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1681163"/>
            <a:ext cx="5549697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717496-E470-4CF6-884C-F07390A468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0624" y="2505075"/>
            <a:ext cx="5549697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C438EA-D381-4F22-A911-ECDD6D04FB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70321" y="1681163"/>
            <a:ext cx="4993335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F255FA-A04D-49F2-8DB4-3CC082D0DB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970321" y="2505075"/>
            <a:ext cx="4993335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6298F3-0AEC-4811-99A4-B78AE3A70B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14039161-23B8-4738-9069-73EBE8884FDD}" type="datetime2">
              <a:rPr lang="en-US" smtClean="0"/>
              <a:t>Thursday, June 3, 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7690B4-8A9A-4717-8B0B-2C9212926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8F00A-44BE-4E0A-B1CE-1FC489654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55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1F235-FBFF-453E-B90A-5758ED47C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938306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43A871-5A76-4349-99F0-C46C77380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4D44-7693-499F-AC6C-11696134FE3F}" type="datetime2">
              <a:rPr lang="en-US" smtClean="0"/>
              <a:t>Thursday, June 3,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72E803-8BD9-40A2-8389-C19DA1148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5414ED-B772-4B84-813E-E34C9A97C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659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562BDD-CBFF-4046-A6B2-A9ECCB7EA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AF2AE-472C-4EF3-ABB2-24BAA9AE3CF7}" type="datetime2">
              <a:rPr lang="en-US" smtClean="0"/>
              <a:t>Thursday, June 3,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90B5F6-6C28-4A86-AFD0-D7F93D461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910D5C-1634-451B-8D99-4D47EB3A1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601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12261-8522-4437-B612-7C7100D18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457200"/>
            <a:ext cx="10543032" cy="1600200"/>
          </a:xfrm>
        </p:spPr>
        <p:txBody>
          <a:bodyPr anchor="b">
            <a:noAutofit/>
          </a:bodyPr>
          <a:lstStyle>
            <a:lvl1pPr>
              <a:defRPr sz="5200">
                <a:latin typeface="Dante (Headings)2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AA0AF-3F50-42BD-84B4-E70C3D004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199340"/>
            <a:ext cx="5780468" cy="3661710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9C702B-2C4D-4590-8BEE-31940145C7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0624" y="2199340"/>
            <a:ext cx="4489180" cy="366964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94813E-250B-4422-AE46-5E1AB964A4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EAEA162C-A7C1-4263-9453-1BAFF8C39559}" type="datetime2">
              <a:rPr lang="en-US" smtClean="0"/>
              <a:t>Thursday, June 3,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CB5B81-E9CC-45F3-8EF1-35D2C8FF1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DA7E97-5A73-4602-9582-6CDACB918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069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5334B-3019-4CA1-B658-779001922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457200"/>
            <a:ext cx="4489180" cy="1600200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D3CC12-FD6B-41A3-BF67-D600CC4383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DB2BD5-DC18-460B-BFCC-5B2447D2B0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0624" y="2199340"/>
            <a:ext cx="4489180" cy="366964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AF6305-9768-4792-866C-91238D4569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64DF6793-3458-4587-8168-65F0C37A92D2}" type="datetime2">
              <a:rPr lang="en-US" smtClean="0"/>
              <a:t>Thursday, June 3,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DBF050-0FF1-499F-936E-FAAE50DC3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902C2E-1542-46B4-85B1-7A4B3F772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086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586836B-C327-49CB-ADF2-2E730C4A91BF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310F61-136C-42B3-981B-FDE3DD0A8135}"/>
              </a:ext>
            </a:extLst>
          </p:cNvPr>
          <p:cNvSpPr/>
          <p:nvPr/>
        </p:nvSpPr>
        <p:spPr>
          <a:xfrm>
            <a:off x="1478322" y="709375"/>
            <a:ext cx="10713675" cy="541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2AF870-601F-4570-A8A9-1003F8939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CCCECD-B6E7-4C40-8A84-65FD5A3F0A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1825625"/>
            <a:ext cx="105430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EFA4D-0E39-4E26-B43C-5D1084B3BA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0624" y="6217920"/>
            <a:ext cx="2743200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fld id="{E8352ED3-3C46-4C9A-9738-67B2D875E7E2}" type="datetime2">
              <a:rPr lang="en-US" smtClean="0"/>
              <a:pPr/>
              <a:t>Thursday, June 3,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851EA-2F2C-4012-8B96-51179BDD11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67328" y="6217920"/>
            <a:ext cx="7196328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B8ACB-7A60-4D76-A149-0C57A30E01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3152" y="0"/>
            <a:ext cx="685800" cy="685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392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Wingdings 2" panose="05020102010507070707" pitchFamily="18" charset="2"/>
        <a:buChar char="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B3B2C43-5E36-4768-8319-6752D24B47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044326E-7BB3-4929-BE33-05CA64DBB2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1CF4E0-AA2D-43CA-A528-C52FB15824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475DF6-2CF5-41A1-B52C-EC5FF27B39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89319" y="576263"/>
            <a:ext cx="5054196" cy="2967606"/>
          </a:xfrm>
        </p:spPr>
        <p:txBody>
          <a:bodyPr anchor="b">
            <a:normAutofit/>
          </a:bodyPr>
          <a:lstStyle/>
          <a:p>
            <a:pPr algn="l"/>
            <a:r>
              <a:rPr lang="en-US" sz="4800"/>
              <a:t>The Horticultural Association </a:t>
            </a:r>
            <a:endParaRPr lang="en-AU" sz="48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150311-B016-4A81-AA9B-B7D902373A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89319" y="3764975"/>
            <a:ext cx="5054196" cy="2192683"/>
          </a:xfrm>
        </p:spPr>
        <p:txBody>
          <a:bodyPr>
            <a:normAutofit/>
          </a:bodyPr>
          <a:lstStyle/>
          <a:p>
            <a:pPr algn="l"/>
            <a:r>
              <a:rPr lang="en-US" sz="2000"/>
              <a:t>K7 Project Team</a:t>
            </a:r>
          </a:p>
          <a:p>
            <a:pPr algn="l"/>
            <a:endParaRPr lang="en-AU" sz="2200"/>
          </a:p>
        </p:txBody>
      </p:sp>
      <p:pic>
        <p:nvPicPr>
          <p:cNvPr id="4" name="Picture 3" descr="A blue abstract watercolor pattern on a white background">
            <a:extLst>
              <a:ext uri="{FF2B5EF4-FFF2-40B4-BE49-F238E27FC236}">
                <a16:creationId xmlns:a16="http://schemas.microsoft.com/office/drawing/2014/main" id="{02CA20F2-093E-4693-AD06-9E16AC76FC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682" r="26917" b="-1"/>
          <a:stretch/>
        </p:blipFill>
        <p:spPr>
          <a:xfrm>
            <a:off x="-6472" y="10"/>
            <a:ext cx="5486394" cy="6857982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3B083774-A903-4B1B-BC6A-94C1F048E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479921" y="0"/>
            <a:ext cx="287517" cy="6857992"/>
          </a:xfrm>
          <a:prstGeom prst="rect">
            <a:avLst/>
          </a:prstGeom>
          <a:solidFill>
            <a:srgbClr val="22D7FF">
              <a:alpha val="25000"/>
            </a:srgb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D5FB189-1F48-4A47-B036-6AF7E11A8E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504676" y="-14198"/>
            <a:ext cx="0" cy="6858000"/>
          </a:xfrm>
          <a:prstGeom prst="line">
            <a:avLst/>
          </a:prstGeom>
          <a:ln w="9525" cap="rnd">
            <a:solidFill>
              <a:srgbClr val="22D7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5B335DD-3163-4EC5-8B6B-2AB53E64D1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rgbClr val="22D7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65587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EB8BC-2E05-4EE8-8C51-37777140D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Solution 3</a:t>
            </a:r>
          </a:p>
        </p:txBody>
      </p:sp>
      <p:pic>
        <p:nvPicPr>
          <p:cNvPr id="5" name="Picture 5" descr="Table&#10;&#10;Description automatically generated">
            <a:extLst>
              <a:ext uri="{FF2B5EF4-FFF2-40B4-BE49-F238E27FC236}">
                <a16:creationId xmlns:a16="http://schemas.microsoft.com/office/drawing/2014/main" id="{02BD2AAF-84E0-4A93-8422-3A94F25029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7915" y="2285754"/>
            <a:ext cx="6648450" cy="3286125"/>
          </a:xfrm>
        </p:spPr>
      </p:pic>
    </p:spTree>
    <p:extLst>
      <p:ext uri="{BB962C8B-B14F-4D97-AF65-F5344CB8AC3E}">
        <p14:creationId xmlns:p14="http://schemas.microsoft.com/office/powerpoint/2010/main" val="24282776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39021-AC39-4ACE-A750-97CBF81E7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Solution 3 Pay-Back Projection</a:t>
            </a:r>
          </a:p>
        </p:txBody>
      </p:sp>
      <p:pic>
        <p:nvPicPr>
          <p:cNvPr id="9" name="Picture 9" descr="Table&#10;&#10;Description automatically generated">
            <a:extLst>
              <a:ext uri="{FF2B5EF4-FFF2-40B4-BE49-F238E27FC236}">
                <a16:creationId xmlns:a16="http://schemas.microsoft.com/office/drawing/2014/main" id="{FCFA6E52-318E-48B8-A89C-013AB75ABE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6637" y="2261942"/>
            <a:ext cx="8039100" cy="3333750"/>
          </a:xfrm>
        </p:spPr>
      </p:pic>
    </p:spTree>
    <p:extLst>
      <p:ext uri="{BB962C8B-B14F-4D97-AF65-F5344CB8AC3E}">
        <p14:creationId xmlns:p14="http://schemas.microsoft.com/office/powerpoint/2010/main" val="31582475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73637-3D36-451F-90ED-B521708CF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/>
              <a:t>Solution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BFAA89-16A0-41CA-885E-DF17EC253A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387" y="1690688"/>
            <a:ext cx="5516151" cy="4206383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AU"/>
              <a:t>Benefits 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1800" b="0" i="0"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Highly secure system to implement controls on data 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1800" b="0" i="0"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Improvements in transactional speed and efficiency 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1800" b="0" i="0"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Improved system to handle information from clients in a legal way 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1800" b="0" i="0"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Highly Integrated system that will be migrated easily 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1800" b="0" i="0"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Capacity improvements with the ability to improve in the future 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1800" b="0" i="0"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Business can concentrate on core aspects of the business 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1800" b="0" i="0"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Improved communication system with added report generation features 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1800" b="0" i="0"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Work can be completed off-site </a:t>
            </a:r>
          </a:p>
          <a:p>
            <a:pPr marL="0" indent="0">
              <a:buNone/>
            </a:pPr>
            <a:endParaRPr lang="en-AU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55A0FEC-D499-468D-878A-DECC69D08A49}"/>
              </a:ext>
            </a:extLst>
          </p:cNvPr>
          <p:cNvSpPr txBox="1">
            <a:spLocks/>
          </p:cNvSpPr>
          <p:nvPr/>
        </p:nvSpPr>
        <p:spPr>
          <a:xfrm>
            <a:off x="5936775" y="1690688"/>
            <a:ext cx="5516151" cy="42063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 panose="05020102010507070707" pitchFamily="18" charset="2"/>
              <a:buNone/>
            </a:pPr>
            <a:r>
              <a:rPr lang="en-AU"/>
              <a:t>Cost </a:t>
            </a:r>
          </a:p>
          <a:p>
            <a:pPr marL="0" indent="0">
              <a:buFont typeface="Wingdings 2" panose="05020102010507070707" pitchFamily="18" charset="2"/>
              <a:buNone/>
            </a:pPr>
            <a:endParaRPr lang="en-AU"/>
          </a:p>
          <a:p>
            <a:pPr marL="0" indent="0">
              <a:buFont typeface="Wingdings 2" panose="05020102010507070707" pitchFamily="18" charset="2"/>
              <a:buNone/>
            </a:pPr>
            <a:endParaRPr lang="en-AU"/>
          </a:p>
        </p:txBody>
      </p:sp>
      <p:pic>
        <p:nvPicPr>
          <p:cNvPr id="7" name="Picture 7" descr="Table&#10;&#10;Description automatically generated">
            <a:extLst>
              <a:ext uri="{FF2B5EF4-FFF2-40B4-BE49-F238E27FC236}">
                <a16:creationId xmlns:a16="http://schemas.microsoft.com/office/drawing/2014/main" id="{94210228-AD1D-4ACF-837E-613138BAD2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4726" y="2201891"/>
            <a:ext cx="5569687" cy="1479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1670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DAE1B-F58F-46C1-B2EA-DA18F14D8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Recommended solution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5A963-E38E-45FA-8ED0-A6F09382F8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 fontAlgn="base">
              <a:buNone/>
            </a:pPr>
            <a:r>
              <a:rPr lang="en-US" sz="1800" b="0" i="0">
                <a:effectLst/>
                <a:latin typeface="Arial"/>
                <a:cs typeface="Arial"/>
              </a:rPr>
              <a:t> We </a:t>
            </a:r>
            <a:r>
              <a:rPr lang="en-US" sz="1800">
                <a:latin typeface="Arial"/>
                <a:cs typeface="Arial"/>
              </a:rPr>
              <a:t>recommend </a:t>
            </a:r>
            <a:r>
              <a:rPr lang="en-US" sz="1800" b="0" i="0">
                <a:effectLst/>
                <a:latin typeface="Arial"/>
                <a:cs typeface="Arial"/>
              </a:rPr>
              <a:t>Solution 1 as it provides: </a:t>
            </a:r>
            <a:endParaRPr lang="en-US" b="0" i="0">
              <a:effectLst/>
              <a:latin typeface="Arial"/>
              <a:cs typeface="Arial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1800" b="0" i="0">
                <a:effectLst/>
                <a:latin typeface="Arial"/>
                <a:cs typeface="Arial"/>
              </a:rPr>
              <a:t>Superior storage and capacity of the database 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1800" b="0" i="0">
                <a:effectLst/>
                <a:latin typeface="Arial"/>
                <a:cs typeface="Arial"/>
              </a:rPr>
              <a:t>Less application development time 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1800" b="0" i="0">
                <a:effectLst/>
                <a:latin typeface="Arial"/>
                <a:cs typeface="Arial"/>
              </a:rPr>
              <a:t>Greater long term financial benefit </a:t>
            </a:r>
            <a:endParaRPr lang="en-US" sz="1800">
              <a:latin typeface="Georgia Pro"/>
              <a:cs typeface="Arial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>
                <a:latin typeface="Arial"/>
                <a:cs typeface="Arial"/>
              </a:rPr>
              <a:t>Native ASP.net platform significantly reduces the amount of time and effort. </a:t>
            </a:r>
            <a:endParaRPr lang="en-US">
              <a:latin typeface="Georgia Pro"/>
              <a:cs typeface="Arial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>
                <a:latin typeface="Arial"/>
                <a:cs typeface="Arial"/>
              </a:rPr>
              <a:t>Provides two factor authentication and other functions </a:t>
            </a:r>
            <a:endParaRPr lang="en-US"/>
          </a:p>
          <a:p>
            <a:endParaRPr lang="en-AU"/>
          </a:p>
        </p:txBody>
      </p:sp>
      <p:pic>
        <p:nvPicPr>
          <p:cNvPr id="11" name="Picture 12" descr="Table&#10;&#10;Description automatically generated">
            <a:extLst>
              <a:ext uri="{FF2B5EF4-FFF2-40B4-BE49-F238E27FC236}">
                <a16:creationId xmlns:a16="http://schemas.microsoft.com/office/drawing/2014/main" id="{096F2D55-035B-418F-9292-977908504D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967" y="4645901"/>
            <a:ext cx="5419492" cy="1133659"/>
          </a:xfrm>
          <a:prstGeom prst="rect">
            <a:avLst/>
          </a:prstGeom>
        </p:spPr>
      </p:pic>
      <p:pic>
        <p:nvPicPr>
          <p:cNvPr id="4" name="Picture 5" descr="Table&#10;&#10;Description automatically generated">
            <a:extLst>
              <a:ext uri="{FF2B5EF4-FFF2-40B4-BE49-F238E27FC236}">
                <a16:creationId xmlns:a16="http://schemas.microsoft.com/office/drawing/2014/main" id="{962E92A0-80DE-4680-8167-A660597CC9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4090" y="4678045"/>
            <a:ext cx="5436781" cy="1204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0691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24EF3E42-675E-4E84-AA5A-E233060C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F3B65B4-B443-446A-9981-E6E89B0B75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Picture 3" descr="A blue abstract watercolor pattern on a white background">
            <a:extLst>
              <a:ext uri="{FF2B5EF4-FFF2-40B4-BE49-F238E27FC236}">
                <a16:creationId xmlns:a16="http://schemas.microsoft.com/office/drawing/2014/main" id="{02CA20F2-093E-4693-AD06-9E16AC76FC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865" b="7865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A382C86F-FA5A-4A2F-86CC-0E1A2FB39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1775"/>
            <a:ext cx="12191999" cy="5479852"/>
          </a:xfrm>
          <a:prstGeom prst="rect">
            <a:avLst/>
          </a:prstGeom>
          <a:gradFill flip="none" rotWithShape="1">
            <a:gsLst>
              <a:gs pos="50000">
                <a:schemeClr val="tx1">
                  <a:alpha val="30000"/>
                </a:schemeClr>
              </a:gs>
              <a:gs pos="80000">
                <a:schemeClr val="tx1">
                  <a:alpha val="15000"/>
                </a:schemeClr>
              </a:gs>
              <a:gs pos="0">
                <a:schemeClr val="tx1">
                  <a:alpha val="0"/>
                </a:schemeClr>
              </a:gs>
              <a:gs pos="20000">
                <a:schemeClr val="tx1">
                  <a:alpha val="15000"/>
                </a:schemeClr>
              </a:gs>
              <a:gs pos="10000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150311-B016-4A81-AA9B-B7D902373A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7501" y="2378527"/>
            <a:ext cx="9916996" cy="2101377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ea typeface="+mn-lt"/>
                <a:cs typeface="+mn-lt"/>
              </a:rPr>
              <a:t>Thank you for your time.</a:t>
            </a:r>
            <a:endParaRPr lang="en-US"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ea typeface="+mn-lt"/>
                <a:cs typeface="+mn-lt"/>
              </a:rPr>
              <a:t>We look forward to further liaisons with you.</a:t>
            </a:r>
            <a:endParaRPr lang="en-AU">
              <a:solidFill>
                <a:srgbClr val="FFFFFF"/>
              </a:solidFill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D6C387B-06BE-490B-A22D-8EA8A67AA8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rgbClr val="23DA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4DCE841-D2A0-408E-8F2F-990D0105E2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rgbClr val="23DA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3486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73C994B4-9721-4148-9EEC-6793CECDE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3" y="-1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9D95E49-763A-4886-B038-82F734740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D4D99EB-C4F3-4F0C-91F7-AB4DC2A08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4" y="699899"/>
            <a:ext cx="10713676" cy="54333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475DF6-2CF5-41A1-B52C-EC5FF27B39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16321" y="660916"/>
            <a:ext cx="5374187" cy="1541957"/>
          </a:xfrm>
        </p:spPr>
        <p:txBody>
          <a:bodyPr anchor="b">
            <a:normAutofit/>
          </a:bodyPr>
          <a:lstStyle/>
          <a:p>
            <a:pPr algn="l"/>
            <a:r>
              <a:rPr lang="en-AU" sz="4800"/>
              <a:t>Project overview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150311-B016-4A81-AA9B-B7D902373A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16321" y="2341418"/>
            <a:ext cx="5374187" cy="370089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AU"/>
              <a:t>HAA approached PSI for a web-based software solution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AU"/>
              <a:t>This system will include: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AU"/>
              <a:t>Database Management System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AU"/>
              <a:t>Report generation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AU"/>
              <a:t>Integration with GARD and website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4B69146-C1C0-4B58-86FC-34F3390EBA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1364091" y="698677"/>
            <a:ext cx="826383" cy="5479134"/>
          </a:xfrm>
          <a:prstGeom prst="rect">
            <a:avLst/>
          </a:prstGeom>
          <a:solidFill>
            <a:schemeClr val="accent1">
              <a:alpha val="2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4" name="Picture 3" descr="A blue abstract watercolor pattern on a white background">
            <a:extLst>
              <a:ext uri="{FF2B5EF4-FFF2-40B4-BE49-F238E27FC236}">
                <a16:creationId xmlns:a16="http://schemas.microsoft.com/office/drawing/2014/main" id="{02CA20F2-093E-4693-AD06-9E16AC76FC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682" r="26917" b="-1"/>
          <a:stretch/>
        </p:blipFill>
        <p:spPr>
          <a:xfrm>
            <a:off x="7386918" y="698676"/>
            <a:ext cx="4374369" cy="5467913"/>
          </a:xfrm>
          <a:prstGeom prst="rect">
            <a:avLst/>
          </a:prstGeom>
        </p:spPr>
      </p:pic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C540AD5-A993-4DA3-B064-D004E2CC65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rgbClr val="23DA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E6A9698-2C5E-4B0F-B3FA-0CE9BCA6E1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rgbClr val="23DA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6809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1A885-E2D7-4975-84DA-1A10C5D3D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4000"/>
              <a:t>Quality Assurance and Project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A69769-F854-4C7E-8599-56380B1EC0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20000"/>
              </a:lnSpc>
            </a:pPr>
            <a:r>
              <a:rPr lang="en-AU" sz="1800">
                <a:solidFill>
                  <a:schemeClr val="tx1"/>
                </a:solidFill>
                <a:latin typeface="Arial"/>
                <a:ea typeface="+mn-lt"/>
                <a:cs typeface="+mn-lt"/>
              </a:rPr>
              <a:t>SCRUM</a:t>
            </a:r>
            <a:endParaRPr lang="en-AU" sz="1800" b="1">
              <a:solidFill>
                <a:schemeClr val="tx1"/>
              </a:solidFill>
              <a:latin typeface="Arial"/>
              <a:ea typeface="+mn-lt"/>
              <a:cs typeface="Arial"/>
            </a:endParaRPr>
          </a:p>
          <a:p>
            <a:pPr>
              <a:lnSpc>
                <a:spcPct val="120000"/>
              </a:lnSpc>
            </a:pPr>
            <a:r>
              <a:rPr lang="en-AU" sz="1800">
                <a:solidFill>
                  <a:schemeClr val="tx1"/>
                </a:solidFill>
                <a:latin typeface="Arial"/>
                <a:ea typeface="+mn-lt"/>
                <a:cs typeface="+mn-lt"/>
              </a:rPr>
              <a:t>IEEE </a:t>
            </a:r>
            <a:r>
              <a:rPr lang="en-AU" sz="1800">
                <a:solidFill>
                  <a:schemeClr val="tx1"/>
                </a:solidFill>
                <a:effectLst/>
                <a:latin typeface="Arial"/>
                <a:ea typeface="+mn-lt"/>
                <a:cs typeface="+mn-lt"/>
              </a:rPr>
              <a:t> STD 730-2014</a:t>
            </a:r>
            <a:r>
              <a:rPr lang="en-AU" sz="18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rPr>
              <a:t> </a:t>
            </a:r>
            <a:endParaRPr lang="en-AU" sz="1800" b="1">
              <a:solidFill>
                <a:schemeClr val="tx1"/>
              </a:solidFill>
              <a:latin typeface="Arial"/>
              <a:ea typeface="Arial" panose="020B0604020202020204" pitchFamily="34" charset="0"/>
              <a:cs typeface="Arial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AU" sz="1800">
                <a:effectLst/>
                <a:latin typeface="Arial"/>
                <a:ea typeface="Arial" panose="020B0604020202020204" pitchFamily="34" charset="0"/>
                <a:cs typeface="Arial"/>
              </a:rPr>
              <a:t>The final product will ensure to have these characteristics</a:t>
            </a:r>
            <a:endParaRPr lang="en-AU" sz="1800" b="1">
              <a:latin typeface="Arial"/>
              <a:ea typeface="Arial" panose="020B0604020202020204" pitchFamily="34" charset="0"/>
              <a:cs typeface="Arial"/>
            </a:endParaRPr>
          </a:p>
          <a:p>
            <a:pPr marL="342900" indent="-342900">
              <a:lnSpc>
                <a:spcPct val="120000"/>
              </a:lnSpc>
              <a:buFont typeface="Symbol" panose="05050102010706020507" pitchFamily="18" charset="2"/>
              <a:buChar char=""/>
            </a:pPr>
            <a:r>
              <a:rPr lang="en-AU" sz="1800" b="1">
                <a:solidFill>
                  <a:srgbClr val="404040"/>
                </a:solidFill>
                <a:effectLst/>
                <a:latin typeface="Arial"/>
                <a:ea typeface="Arial" panose="020B0604020202020204" pitchFamily="34" charset="0"/>
                <a:cs typeface="Arial"/>
              </a:rPr>
              <a:t>Fit-for-purpose</a:t>
            </a:r>
            <a:r>
              <a:rPr lang="en-AU" sz="1800" b="1">
                <a:solidFill>
                  <a:srgbClr val="404040"/>
                </a:solidFill>
                <a:latin typeface="Arial"/>
                <a:ea typeface="Arial" panose="020B0604020202020204" pitchFamily="34" charset="0"/>
                <a:cs typeface="Arial"/>
              </a:rPr>
              <a:t>: </a:t>
            </a:r>
            <a:r>
              <a:rPr lang="en-AU" sz="1800">
                <a:solidFill>
                  <a:srgbClr val="404040"/>
                </a:solidFill>
                <a:latin typeface="Arial"/>
                <a:ea typeface="Arial" panose="020B0604020202020204" pitchFamily="34" charset="0"/>
                <a:cs typeface="Arial"/>
              </a:rPr>
              <a:t>It is designed for intended use</a:t>
            </a:r>
            <a:endParaRPr lang="en-AU" sz="1800">
              <a:solidFill>
                <a:srgbClr val="404040"/>
              </a:solidFill>
              <a:effectLst/>
              <a:latin typeface="Arial"/>
              <a:ea typeface="Arial" panose="020B0604020202020204" pitchFamily="34" charset="0"/>
              <a:cs typeface="Arial"/>
            </a:endParaRPr>
          </a:p>
          <a:p>
            <a:pPr marL="342900" indent="-342900">
              <a:lnSpc>
                <a:spcPct val="120000"/>
              </a:lnSpc>
              <a:buFont typeface="Symbol" panose="05050102010706020507" pitchFamily="18" charset="2"/>
              <a:buChar char=""/>
            </a:pPr>
            <a:r>
              <a:rPr lang="en-AU" sz="1800" b="1">
                <a:solidFill>
                  <a:srgbClr val="404040"/>
                </a:solidFill>
                <a:effectLst/>
                <a:latin typeface="Arial"/>
                <a:ea typeface="Arial" panose="020B0604020202020204" pitchFamily="34" charset="0"/>
                <a:cs typeface="Arial"/>
              </a:rPr>
              <a:t>Compliance</a:t>
            </a:r>
            <a:r>
              <a:rPr lang="en-AU" sz="1800" b="1">
                <a:solidFill>
                  <a:srgbClr val="404040"/>
                </a:solidFill>
                <a:latin typeface="Arial"/>
                <a:ea typeface="Arial" panose="020B0604020202020204" pitchFamily="34" charset="0"/>
                <a:cs typeface="Arial"/>
              </a:rPr>
              <a:t>: </a:t>
            </a:r>
            <a:r>
              <a:rPr lang="en-AU" sz="1800">
                <a:solidFill>
                  <a:srgbClr val="404040"/>
                </a:solidFill>
                <a:latin typeface="Arial"/>
                <a:ea typeface="Arial" panose="020B0604020202020204" pitchFamily="34" charset="0"/>
                <a:cs typeface="Arial"/>
              </a:rPr>
              <a:t>Software complies with the law</a:t>
            </a:r>
            <a:endParaRPr lang="en-AU" sz="1800">
              <a:solidFill>
                <a:srgbClr val="404040"/>
              </a:solidFill>
              <a:effectLst/>
              <a:latin typeface="Arial"/>
              <a:ea typeface="Arial" panose="020B0604020202020204" pitchFamily="34" charset="0"/>
              <a:cs typeface="Arial"/>
            </a:endParaRPr>
          </a:p>
          <a:p>
            <a:pPr marL="342900" indent="-342900">
              <a:lnSpc>
                <a:spcPct val="120000"/>
              </a:lnSpc>
              <a:buFont typeface="Symbol" panose="05050102010706020507" pitchFamily="18" charset="2"/>
              <a:buChar char=""/>
            </a:pPr>
            <a:r>
              <a:rPr lang="en-AU" sz="1800" b="1">
                <a:solidFill>
                  <a:srgbClr val="404040"/>
                </a:solidFill>
                <a:effectLst/>
                <a:latin typeface="Arial"/>
                <a:ea typeface="Arial" panose="020B0604020202020204" pitchFamily="34" charset="0"/>
                <a:cs typeface="Arial"/>
              </a:rPr>
              <a:t>Conformance</a:t>
            </a:r>
            <a:r>
              <a:rPr lang="en-AU" sz="1800" b="1">
                <a:solidFill>
                  <a:srgbClr val="404040"/>
                </a:solidFill>
                <a:latin typeface="Arial"/>
                <a:ea typeface="Arial" panose="020B0604020202020204" pitchFamily="34" charset="0"/>
                <a:cs typeface="Arial"/>
              </a:rPr>
              <a:t>: </a:t>
            </a:r>
            <a:r>
              <a:rPr lang="en-AU" sz="1800">
                <a:solidFill>
                  <a:srgbClr val="404040"/>
                </a:solidFill>
                <a:latin typeface="Arial"/>
                <a:ea typeface="Arial" panose="020B0604020202020204" pitchFamily="34" charset="0"/>
                <a:cs typeface="Arial"/>
              </a:rPr>
              <a:t>Conforms to the requirements stated in the contract</a:t>
            </a:r>
          </a:p>
          <a:p>
            <a:pPr marL="342900" indent="-342900">
              <a:lnSpc>
                <a:spcPct val="120000"/>
              </a:lnSpc>
              <a:buFont typeface="Symbol" panose="05050102010706020507" pitchFamily="18" charset="2"/>
              <a:buChar char=""/>
            </a:pPr>
            <a:r>
              <a:rPr lang="en-AU" sz="1800" b="1">
                <a:solidFill>
                  <a:srgbClr val="404040"/>
                </a:solidFill>
                <a:effectLst/>
                <a:latin typeface="Arial"/>
                <a:ea typeface="Arial" panose="020B0604020202020204" pitchFamily="34" charset="0"/>
                <a:cs typeface="Arial"/>
              </a:rPr>
              <a:t>Right-the-first-time</a:t>
            </a:r>
            <a:r>
              <a:rPr lang="en-AU" sz="1800" b="1">
                <a:solidFill>
                  <a:srgbClr val="404040"/>
                </a:solidFill>
                <a:latin typeface="Arial"/>
                <a:ea typeface="Arial" panose="020B0604020202020204" pitchFamily="34" charset="0"/>
                <a:cs typeface="Arial"/>
              </a:rPr>
              <a:t>: </a:t>
            </a:r>
            <a:r>
              <a:rPr lang="en-AU" sz="1800">
                <a:solidFill>
                  <a:srgbClr val="404040"/>
                </a:solidFill>
                <a:latin typeface="Arial"/>
                <a:ea typeface="Arial" panose="020B0604020202020204" pitchFamily="34" charset="0"/>
                <a:cs typeface="Arial"/>
              </a:rPr>
              <a:t>Errors will be picked up straight away to reduce cost and time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26677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88D6E-B8D2-4175-9ED1-3CBA1F51E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/>
              <a:t>Solution 1</a:t>
            </a:r>
          </a:p>
        </p:txBody>
      </p:sp>
      <p:pic>
        <p:nvPicPr>
          <p:cNvPr id="6" name="Picture 6" descr="Table&#10;&#10;Description automatically generated">
            <a:extLst>
              <a:ext uri="{FF2B5EF4-FFF2-40B4-BE49-F238E27FC236}">
                <a16:creationId xmlns:a16="http://schemas.microsoft.com/office/drawing/2014/main" id="{FDC281E5-4243-40C9-9B4D-6DD2620D62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72395" y="2158938"/>
            <a:ext cx="5972397" cy="3105594"/>
          </a:xfrm>
        </p:spPr>
      </p:pic>
    </p:spTree>
    <p:extLst>
      <p:ext uri="{BB962C8B-B14F-4D97-AF65-F5344CB8AC3E}">
        <p14:creationId xmlns:p14="http://schemas.microsoft.com/office/powerpoint/2010/main" val="131744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B76EB-10D3-47E1-A100-C7C6CC6AF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37416"/>
            <a:ext cx="10543032" cy="1325563"/>
          </a:xfrm>
        </p:spPr>
        <p:txBody>
          <a:bodyPr/>
          <a:lstStyle/>
          <a:p>
            <a:r>
              <a:rPr lang="en-AU"/>
              <a:t>Solution 1 Pay Back Projection</a:t>
            </a:r>
          </a:p>
        </p:txBody>
      </p:sp>
      <p:pic>
        <p:nvPicPr>
          <p:cNvPr id="5" name="Picture 6" descr="Table&#10;&#10;Description automatically generated">
            <a:extLst>
              <a:ext uri="{FF2B5EF4-FFF2-40B4-BE49-F238E27FC236}">
                <a16:creationId xmlns:a16="http://schemas.microsoft.com/office/drawing/2014/main" id="{1BA792BA-972A-451E-BB75-3F04B150FC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4122" y="2106883"/>
            <a:ext cx="8817271" cy="3528681"/>
          </a:xfrm>
        </p:spPr>
      </p:pic>
    </p:spTree>
    <p:extLst>
      <p:ext uri="{BB962C8B-B14F-4D97-AF65-F5344CB8AC3E}">
        <p14:creationId xmlns:p14="http://schemas.microsoft.com/office/powerpoint/2010/main" val="3641595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73637-3D36-451F-90ED-B521708CF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>
                <a:latin typeface="Abadi" panose="020B0604020202020204" pitchFamily="34" charset="0"/>
              </a:rPr>
              <a:t>Solution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BFAA89-16A0-41CA-885E-DF17EC253A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387" y="1690688"/>
            <a:ext cx="5516151" cy="4206383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AU"/>
              <a:t>Benefits 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1800" b="0" i="0">
                <a:effectLst/>
                <a:latin typeface="Arial" panose="020B0604020202020204" pitchFamily="34" charset="0"/>
              </a:rPr>
              <a:t>Highly secure system to implement controls on data 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1800" b="0" i="0">
                <a:effectLst/>
                <a:latin typeface="Arial" panose="020B0604020202020204" pitchFamily="34" charset="0"/>
              </a:rPr>
              <a:t>Improvements in transactional speed and efficiency 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1800" b="0" i="0">
                <a:effectLst/>
                <a:latin typeface="Arial" panose="020B0604020202020204" pitchFamily="34" charset="0"/>
              </a:rPr>
              <a:t>Improved system to handle information from clients in a legal way 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1800" b="0" i="0">
                <a:effectLst/>
                <a:latin typeface="Arial" panose="020B0604020202020204" pitchFamily="34" charset="0"/>
              </a:rPr>
              <a:t>Highly Integrated system that will be migrated easily 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1800" b="0" i="0">
                <a:effectLst/>
                <a:latin typeface="Arial" panose="020B0604020202020204" pitchFamily="34" charset="0"/>
              </a:rPr>
              <a:t>Capacity improvements with the ability to improve in the future 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1800" b="0" i="0">
                <a:effectLst/>
                <a:latin typeface="Arial" panose="020B0604020202020204" pitchFamily="34" charset="0"/>
              </a:rPr>
              <a:t>Business can concentrate on core aspects of the business 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1800" b="0" i="0">
                <a:effectLst/>
                <a:latin typeface="Arial" panose="020B0604020202020204" pitchFamily="34" charset="0"/>
              </a:rPr>
              <a:t>Improved communication system with added report generation features 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1800" b="0" i="0">
                <a:effectLst/>
                <a:latin typeface="Arial" panose="020B0604020202020204" pitchFamily="34" charset="0"/>
              </a:rPr>
              <a:t>Work can be completed off-site </a:t>
            </a:r>
          </a:p>
          <a:p>
            <a:pPr marL="0" indent="0">
              <a:buNone/>
            </a:pPr>
            <a:endParaRPr lang="en-AU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55A0FEC-D499-468D-878A-DECC69D08A49}"/>
              </a:ext>
            </a:extLst>
          </p:cNvPr>
          <p:cNvSpPr txBox="1">
            <a:spLocks/>
          </p:cNvSpPr>
          <p:nvPr/>
        </p:nvSpPr>
        <p:spPr>
          <a:xfrm>
            <a:off x="5936775" y="1690688"/>
            <a:ext cx="5516151" cy="42063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 panose="05020102010507070707" pitchFamily="18" charset="2"/>
              <a:buNone/>
            </a:pPr>
            <a:r>
              <a:rPr lang="en-AU">
                <a:latin typeface="Arial" panose="020B0604020202020204" pitchFamily="34" charset="0"/>
                <a:cs typeface="Arial" panose="020B0604020202020204" pitchFamily="34" charset="0"/>
              </a:rPr>
              <a:t>Cost</a:t>
            </a:r>
            <a:r>
              <a:rPr lang="en-AU"/>
              <a:t> </a:t>
            </a:r>
          </a:p>
          <a:p>
            <a:pPr marL="0" indent="0">
              <a:buFont typeface="Wingdings 2" panose="05020102010507070707" pitchFamily="18" charset="2"/>
              <a:buNone/>
            </a:pPr>
            <a:endParaRPr lang="en-AU"/>
          </a:p>
          <a:p>
            <a:pPr marL="0" indent="0">
              <a:buFont typeface="Wingdings 2" panose="05020102010507070707" pitchFamily="18" charset="2"/>
              <a:buNone/>
            </a:pPr>
            <a:endParaRPr lang="en-AU"/>
          </a:p>
        </p:txBody>
      </p:sp>
      <p:pic>
        <p:nvPicPr>
          <p:cNvPr id="6" name="Picture 6" descr="Table&#10;&#10;Description automatically generated">
            <a:extLst>
              <a:ext uri="{FF2B5EF4-FFF2-40B4-BE49-F238E27FC236}">
                <a16:creationId xmlns:a16="http://schemas.microsoft.com/office/drawing/2014/main" id="{5E3317E5-BB3C-46CE-BCF8-15F9EFF6C3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4075" y="2333744"/>
            <a:ext cx="4683641" cy="1348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209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4E4A4-C533-43CA-94E4-A17E4CC8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Solution 2</a:t>
            </a:r>
          </a:p>
        </p:txBody>
      </p:sp>
      <p:pic>
        <p:nvPicPr>
          <p:cNvPr id="6" name="Picture 6" descr="Table&#10;&#10;Description automatically generated">
            <a:extLst>
              <a:ext uri="{FF2B5EF4-FFF2-40B4-BE49-F238E27FC236}">
                <a16:creationId xmlns:a16="http://schemas.microsoft.com/office/drawing/2014/main" id="{2EC642CC-AB86-4EA8-A31E-18F74AA952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9545" y="2109541"/>
            <a:ext cx="6004959" cy="3257550"/>
          </a:xfrm>
        </p:spPr>
      </p:pic>
    </p:spTree>
    <p:extLst>
      <p:ext uri="{BB962C8B-B14F-4D97-AF65-F5344CB8AC3E}">
        <p14:creationId xmlns:p14="http://schemas.microsoft.com/office/powerpoint/2010/main" val="843753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0BD36-987F-4B8A-80B0-A46BBC1A5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Solution 2 Pay Back Projection</a:t>
            </a:r>
          </a:p>
        </p:txBody>
      </p:sp>
      <p:pic>
        <p:nvPicPr>
          <p:cNvPr id="6" name="Picture 6" descr="Table&#10;&#10;Description automatically generated">
            <a:extLst>
              <a:ext uri="{FF2B5EF4-FFF2-40B4-BE49-F238E27FC236}">
                <a16:creationId xmlns:a16="http://schemas.microsoft.com/office/drawing/2014/main" id="{C2E79677-B697-404C-B9BE-ACD17CF00B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3555" y="1805184"/>
            <a:ext cx="9629775" cy="3981450"/>
          </a:xfrm>
        </p:spPr>
      </p:pic>
    </p:spTree>
    <p:extLst>
      <p:ext uri="{BB962C8B-B14F-4D97-AF65-F5344CB8AC3E}">
        <p14:creationId xmlns:p14="http://schemas.microsoft.com/office/powerpoint/2010/main" val="14801623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73637-3D36-451F-90ED-B521708CF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/>
              <a:t>Solution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BFAA89-16A0-41CA-885E-DF17EC253A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387" y="1690688"/>
            <a:ext cx="5516151" cy="4206383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lnSpc>
                <a:spcPct val="170000"/>
              </a:lnSpc>
              <a:buNone/>
            </a:pPr>
            <a:r>
              <a:rPr lang="en-AU"/>
              <a:t>Benefits 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Extra security placed on onsite databases and servers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Redundant devices in case of breaking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Redundant database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Easy replacement of devices and / or servers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Backup servers can be maintained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Redundant internet connections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Widely available web-application for various devices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Access from many locations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Information on traffic and statistics and usage by users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Security systems on the router and application</a:t>
            </a:r>
          </a:p>
          <a:p>
            <a:pPr rtl="0" fontAlgn="base"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Utilization of download statistics and app feedback sections in app stores.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Extra security can be placed on devices for authentication and two step authentication.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55A0FEC-D499-468D-878A-DECC69D08A49}"/>
              </a:ext>
            </a:extLst>
          </p:cNvPr>
          <p:cNvSpPr txBox="1">
            <a:spLocks/>
          </p:cNvSpPr>
          <p:nvPr/>
        </p:nvSpPr>
        <p:spPr>
          <a:xfrm>
            <a:off x="5936775" y="1690688"/>
            <a:ext cx="5516151" cy="42063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 panose="05020102010507070707" pitchFamily="18" charset="2"/>
              <a:buNone/>
            </a:pPr>
            <a:r>
              <a:rPr lang="en-AU"/>
              <a:t>Cost </a:t>
            </a:r>
          </a:p>
          <a:p>
            <a:pPr marL="0" indent="0">
              <a:buFont typeface="Wingdings 2" panose="05020102010507070707" pitchFamily="18" charset="2"/>
              <a:buNone/>
            </a:pPr>
            <a:endParaRPr lang="en-AU"/>
          </a:p>
          <a:p>
            <a:pPr marL="0" indent="0">
              <a:buFont typeface="Wingdings 2" panose="05020102010507070707" pitchFamily="18" charset="2"/>
              <a:buNone/>
            </a:pPr>
            <a:endParaRPr lang="en-AU"/>
          </a:p>
        </p:txBody>
      </p:sp>
      <p:pic>
        <p:nvPicPr>
          <p:cNvPr id="5" name="Picture 6" descr="Table&#10;&#10;Description automatically generated">
            <a:extLst>
              <a:ext uri="{FF2B5EF4-FFF2-40B4-BE49-F238E27FC236}">
                <a16:creationId xmlns:a16="http://schemas.microsoft.com/office/drawing/2014/main" id="{8EB6CBE5-3BFD-4F39-B27F-5D2A1878C6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0795" y="2160150"/>
            <a:ext cx="4887432" cy="1474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893378"/>
      </p:ext>
    </p:extLst>
  </p:cSld>
  <p:clrMapOvr>
    <a:masterClrMapping/>
  </p:clrMapOvr>
</p:sld>
</file>

<file path=ppt/theme/theme1.xml><?xml version="1.0" encoding="utf-8"?>
<a:theme xmlns:a="http://schemas.openxmlformats.org/drawingml/2006/main" name="OffsetVTI">
  <a:themeElements>
    <a:clrScheme name="Office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Dante">
      <a:majorFont>
        <a:latin typeface="Georgia Pro"/>
        <a:ea typeface=""/>
        <a:cs typeface=""/>
      </a:majorFont>
      <a:minorFont>
        <a:latin typeface="Georgia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setVTI" id="{17A3166B-76FF-4669-8F6D-D4251AE158D8}" vid="{4532814A-B5F8-4CFD-BC69-A007D492DA4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OffsetVTI</vt:lpstr>
      <vt:lpstr>The Horticultural Association </vt:lpstr>
      <vt:lpstr>Project overview</vt:lpstr>
      <vt:lpstr>Quality Assurance and Project Approach</vt:lpstr>
      <vt:lpstr>Solution 1</vt:lpstr>
      <vt:lpstr>Solution 1 Pay Back Projection</vt:lpstr>
      <vt:lpstr>Solution 1</vt:lpstr>
      <vt:lpstr>Solution 2</vt:lpstr>
      <vt:lpstr>Solution 2 Pay Back Projection</vt:lpstr>
      <vt:lpstr>Solution 2</vt:lpstr>
      <vt:lpstr>Solution 3</vt:lpstr>
      <vt:lpstr>Solution 3 Pay-Back Projection</vt:lpstr>
      <vt:lpstr>Solution 3</vt:lpstr>
      <vt:lpstr>Recommended solution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Horticultural Association </dc:title>
  <dc:creator>sabrina h</dc:creator>
  <cp:revision>1</cp:revision>
  <dcterms:created xsi:type="dcterms:W3CDTF">2021-05-25T10:58:48Z</dcterms:created>
  <dcterms:modified xsi:type="dcterms:W3CDTF">2021-06-03T11:00:28Z</dcterms:modified>
</cp:coreProperties>
</file>