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egegew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wdwd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dgdg</a:t>
            </a:r>
            <a:endParaRPr lang="ru-RU" dirty="0"/>
          </a:p>
        </p:txBody>
      </p:sp>
      <p:pic>
        <p:nvPicPr>
          <p:cNvPr id="4" name="Рисунок 3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</Words>
  <PresentationFormat>Экран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Поток</vt:lpstr>
      <vt:lpstr>egegew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4</cp:revision>
  <dcterms:created xsi:type="dcterms:W3CDTF">2023-02-28T07:32:21Z</dcterms:created>
  <dcterms:modified xsi:type="dcterms:W3CDTF">2023-02-28T07:55:33Z</dcterms:modified>
</cp:coreProperties>
</file>