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0</Words>
  <PresentationFormat>Экран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Открытая</vt:lpstr>
      <vt:lpstr>Слайд 1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android studio</dc:creator>
  <cp:lastModifiedBy>mobil</cp:lastModifiedBy>
  <cp:revision>1</cp:revision>
  <dcterms:created xsi:type="dcterms:W3CDTF">2023-02-28T07:50:42Z</dcterms:created>
  <dcterms:modified xsi:type="dcterms:W3CDTF">2023-02-28T07:50:58Z</dcterms:modified>
</cp:coreProperties>
</file>