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tjjtrj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sgsfgsf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2</Words>
  <PresentationFormat>Экран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Поток</vt:lpstr>
      <vt:lpstr>tjjtrj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tjjtrj</dc:title>
  <dc:creator>android studio</dc:creator>
  <cp:lastModifiedBy>mobil</cp:lastModifiedBy>
  <cp:revision>2</cp:revision>
  <dcterms:created xsi:type="dcterms:W3CDTF">2023-02-28T08:09:21Z</dcterms:created>
  <dcterms:modified xsi:type="dcterms:W3CDTF">2023-02-28T08:10:19Z</dcterms:modified>
</cp:coreProperties>
</file>