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E4F056-1BFC-4B2E-ABA1-61D19665B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5EBE8E2-BBE8-4124-9CBD-D3E004DD7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7BEBF3-8F22-4987-BB23-99551752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18B925D-3C90-4FD9-8D52-3D214C0B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226DDD-309B-47CB-BEFE-5E467D19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58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09138A-B511-4C53-816D-4B5EF132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708CE13-5EE7-47B8-A3E8-07F6A1C3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F0F5F2-FFA5-4DE1-A908-AFA5BAA9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9B2581-4F07-429F-B49A-12489B00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44C083-3302-48B4-8E5F-5CEFA38D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55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44BF133-B7C2-40F9-9C4D-425D6A0C7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1CAF7A8-3F06-49FD-8C4C-A09B0678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DDEAB71-E30A-4F6C-AC0C-810B0F89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C6092E-639F-4385-A527-AD3F9BF0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FDEDA9E-9684-41BB-8563-3CE6242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537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5D5BF6-6468-4D8C-9C28-A8D5FF90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8305E7-B585-4858-BDA0-FA2A0B0C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22A9D9-CB2C-489D-BA26-61FCBF8C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A4A6D6-854B-42F5-8FB4-6A291E7E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AD7BA8-5741-4375-BA65-B492BD2F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93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647CE2-77B5-4E99-83C9-AC4DA297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8D60CB1-2200-456E-9CA2-F6D2EF18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729054-13D2-4BC5-BA6C-E4193441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146B94-58F2-4122-B4F3-0BA61103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EADB730-6CD9-4B15-B983-9E9ED00D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962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C0C0BF-54B4-4E42-A58D-48814F77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1F1CB9-A39F-4AF6-89D6-597A63EB7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2CC6770-1C95-4133-A8C6-7F337E912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0334750-ABF7-4DFB-8FDF-3B0B271C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D7ACF8C-15C7-4EC6-BB1D-4928A64A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383DEC3-F059-4907-8A52-00B073ED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758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DCF60B-0BF2-405A-A0B0-EC3E8B1D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6023C1-0C92-4BE5-B301-0A67B1E2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12C2BD-6FEB-4FE0-859A-E242955E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2E24972-0A8B-4357-B4EB-69BFDD65D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C162A39-39AA-4F1E-BD31-82E073CFC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51A4325-6287-49C9-9976-1D850A4E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6926E51-6FB6-44FF-A29A-58FF1A55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D8DC316-3784-4CAD-8A9F-B73DA98D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57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133B80-DC8C-46FB-BE54-80C4C7A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BDDFF57-BFB1-45A2-96E0-88052C6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B244678-46BD-44E7-BC8C-AB77557E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407728-B850-4381-9FF5-4D44B2E3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F992F9F-BB70-4484-A061-E7184A2B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453E742-679E-4B57-B64C-41741659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1A2A08E-21F6-4F55-8836-0ED6181F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98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03BE37-755E-4A8D-A854-04054476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B25464-C12C-4347-B4F9-2A9E9DF9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DDBE3B4-1260-4A8B-9B0C-8DCBDDF7C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E42EE79-48FA-4C1B-9EF0-9050D292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957FB81-2BFC-4190-AEB6-5FE2BF2F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7B189C3-83A6-4F56-BEEF-D385C0DB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606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A52C17-FEB1-4B51-8F51-81DB7565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B1D7AC5-13AB-4869-892B-AEEFDCBF0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5F32B82-BAD1-49D8-BF3C-5F23AC553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29593E-3E43-458B-B875-E70A3BBB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A9F4E18-9B11-419C-930E-B7B42075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25A80B1-E9C8-4C75-8272-DDAF70A6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682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8126705-3091-4E98-A98F-533264DF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CC566B6-5D31-495B-B6E7-C2B96EB8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AAA4D1-15C0-4218-A16D-AE19F9679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05DA-3F8D-4CB5-83F0-695A0D619C41}" type="datetimeFigureOut">
              <a:rPr lang="nb-NO" smtClean="0"/>
              <a:t>07.02.2022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5AE32B-5D2E-478D-AA46-321DD70E0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F44C250-AE26-4659-83FB-FD038B44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5EC1-5706-4553-9892-C00EAC3AB9B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769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94E226-96EA-4205-AFB0-936E58008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integration</a:t>
            </a:r>
            <a:r>
              <a:rPr lang="nb-NO" dirty="0"/>
              <a:t> and API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FA93E43-4153-4035-A7A1-EB0DA8D23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417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A8F027-2F22-4A44-A813-EA698917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Configuration</a:t>
            </a:r>
            <a:r>
              <a:rPr lang="nb-NO" dirty="0"/>
              <a:t> database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790488-9EAE-4604-9923-07CCBD43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MongoDB</a:t>
            </a:r>
            <a:endParaRPr lang="nb-NO" dirty="0"/>
          </a:p>
          <a:p>
            <a:endParaRPr lang="nb-NO" dirty="0"/>
          </a:p>
          <a:p>
            <a:r>
              <a:rPr lang="nb-NO" dirty="0"/>
              <a:t>JSON format, </a:t>
            </a:r>
            <a:r>
              <a:rPr lang="nb-NO" dirty="0" err="1"/>
              <a:t>python</a:t>
            </a:r>
            <a:r>
              <a:rPr lang="nb-NO" dirty="0"/>
              <a:t> </a:t>
            </a:r>
            <a:r>
              <a:rPr lang="nb-NO" dirty="0" err="1"/>
              <a:t>dictionaries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set</a:t>
            </a:r>
            <a:r>
              <a:rPr lang="nb-NO" dirty="0"/>
              <a:t> is </a:t>
            </a:r>
            <a:r>
              <a:rPr lang="nb-NO" dirty="0" err="1"/>
              <a:t>defined</a:t>
            </a:r>
            <a:r>
              <a:rPr lang="nb-NO" dirty="0"/>
              <a:t> by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name</a:t>
            </a:r>
            <a:endParaRPr lang="nb-NO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EDC7638E-39C8-42DE-BD6B-8413B86A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72" y="662761"/>
            <a:ext cx="2524477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99BF6A-E140-4607-86C1-97A5F044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A438DE-91F8-4DC0-8EB2-3AF9888C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Generalized</a:t>
            </a:r>
            <a:r>
              <a:rPr lang="nb-NO" dirty="0"/>
              <a:t> </a:t>
            </a:r>
            <a:r>
              <a:rPr lang="nb-NO" dirty="0" err="1"/>
              <a:t>lower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package</a:t>
            </a:r>
            <a:r>
              <a:rPr lang="nb-NO" dirty="0"/>
              <a:t> for </a:t>
            </a:r>
            <a:r>
              <a:rPr lang="nb-NO" dirty="0" err="1"/>
              <a:t>address</a:t>
            </a:r>
            <a:r>
              <a:rPr lang="nb-NO" dirty="0"/>
              <a:t> </a:t>
            </a:r>
            <a:r>
              <a:rPr lang="nb-NO" dirty="0" err="1"/>
              <a:t>information</a:t>
            </a:r>
            <a:endParaRPr lang="nb-NO" dirty="0"/>
          </a:p>
          <a:p>
            <a:endParaRPr lang="nb-NO" dirty="0"/>
          </a:p>
          <a:p>
            <a:r>
              <a:rPr lang="nb-NO" dirty="0"/>
              <a:t>API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concatenate</a:t>
            </a:r>
            <a:r>
              <a:rPr lang="nb-NO" dirty="0"/>
              <a:t> data from microcontroller, </a:t>
            </a:r>
            <a:r>
              <a:rPr lang="nb-NO" dirty="0" err="1"/>
              <a:t>only</a:t>
            </a:r>
            <a:r>
              <a:rPr lang="nb-NO" dirty="0"/>
              <a:t> a </a:t>
            </a:r>
            <a:r>
              <a:rPr lang="nb-NO" dirty="0" err="1"/>
              <a:t>few</a:t>
            </a:r>
            <a:r>
              <a:rPr lang="nb-NO" dirty="0"/>
              <a:t> registers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8 bits</a:t>
            </a:r>
          </a:p>
          <a:p>
            <a:endParaRPr lang="nb-NO" dirty="0"/>
          </a:p>
          <a:p>
            <a:r>
              <a:rPr lang="nb-NO" dirty="0"/>
              <a:t>How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broadcast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02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database integrasjon og API</Template>
  <TotalTime>26</TotalTime>
  <Words>51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Database integration and API</vt:lpstr>
      <vt:lpstr>Configuration database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integration and API</dc:title>
  <dc:creator>Håvard Birkenes</dc:creator>
  <cp:lastModifiedBy>Håvard Birkenes</cp:lastModifiedBy>
  <cp:revision>3</cp:revision>
  <dcterms:created xsi:type="dcterms:W3CDTF">2022-02-07T14:51:43Z</dcterms:created>
  <dcterms:modified xsi:type="dcterms:W3CDTF">2022-02-07T15:18:06Z</dcterms:modified>
</cp:coreProperties>
</file>