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1E5113-86ED-47B6-B7B7-62ED8E769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553D620-E5F0-470C-B6DE-A338A654A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07E6EC4-B670-4158-A1C6-EC8816CD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47D9-7675-4656-9FAC-F838F2C70213}" type="datetimeFigureOut">
              <a:rPr lang="nb-NO" smtClean="0"/>
              <a:t>16.11.2021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A7F311B-FFB6-4BD7-AE23-B7B00119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83CB42E-BD0D-43D6-A0A4-0ADE4E1F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E13B-B2ED-4DC0-B55F-F46A58374B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352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ADB959E-2FC0-4C1E-9083-95B4C8AA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256A44C-0559-4428-BC8C-ED56EC5B9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CB6F320-4D67-4593-87A4-344B7CB8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47D9-7675-4656-9FAC-F838F2C70213}" type="datetimeFigureOut">
              <a:rPr lang="nb-NO" smtClean="0"/>
              <a:t>16.11.2021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E597678-6CF6-4D61-B31C-461B7B0B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064C322-6D54-4CDF-A63B-CDBE2A87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E13B-B2ED-4DC0-B55F-F46A58374B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080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C3611015-CEC7-443E-93A5-0C574BC19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D529885-EE50-4B60-8D29-289B756AB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8C86DCE-B6F7-472F-B1EE-D170F317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47D9-7675-4656-9FAC-F838F2C70213}" type="datetimeFigureOut">
              <a:rPr lang="nb-NO" smtClean="0"/>
              <a:t>16.11.2021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5E0EF32-054D-4FCD-9A12-ECB71ED8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638C62F-67B4-4326-8973-F5812920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E13B-B2ED-4DC0-B55F-F46A58374B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32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7C30C5C-82BA-444E-9C3E-5CC713F1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D5BEF70-712F-43C0-8276-8121BAB0C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F1626D-50EA-4A45-BE15-E6D0634F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47D9-7675-4656-9FAC-F838F2C70213}" type="datetimeFigureOut">
              <a:rPr lang="nb-NO" smtClean="0"/>
              <a:t>16.11.2021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3BBCA19-D754-4548-9B6E-FAA36352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994CBAD-D09E-4FD5-8CD6-DDFE12AF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E13B-B2ED-4DC0-B55F-F46A58374B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331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90230ED-0093-4678-B9BC-35DEA22E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F95A005-DC1B-4591-BA9B-3219F7D94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8CCD336-2175-4848-B909-7C3D8EAD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47D9-7675-4656-9FAC-F838F2C70213}" type="datetimeFigureOut">
              <a:rPr lang="nb-NO" smtClean="0"/>
              <a:t>16.11.2021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00BA12B-98F4-4B5C-AFEB-D86F9FCB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AF55330-3514-45D6-966A-6A15742B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E13B-B2ED-4DC0-B55F-F46A58374B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073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51F8CD-5F55-4416-BD3B-93A80EC3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7C42BE1-78CD-456B-B924-01BE1FE49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90DA0BC-105D-4B0A-A7E7-C1B87EDFA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4875214-3470-4462-998F-6284F61B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47D9-7675-4656-9FAC-F838F2C70213}" type="datetimeFigureOut">
              <a:rPr lang="nb-NO" smtClean="0"/>
              <a:t>16.11.2021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412E12F-5C69-40F1-B5FC-7EC15928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68254E2-5069-47AC-9458-170FD1FE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E13B-B2ED-4DC0-B55F-F46A58374B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640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C157CD-E3A9-4D35-B3FA-56176700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8856A98-DE4E-41C7-94BA-B1985CBCD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957014B-063D-41B5-B81B-F82EE1AB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01AB2D55-D237-4136-AC09-5A13C12D0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42A83D6-8656-4226-8134-DF70E1688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8239A590-3C17-4823-86D9-141F19E5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47D9-7675-4656-9FAC-F838F2C70213}" type="datetimeFigureOut">
              <a:rPr lang="nb-NO" smtClean="0"/>
              <a:t>16.11.2021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79A41E7-2C58-4C33-93B0-C0B1FC72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17414DD7-C82D-4B52-8D70-94A584F5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E13B-B2ED-4DC0-B55F-F46A58374B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407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5B3754-78C0-4B85-8282-03F655A8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A2BF730C-9BD4-4DD3-A2E0-EFE5FD5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47D9-7675-4656-9FAC-F838F2C70213}" type="datetimeFigureOut">
              <a:rPr lang="nb-NO" smtClean="0"/>
              <a:t>16.11.2021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C51F66D-1560-433E-A864-9FA9E03E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5873F7F-306A-4681-8396-E5F4BB7A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E13B-B2ED-4DC0-B55F-F46A58374B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393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8D7E0C52-CBAA-41BE-842B-FDF00B7D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47D9-7675-4656-9FAC-F838F2C70213}" type="datetimeFigureOut">
              <a:rPr lang="nb-NO" smtClean="0"/>
              <a:t>16.11.2021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09C2297C-DE25-47A6-9D69-EA440C15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0584D46-A1ED-4286-BF3A-5CB3CD72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E13B-B2ED-4DC0-B55F-F46A58374B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895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D5C36F-DE89-4A62-9FEE-D895C2E22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943757F-19C6-4AE8-93B9-1F22324B3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08FB5F2-4036-4D8F-BBDE-AA881E47A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318EC78-FC36-4E85-A481-482AB117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47D9-7675-4656-9FAC-F838F2C70213}" type="datetimeFigureOut">
              <a:rPr lang="nb-NO" smtClean="0"/>
              <a:t>16.11.2021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AB9C5C4-7F5A-43E0-BEC4-57EA06CE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D5EADA1-1D3C-4BB3-BB5B-1DA8D5C3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E13B-B2ED-4DC0-B55F-F46A58374B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130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F04CA1-8C46-46B1-AA92-E2CC7986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D84EC987-A765-40D2-8E90-E264A5FBD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19CD36E-9F71-4080-9B26-CF6D139FA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FC9E20F-D70C-4706-A400-E47D78EF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47D9-7675-4656-9FAC-F838F2C70213}" type="datetimeFigureOut">
              <a:rPr lang="nb-NO" smtClean="0"/>
              <a:t>16.11.2021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8FA3813-022E-4547-943D-B40F0EE1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946BCBF-4D50-4D6A-A780-3105978F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E13B-B2ED-4DC0-B55F-F46A58374B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109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61186F5-1389-4DC0-A2C9-8278A71D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64E529F-2EDE-4C1D-A2A0-AAE12612F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BCFC0B4-FB9A-42A8-9581-B894921E1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C47D9-7675-4656-9FAC-F838F2C70213}" type="datetimeFigureOut">
              <a:rPr lang="nb-NO" smtClean="0"/>
              <a:t>16.11.2021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BE84C31-2E66-4A8D-9F1A-590D64980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54B8776-B05B-40BF-B3D2-EEBF4831C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BE13B-B2ED-4DC0-B55F-F46A58374B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286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109D71B-FC5F-4321-9E1D-CA2E1A183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sz="4400" dirty="0"/>
              <a:t>Monitor-simulator og </a:t>
            </a:r>
            <a:r>
              <a:rPr lang="nb-NO" sz="4400" dirty="0" err="1"/>
              <a:t>IPbus</a:t>
            </a:r>
            <a:endParaRPr lang="nb-NO" sz="4400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1AFD102-B917-4017-89AD-C154FE783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Masteroppgave</a:t>
            </a:r>
          </a:p>
        </p:txBody>
      </p:sp>
    </p:spTree>
    <p:extLst>
      <p:ext uri="{BB962C8B-B14F-4D97-AF65-F5344CB8AC3E}">
        <p14:creationId xmlns:p14="http://schemas.microsoft.com/office/powerpoint/2010/main" val="335180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45A0F5-B360-4789-8627-25EDF41F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Monitoreringssytsem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22C25DD-5C75-478D-88F0-703FCAC2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388"/>
            <a:ext cx="10515600" cy="4351338"/>
          </a:xfrm>
        </p:spPr>
        <p:txBody>
          <a:bodyPr/>
          <a:lstStyle/>
          <a:p>
            <a:r>
              <a:rPr lang="nb-NO" dirty="0"/>
              <a:t>Teoretisk oppsett for </a:t>
            </a:r>
            <a:r>
              <a:rPr lang="nb-NO" dirty="0" err="1"/>
              <a:t>monitorering</a:t>
            </a:r>
            <a:br>
              <a:rPr lang="nb-NO" dirty="0"/>
            </a:br>
            <a:r>
              <a:rPr lang="nb-NO" dirty="0"/>
              <a:t>av </a:t>
            </a:r>
            <a:r>
              <a:rPr lang="nb-NO" dirty="0" err="1"/>
              <a:t>pRU</a:t>
            </a:r>
            <a:endParaRPr lang="nb-NO" dirty="0"/>
          </a:p>
          <a:p>
            <a:endParaRPr lang="nb-NO" dirty="0"/>
          </a:p>
          <a:p>
            <a:r>
              <a:rPr lang="nb-NO" dirty="0"/>
              <a:t>Ikke tatt med i bilde: AXI-</a:t>
            </a:r>
            <a:r>
              <a:rPr lang="nb-NO" dirty="0" err="1"/>
              <a:t>interface</a:t>
            </a:r>
            <a:r>
              <a:rPr lang="nb-NO" dirty="0"/>
              <a:t>, </a:t>
            </a:r>
            <a:br>
              <a:rPr lang="nb-NO" dirty="0"/>
            </a:br>
            <a:r>
              <a:rPr lang="nb-NO" dirty="0" err="1"/>
              <a:t>housekeeping</a:t>
            </a:r>
            <a:r>
              <a:rPr lang="nb-NO" dirty="0"/>
              <a:t> </a:t>
            </a:r>
            <a:r>
              <a:rPr lang="nb-NO" dirty="0" err="1"/>
              <a:t>module</a:t>
            </a:r>
            <a:endParaRPr lang="nb-NO" dirty="0"/>
          </a:p>
          <a:p>
            <a:endParaRPr lang="nb-NO" dirty="0"/>
          </a:p>
          <a:p>
            <a:r>
              <a:rPr lang="nb-NO" dirty="0"/>
              <a:t>Egenskaper: treg på grunn av </a:t>
            </a:r>
            <a:br>
              <a:rPr lang="nb-NO" dirty="0"/>
            </a:br>
            <a:r>
              <a:rPr lang="nb-NO" dirty="0"/>
              <a:t>mikrokontroller, trenger ikke høy fart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57170DB-0690-45DC-8BA0-19C0F016D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999" y="757381"/>
            <a:ext cx="2566485" cy="58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5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0ADD752-8E30-4135-ADF1-B7075842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Data-protokoll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B9F9812-DC93-44AC-AAA0-BDBCB322D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Hver monitor-modul bruker to register for å kommunisere med mikrokontroller: TX og RX</a:t>
            </a:r>
          </a:p>
          <a:p>
            <a:endParaRPr lang="nb-NO" dirty="0"/>
          </a:p>
          <a:p>
            <a:r>
              <a:rPr lang="nb-NO" dirty="0"/>
              <a:t>TX: </a:t>
            </a:r>
            <a:r>
              <a:rPr lang="nb-NO" dirty="0" err="1"/>
              <a:t>RnW</a:t>
            </a:r>
            <a:r>
              <a:rPr lang="nb-NO" dirty="0"/>
              <a:t>[31], </a:t>
            </a:r>
            <a:r>
              <a:rPr lang="nb-NO" dirty="0" err="1"/>
              <a:t>Address</a:t>
            </a:r>
            <a:r>
              <a:rPr lang="nb-NO" dirty="0"/>
              <a:t>[30:13], Data [12:0]</a:t>
            </a:r>
          </a:p>
          <a:p>
            <a:r>
              <a:rPr lang="nb-NO" dirty="0"/>
              <a:t>RX: Status[31], </a:t>
            </a:r>
            <a:r>
              <a:rPr lang="nb-NO" dirty="0" err="1"/>
              <a:t>Error</a:t>
            </a:r>
            <a:r>
              <a:rPr lang="nb-NO" dirty="0"/>
              <a:t>[30], </a:t>
            </a:r>
            <a:r>
              <a:rPr lang="nb-NO" dirty="0" err="1"/>
              <a:t>Address</a:t>
            </a:r>
            <a:r>
              <a:rPr lang="nb-NO" dirty="0"/>
              <a:t>[29:13], Data [12:0]</a:t>
            </a:r>
          </a:p>
          <a:p>
            <a:endParaRPr lang="nb-NO" dirty="0"/>
          </a:p>
          <a:p>
            <a:r>
              <a:rPr lang="nb-NO" dirty="0"/>
              <a:t>Ved sending av data, RX vil utføre «handshake» for å verifisere dataen som ble sendt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2901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E21CEE-99DC-4858-BDAA-96EA6818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err="1"/>
              <a:t>IPbus</a:t>
            </a:r>
            <a:r>
              <a:rPr lang="nb-NO" dirty="0"/>
              <a:t>-emulator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28DCE5D-82D7-402B-A4BA-249D8F77B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Ipbus</a:t>
            </a:r>
            <a:r>
              <a:rPr lang="nb-NO" dirty="0"/>
              <a:t>-hardware-emulator</a:t>
            </a:r>
          </a:p>
          <a:p>
            <a:endParaRPr lang="nb-NO" dirty="0"/>
          </a:p>
          <a:p>
            <a:r>
              <a:rPr lang="nb-NO" dirty="0"/>
              <a:t>Brukt «Dummy-hardware» for testing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4BE8134F-9E90-4453-B372-0D34C0B15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18" y="3737181"/>
            <a:ext cx="9356436" cy="285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0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62B7C45-07E1-4984-AD95-8997D8EA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Monitor-simulator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C6D21EC-522F-4AC8-86D1-2EB0EF03F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Features</a:t>
            </a:r>
            <a:r>
              <a:rPr lang="nb-NO" dirty="0"/>
              <a:t>: API med følgende funksjoner:</a:t>
            </a:r>
            <a:br>
              <a:rPr lang="nb-NO" dirty="0"/>
            </a:br>
            <a:r>
              <a:rPr lang="nb-NO" dirty="0"/>
              <a:t>-</a:t>
            </a:r>
            <a:r>
              <a:rPr lang="nb-NO" dirty="0" err="1"/>
              <a:t>read</a:t>
            </a:r>
            <a:br>
              <a:rPr lang="nb-NO" dirty="0"/>
            </a:br>
            <a:r>
              <a:rPr lang="nb-NO" dirty="0"/>
              <a:t>-</a:t>
            </a:r>
            <a:r>
              <a:rPr lang="nb-NO" dirty="0" err="1"/>
              <a:t>write</a:t>
            </a:r>
            <a:br>
              <a:rPr lang="nb-NO" dirty="0"/>
            </a:br>
            <a:r>
              <a:rPr lang="nb-NO" dirty="0"/>
              <a:t>-</a:t>
            </a:r>
            <a:r>
              <a:rPr lang="nb-NO" dirty="0" err="1"/>
              <a:t>broadcast</a:t>
            </a:r>
            <a:endParaRPr lang="nb-NO" dirty="0"/>
          </a:p>
          <a:p>
            <a:r>
              <a:rPr lang="nb-NO" dirty="0"/>
              <a:t>Vilkårlig antall adresser og moduler</a:t>
            </a:r>
          </a:p>
          <a:p>
            <a:r>
              <a:rPr lang="nb-NO" dirty="0" err="1"/>
              <a:t>Interfacet</a:t>
            </a:r>
            <a:r>
              <a:rPr lang="nb-NO" dirty="0"/>
              <a:t> med enkel lav-nivå GUI</a:t>
            </a:r>
          </a:p>
          <a:p>
            <a:r>
              <a:rPr lang="nb-NO" dirty="0"/>
              <a:t>To enkle testbenker</a:t>
            </a:r>
          </a:p>
          <a:p>
            <a:endParaRPr lang="nb-NO" dirty="0"/>
          </a:p>
          <a:p>
            <a:r>
              <a:rPr lang="nb-NO" dirty="0"/>
              <a:t>Manglende </a:t>
            </a:r>
            <a:r>
              <a:rPr lang="nb-NO" dirty="0" err="1"/>
              <a:t>features</a:t>
            </a:r>
            <a:r>
              <a:rPr lang="nb-NO" dirty="0"/>
              <a:t>: «</a:t>
            </a:r>
            <a:r>
              <a:rPr lang="nb-NO" dirty="0" err="1"/>
              <a:t>polling</a:t>
            </a:r>
            <a:r>
              <a:rPr lang="nb-NO" dirty="0"/>
              <a:t>», «</a:t>
            </a:r>
            <a:r>
              <a:rPr lang="nb-NO" dirty="0" err="1"/>
              <a:t>Error</a:t>
            </a:r>
            <a:r>
              <a:rPr lang="nb-NO" dirty="0"/>
              <a:t>-handling» </a:t>
            </a:r>
          </a:p>
        </p:txBody>
      </p:sp>
    </p:spTree>
    <p:extLst>
      <p:ext uri="{BB962C8B-B14F-4D97-AF65-F5344CB8AC3E}">
        <p14:creationId xmlns:p14="http://schemas.microsoft.com/office/powerpoint/2010/main" val="161971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8B676A4-F1E2-4431-9911-E8946461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Klasse-tre for simulator</a:t>
            </a:r>
          </a:p>
        </p:txBody>
      </p:sp>
      <p:pic>
        <p:nvPicPr>
          <p:cNvPr id="9" name="Plassholder for innhold 8">
            <a:extLst>
              <a:ext uri="{FF2B5EF4-FFF2-40B4-BE49-F238E27FC236}">
                <a16:creationId xmlns:a16="http://schemas.microsoft.com/office/drawing/2014/main" id="{246EE55C-FB8C-4698-AB62-EA8A11054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044" y="117250"/>
            <a:ext cx="4298643" cy="6623499"/>
          </a:xfrm>
        </p:spPr>
      </p:pic>
    </p:spTree>
    <p:extLst>
      <p:ext uri="{BB962C8B-B14F-4D97-AF65-F5344CB8AC3E}">
        <p14:creationId xmlns:p14="http://schemas.microsoft.com/office/powerpoint/2010/main" val="408931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B3CE82-4541-4BC0-A8C6-76363932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GUI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232EAE5-1F79-48C9-9C08-618506BCE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Lav-nivå GUI</a:t>
            </a:r>
          </a:p>
          <a:p>
            <a:endParaRPr lang="nb-NO" dirty="0"/>
          </a:p>
          <a:p>
            <a:r>
              <a:rPr lang="nb-NO" dirty="0"/>
              <a:t>Kun for testing, GUI-design er ikke bestemt enda</a:t>
            </a:r>
          </a:p>
          <a:p>
            <a:endParaRPr lang="nb-NO" dirty="0"/>
          </a:p>
          <a:p>
            <a:r>
              <a:rPr lang="nb-NO" dirty="0"/>
              <a:t>Kan bruke </a:t>
            </a:r>
            <a:r>
              <a:rPr lang="nb-NO" dirty="0" err="1"/>
              <a:t>MongoDB</a:t>
            </a:r>
            <a:r>
              <a:rPr lang="nb-NO" dirty="0"/>
              <a:t> for</a:t>
            </a:r>
            <a:br>
              <a:rPr lang="nb-NO" dirty="0"/>
            </a:br>
            <a:r>
              <a:rPr lang="nb-NO" dirty="0"/>
              <a:t>å sette opp «</a:t>
            </a:r>
            <a:r>
              <a:rPr lang="nb-NO" dirty="0" err="1"/>
              <a:t>config</a:t>
            </a:r>
            <a:r>
              <a:rPr lang="nb-NO" dirty="0"/>
              <a:t> data»</a:t>
            </a:r>
          </a:p>
          <a:p>
            <a:endParaRPr lang="nb-NO" dirty="0"/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9C2ACA4D-1C6A-43DA-BE83-0499901DC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296" y="3629030"/>
            <a:ext cx="5026907" cy="294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9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6A9CC4E-0E8A-49B3-B624-73C44813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Framgangsplan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9755CC0-668F-43D3-863E-6C651C7FA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Legg til mer funksjonalitet til GUI (høy-nivå, Databaseintegrasjon)</a:t>
            </a:r>
          </a:p>
          <a:p>
            <a:endParaRPr lang="nb-NO" dirty="0"/>
          </a:p>
          <a:p>
            <a:r>
              <a:rPr lang="nb-NO" dirty="0"/>
              <a:t>Utvid status-handling for simulator for å teste GUI</a:t>
            </a:r>
          </a:p>
          <a:p>
            <a:endParaRPr lang="nb-NO" dirty="0"/>
          </a:p>
          <a:p>
            <a:r>
              <a:rPr lang="nb-NO" dirty="0"/>
              <a:t>Lage et JSON-format som passer dette systemet</a:t>
            </a:r>
          </a:p>
        </p:txBody>
      </p:sp>
    </p:spTree>
    <p:extLst>
      <p:ext uri="{BB962C8B-B14F-4D97-AF65-F5344CB8AC3E}">
        <p14:creationId xmlns:p14="http://schemas.microsoft.com/office/powerpoint/2010/main" val="360500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Presentasjon 16.11.21</Template>
  <TotalTime>5511</TotalTime>
  <Words>202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Monitor-simulator og IPbus</vt:lpstr>
      <vt:lpstr>Monitoreringssytsem</vt:lpstr>
      <vt:lpstr>Data-protokoll</vt:lpstr>
      <vt:lpstr>IPbus-emulator</vt:lpstr>
      <vt:lpstr>Monitor-simulator</vt:lpstr>
      <vt:lpstr>Klasse-tre for simulator</vt:lpstr>
      <vt:lpstr>GUI</vt:lpstr>
      <vt:lpstr>Framgangsplan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Monitor-simulator og IPbus</dc:title>
  <dc:creator>Håvard Birkenes</dc:creator>
  <cp:lastModifiedBy>Håvard Birkenes</cp:lastModifiedBy>
  <cp:revision>30</cp:revision>
  <dcterms:created xsi:type="dcterms:W3CDTF">2021-11-12T14:12:54Z</dcterms:created>
  <dcterms:modified xsi:type="dcterms:W3CDTF">2021-11-16T13:18:29Z</dcterms:modified>
</cp:coreProperties>
</file>